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84" r:id="rId2"/>
    <p:sldId id="286" r:id="rId3"/>
    <p:sldId id="277" r:id="rId4"/>
    <p:sldId id="285" r:id="rId5"/>
    <p:sldId id="283" r:id="rId6"/>
    <p:sldId id="313" r:id="rId7"/>
    <p:sldId id="263" r:id="rId8"/>
    <p:sldId id="306" r:id="rId9"/>
    <p:sldId id="298" r:id="rId10"/>
    <p:sldId id="299" r:id="rId11"/>
    <p:sldId id="317" r:id="rId12"/>
    <p:sldId id="315" r:id="rId13"/>
    <p:sldId id="314" r:id="rId14"/>
    <p:sldId id="316" r:id="rId15"/>
    <p:sldId id="308" r:id="rId16"/>
    <p:sldId id="307" r:id="rId17"/>
    <p:sldId id="309" r:id="rId18"/>
    <p:sldId id="310" r:id="rId19"/>
    <p:sldId id="311" r:id="rId20"/>
    <p:sldId id="279" r:id="rId21"/>
    <p:sldId id="312" r:id="rId22"/>
    <p:sldId id="319" r:id="rId23"/>
    <p:sldId id="318" r:id="rId24"/>
    <p:sldId id="320" r:id="rId25"/>
    <p:sldId id="321" r:id="rId26"/>
    <p:sldId id="322" r:id="rId27"/>
  </p:sldIdLst>
  <p:sldSz cx="12192000" cy="6858000"/>
  <p:notesSz cx="6858000" cy="9144000"/>
  <p:custDataLst>
    <p:tags r:id="rId29"/>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DB896DE0-212F-4F49-A489-18881ABBB172}">
          <p14:sldIdLst>
            <p14:sldId id="284"/>
            <p14:sldId id="286"/>
            <p14:sldId id="277"/>
            <p14:sldId id="285"/>
            <p14:sldId id="283"/>
            <p14:sldId id="313"/>
            <p14:sldId id="263"/>
            <p14:sldId id="306"/>
            <p14:sldId id="298"/>
            <p14:sldId id="299"/>
            <p14:sldId id="317"/>
            <p14:sldId id="315"/>
            <p14:sldId id="314"/>
            <p14:sldId id="316"/>
            <p14:sldId id="308"/>
            <p14:sldId id="307"/>
            <p14:sldId id="309"/>
            <p14:sldId id="310"/>
            <p14:sldId id="311"/>
            <p14:sldId id="279"/>
          </p14:sldIdLst>
        </p14:section>
        <p14:section name="Verso Cartes" id="{D0840467-23ED-4409-B814-4319019A93CE}">
          <p14:sldIdLst>
            <p14:sldId id="312"/>
            <p14:sldId id="319"/>
            <p14:sldId id="318"/>
            <p14:sldId id="320"/>
            <p14:sldId id="321"/>
            <p14:sldId id="32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ane KLEIN" initials="SK" lastIdx="1" clrIdx="0">
    <p:extLst>
      <p:ext uri="{19B8F6BF-5375-455C-9EA6-DF929625EA0E}">
        <p15:presenceInfo xmlns:p15="http://schemas.microsoft.com/office/powerpoint/2012/main" userId="Stephane KLE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498DB"/>
    <a:srgbClr val="1D71B8"/>
    <a:srgbClr val="0C2C3E"/>
    <a:srgbClr val="F58120"/>
    <a:srgbClr val="48A0D9"/>
    <a:srgbClr val="DBDDDC"/>
    <a:srgbClr val="124F6E"/>
    <a:srgbClr val="0D3A51"/>
    <a:srgbClr val="DADC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6733" autoAdjust="0"/>
  </p:normalViewPr>
  <p:slideViewPr>
    <p:cSldViewPr snapToGrid="0">
      <p:cViewPr varScale="1">
        <p:scale>
          <a:sx n="84" d="100"/>
          <a:sy n="84" d="100"/>
        </p:scale>
        <p:origin x="93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e KLEIN" userId="e080e1b6-eead-4614-8042-c61176d0ed28" providerId="ADAL" clId="{E90BD49A-E771-4F23-89F4-C84485457970}"/>
    <pc:docChg chg="undo custSel addSld delSld modSld sldOrd addSection modSection">
      <pc:chgData name="Stephane KLEIN" userId="e080e1b6-eead-4614-8042-c61176d0ed28" providerId="ADAL" clId="{E90BD49A-E771-4F23-89F4-C84485457970}" dt="2023-06-30T15:26:57.897" v="2912" actId="20577"/>
      <pc:docMkLst>
        <pc:docMk/>
      </pc:docMkLst>
      <pc:sldChg chg="del">
        <pc:chgData name="Stephane KLEIN" userId="e080e1b6-eead-4614-8042-c61176d0ed28" providerId="ADAL" clId="{E90BD49A-E771-4F23-89F4-C84485457970}" dt="2023-06-28T06:48:26.415" v="1265" actId="2696"/>
        <pc:sldMkLst>
          <pc:docMk/>
          <pc:sldMk cId="1560138125" sldId="261"/>
        </pc:sldMkLst>
      </pc:sldChg>
      <pc:sldChg chg="modSp mod">
        <pc:chgData name="Stephane KLEIN" userId="e080e1b6-eead-4614-8042-c61176d0ed28" providerId="ADAL" clId="{E90BD49A-E771-4F23-89F4-C84485457970}" dt="2023-06-30T14:13:18.301" v="2456" actId="14100"/>
        <pc:sldMkLst>
          <pc:docMk/>
          <pc:sldMk cId="1276230793" sldId="263"/>
        </pc:sldMkLst>
        <pc:spChg chg="mod">
          <ac:chgData name="Stephane KLEIN" userId="e080e1b6-eead-4614-8042-c61176d0ed28" providerId="ADAL" clId="{E90BD49A-E771-4F23-89F4-C84485457970}" dt="2023-06-30T14:13:18.301" v="2456" actId="14100"/>
          <ac:spMkLst>
            <pc:docMk/>
            <pc:sldMk cId="1276230793" sldId="263"/>
            <ac:spMk id="39" creationId="{E06CF9C3-F1FB-4B15-90D4-A78E7E76F997}"/>
          </ac:spMkLst>
        </pc:spChg>
        <pc:spChg chg="mod">
          <ac:chgData name="Stephane KLEIN" userId="e080e1b6-eead-4614-8042-c61176d0ed28" providerId="ADAL" clId="{E90BD49A-E771-4F23-89F4-C84485457970}" dt="2023-06-30T14:13:16.517" v="2455" actId="14100"/>
          <ac:spMkLst>
            <pc:docMk/>
            <pc:sldMk cId="1276230793" sldId="263"/>
            <ac:spMk id="93" creationId="{19D5E43C-3BF3-45A1-851A-78555A763DBF}"/>
          </ac:spMkLst>
        </pc:spChg>
      </pc:sldChg>
      <pc:sldChg chg="addSp delSp modSp mod modAnim">
        <pc:chgData name="Stephane KLEIN" userId="e080e1b6-eead-4614-8042-c61176d0ed28" providerId="ADAL" clId="{E90BD49A-E771-4F23-89F4-C84485457970}" dt="2023-06-30T15:22:35.301" v="2886" actId="166"/>
        <pc:sldMkLst>
          <pc:docMk/>
          <pc:sldMk cId="3403853742" sldId="277"/>
        </pc:sldMkLst>
        <pc:spChg chg="mod">
          <ac:chgData name="Stephane KLEIN" userId="e080e1b6-eead-4614-8042-c61176d0ed28" providerId="ADAL" clId="{E90BD49A-E771-4F23-89F4-C84485457970}" dt="2023-06-26T09:42:17.980" v="54" actId="1038"/>
          <ac:spMkLst>
            <pc:docMk/>
            <pc:sldMk cId="3403853742" sldId="277"/>
            <ac:spMk id="7" creationId="{851E4617-CFAB-982D-AA55-63A15F8D6FF9}"/>
          </ac:spMkLst>
        </pc:spChg>
        <pc:spChg chg="del">
          <ac:chgData name="Stephane KLEIN" userId="e080e1b6-eead-4614-8042-c61176d0ed28" providerId="ADAL" clId="{E90BD49A-E771-4F23-89F4-C84485457970}" dt="2023-06-26T09:42:00.147" v="28" actId="478"/>
          <ac:spMkLst>
            <pc:docMk/>
            <pc:sldMk cId="3403853742" sldId="277"/>
            <ac:spMk id="11" creationId="{50D02EF5-910E-A3F3-D788-9C37422C529E}"/>
          </ac:spMkLst>
        </pc:spChg>
        <pc:spChg chg="mod">
          <ac:chgData name="Stephane KLEIN" userId="e080e1b6-eead-4614-8042-c61176d0ed28" providerId="ADAL" clId="{E90BD49A-E771-4F23-89F4-C84485457970}" dt="2023-06-26T09:42:35.138" v="86" actId="20577"/>
          <ac:spMkLst>
            <pc:docMk/>
            <pc:sldMk cId="3403853742" sldId="277"/>
            <ac:spMk id="17" creationId="{CCE54EE5-AC20-9940-913F-3A4CE4B5F9B6}"/>
          </ac:spMkLst>
        </pc:spChg>
        <pc:picChg chg="add mod ord">
          <ac:chgData name="Stephane KLEIN" userId="e080e1b6-eead-4614-8042-c61176d0ed28" providerId="ADAL" clId="{E90BD49A-E771-4F23-89F4-C84485457970}" dt="2023-06-30T15:21:22.605" v="2878" actId="167"/>
          <ac:picMkLst>
            <pc:docMk/>
            <pc:sldMk cId="3403853742" sldId="277"/>
            <ac:picMk id="2" creationId="{DA79B481-A44B-4A4C-8814-08AECAC8E4E8}"/>
          </ac:picMkLst>
        </pc:picChg>
        <pc:picChg chg="add del mod">
          <ac:chgData name="Stephane KLEIN" userId="e080e1b6-eead-4614-8042-c61176d0ed28" providerId="ADAL" clId="{E90BD49A-E771-4F23-89F4-C84485457970}" dt="2023-06-26T09:15:19.555" v="14" actId="478"/>
          <ac:picMkLst>
            <pc:docMk/>
            <pc:sldMk cId="3403853742" sldId="277"/>
            <ac:picMk id="3" creationId="{F1DB5103-7C44-4DD7-A1E2-9F9CE369742B}"/>
          </ac:picMkLst>
        </pc:picChg>
        <pc:picChg chg="add del mod">
          <ac:chgData name="Stephane KLEIN" userId="e080e1b6-eead-4614-8042-c61176d0ed28" providerId="ADAL" clId="{E90BD49A-E771-4F23-89F4-C84485457970}" dt="2023-06-26T09:40:29.988" v="17" actId="478"/>
          <ac:picMkLst>
            <pc:docMk/>
            <pc:sldMk cId="3403853742" sldId="277"/>
            <ac:picMk id="8" creationId="{F5A98992-522A-43E7-BE7C-C9CA93526EE3}"/>
          </ac:picMkLst>
        </pc:picChg>
        <pc:picChg chg="mod">
          <ac:chgData name="Stephane KLEIN" userId="e080e1b6-eead-4614-8042-c61176d0ed28" providerId="ADAL" clId="{E90BD49A-E771-4F23-89F4-C84485457970}" dt="2023-06-26T09:42:17.980" v="54" actId="1038"/>
          <ac:picMkLst>
            <pc:docMk/>
            <pc:sldMk cId="3403853742" sldId="277"/>
            <ac:picMk id="10" creationId="{7BF42546-58DF-45E7-AE17-1A33BE85451C}"/>
          </ac:picMkLst>
        </pc:picChg>
        <pc:picChg chg="add mod ord">
          <ac:chgData name="Stephane KLEIN" userId="e080e1b6-eead-4614-8042-c61176d0ed28" providerId="ADAL" clId="{E90BD49A-E771-4F23-89F4-C84485457970}" dt="2023-06-30T15:22:35.301" v="2886" actId="166"/>
          <ac:picMkLst>
            <pc:docMk/>
            <pc:sldMk cId="3403853742" sldId="277"/>
            <ac:picMk id="12" creationId="{733B6FD4-0F2D-46E0-A092-EA7B644259AE}"/>
          </ac:picMkLst>
        </pc:picChg>
      </pc:sldChg>
      <pc:sldChg chg="addSp delSp modSp del mod">
        <pc:chgData name="Stephane KLEIN" userId="e080e1b6-eead-4614-8042-c61176d0ed28" providerId="ADAL" clId="{E90BD49A-E771-4F23-89F4-C84485457970}" dt="2023-06-30T14:22:42.026" v="2461" actId="2696"/>
        <pc:sldMkLst>
          <pc:docMk/>
          <pc:sldMk cId="3073809784" sldId="278"/>
        </pc:sldMkLst>
        <pc:spChg chg="mod">
          <ac:chgData name="Stephane KLEIN" userId="e080e1b6-eead-4614-8042-c61176d0ed28" providerId="ADAL" clId="{E90BD49A-E771-4F23-89F4-C84485457970}" dt="2023-06-26T11:26:15.199" v="158" actId="14100"/>
          <ac:spMkLst>
            <pc:docMk/>
            <pc:sldMk cId="3073809784" sldId="278"/>
            <ac:spMk id="13" creationId="{4BDDE9B8-21B7-E326-EBA9-49BD0C67E4D5}"/>
          </ac:spMkLst>
        </pc:spChg>
        <pc:spChg chg="mod">
          <ac:chgData name="Stephane KLEIN" userId="e080e1b6-eead-4614-8042-c61176d0ed28" providerId="ADAL" clId="{E90BD49A-E771-4F23-89F4-C84485457970}" dt="2023-06-26T11:26:22.148" v="159" actId="14100"/>
          <ac:spMkLst>
            <pc:docMk/>
            <pc:sldMk cId="3073809784" sldId="278"/>
            <ac:spMk id="15" creationId="{F2152570-5BE0-FAF2-A47A-AFC8D95FBADA}"/>
          </ac:spMkLst>
        </pc:spChg>
        <pc:picChg chg="add del mod">
          <ac:chgData name="Stephane KLEIN" userId="e080e1b6-eead-4614-8042-c61176d0ed28" providerId="ADAL" clId="{E90BD49A-E771-4F23-89F4-C84485457970}" dt="2023-06-26T11:28:56.298" v="166" actId="22"/>
          <ac:picMkLst>
            <pc:docMk/>
            <pc:sldMk cId="3073809784" sldId="278"/>
            <ac:picMk id="7" creationId="{D2585573-4849-4A55-8687-B1DCFF30C17F}"/>
          </ac:picMkLst>
        </pc:picChg>
      </pc:sldChg>
      <pc:sldChg chg="ord">
        <pc:chgData name="Stephane KLEIN" userId="e080e1b6-eead-4614-8042-c61176d0ed28" providerId="ADAL" clId="{E90BD49A-E771-4F23-89F4-C84485457970}" dt="2023-06-30T14:13:38.483" v="2460"/>
        <pc:sldMkLst>
          <pc:docMk/>
          <pc:sldMk cId="3165546491" sldId="279"/>
        </pc:sldMkLst>
      </pc:sldChg>
      <pc:sldChg chg="addSp delSp modSp mod modAnim modNotesTx">
        <pc:chgData name="Stephane KLEIN" userId="e080e1b6-eead-4614-8042-c61176d0ed28" providerId="ADAL" clId="{E90BD49A-E771-4F23-89F4-C84485457970}" dt="2023-06-30T15:22:02.114" v="2884"/>
        <pc:sldMkLst>
          <pc:docMk/>
          <pc:sldMk cId="3846849406" sldId="283"/>
        </pc:sldMkLst>
        <pc:spChg chg="add mod">
          <ac:chgData name="Stephane KLEIN" userId="e080e1b6-eead-4614-8042-c61176d0ed28" providerId="ADAL" clId="{E90BD49A-E771-4F23-89F4-C84485457970}" dt="2023-06-26T09:52:04.303" v="154" actId="1076"/>
          <ac:spMkLst>
            <pc:docMk/>
            <pc:sldMk cId="3846849406" sldId="283"/>
            <ac:spMk id="8" creationId="{2FA7C68E-A414-4273-A8B5-E50B1E070F81}"/>
          </ac:spMkLst>
        </pc:spChg>
        <pc:spChg chg="del">
          <ac:chgData name="Stephane KLEIN" userId="e080e1b6-eead-4614-8042-c61176d0ed28" providerId="ADAL" clId="{E90BD49A-E771-4F23-89F4-C84485457970}" dt="2023-06-26T09:45:07.999" v="99" actId="478"/>
          <ac:spMkLst>
            <pc:docMk/>
            <pc:sldMk cId="3846849406" sldId="283"/>
            <ac:spMk id="9" creationId="{0CFCCF07-9D85-A571-AED7-15147D519866}"/>
          </ac:spMkLst>
        </pc:spChg>
        <pc:spChg chg="add mod">
          <ac:chgData name="Stephane KLEIN" userId="e080e1b6-eead-4614-8042-c61176d0ed28" providerId="ADAL" clId="{E90BD49A-E771-4F23-89F4-C84485457970}" dt="2023-06-28T14:36:04.467" v="1704" actId="14100"/>
          <ac:spMkLst>
            <pc:docMk/>
            <pc:sldMk cId="3846849406" sldId="283"/>
            <ac:spMk id="9" creationId="{F34442F5-B46E-4219-973C-7B40EB353A67}"/>
          </ac:spMkLst>
        </pc:spChg>
        <pc:spChg chg="mod">
          <ac:chgData name="Stephane KLEIN" userId="e080e1b6-eead-4614-8042-c61176d0ed28" providerId="ADAL" clId="{E90BD49A-E771-4F23-89F4-C84485457970}" dt="2023-06-28T14:35:56.196" v="1701" actId="21"/>
          <ac:spMkLst>
            <pc:docMk/>
            <pc:sldMk cId="3846849406" sldId="283"/>
            <ac:spMk id="10" creationId="{30D4DBD1-26BA-4390-A5DC-92AACAE80D7D}"/>
          </ac:spMkLst>
        </pc:spChg>
        <pc:spChg chg="del">
          <ac:chgData name="Stephane KLEIN" userId="e080e1b6-eead-4614-8042-c61176d0ed28" providerId="ADAL" clId="{E90BD49A-E771-4F23-89F4-C84485457970}" dt="2023-06-26T09:44:22.260" v="90" actId="478"/>
          <ac:spMkLst>
            <pc:docMk/>
            <pc:sldMk cId="3846849406" sldId="283"/>
            <ac:spMk id="12" creationId="{96168972-A00A-4048-B53D-B5F215F43899}"/>
          </ac:spMkLst>
        </pc:spChg>
        <pc:picChg chg="add mod ord">
          <ac:chgData name="Stephane KLEIN" userId="e080e1b6-eead-4614-8042-c61176d0ed28" providerId="ADAL" clId="{E90BD49A-E771-4F23-89F4-C84485457970}" dt="2023-06-30T15:22:00.140" v="2883" actId="167"/>
          <ac:picMkLst>
            <pc:docMk/>
            <pc:sldMk cId="3846849406" sldId="283"/>
            <ac:picMk id="5" creationId="{D3F3F968-EAD2-4A64-BCA1-BB0A54A953CB}"/>
          </ac:picMkLst>
        </pc:picChg>
        <pc:picChg chg="add mod">
          <ac:chgData name="Stephane KLEIN" userId="e080e1b6-eead-4614-8042-c61176d0ed28" providerId="ADAL" clId="{E90BD49A-E771-4F23-89F4-C84485457970}" dt="2023-06-28T14:35:50.510" v="1700" actId="1076"/>
          <ac:picMkLst>
            <pc:docMk/>
            <pc:sldMk cId="3846849406" sldId="283"/>
            <ac:picMk id="6" creationId="{DFB4513E-7188-4D79-8F4D-005DB67CD07F}"/>
          </ac:picMkLst>
        </pc:picChg>
      </pc:sldChg>
      <pc:sldChg chg="modSp mod">
        <pc:chgData name="Stephane KLEIN" userId="e080e1b6-eead-4614-8042-c61176d0ed28" providerId="ADAL" clId="{E90BD49A-E771-4F23-89F4-C84485457970}" dt="2023-06-26T09:01:31.916" v="0" actId="20577"/>
        <pc:sldMkLst>
          <pc:docMk/>
          <pc:sldMk cId="2261214799" sldId="284"/>
        </pc:sldMkLst>
        <pc:spChg chg="mod">
          <ac:chgData name="Stephane KLEIN" userId="e080e1b6-eead-4614-8042-c61176d0ed28" providerId="ADAL" clId="{E90BD49A-E771-4F23-89F4-C84485457970}" dt="2023-06-26T09:01:31.916" v="0" actId="20577"/>
          <ac:spMkLst>
            <pc:docMk/>
            <pc:sldMk cId="2261214799" sldId="284"/>
            <ac:spMk id="2" creationId="{57C900D3-FE81-662F-0F33-9C4A73A300D4}"/>
          </ac:spMkLst>
        </pc:spChg>
      </pc:sldChg>
      <pc:sldChg chg="modSp mod">
        <pc:chgData name="Stephane KLEIN" userId="e080e1b6-eead-4614-8042-c61176d0ed28" providerId="ADAL" clId="{E90BD49A-E771-4F23-89F4-C84485457970}" dt="2023-06-30T13:33:10.888" v="1931" actId="20577"/>
        <pc:sldMkLst>
          <pc:docMk/>
          <pc:sldMk cId="2911926704" sldId="285"/>
        </pc:sldMkLst>
        <pc:spChg chg="mod">
          <ac:chgData name="Stephane KLEIN" userId="e080e1b6-eead-4614-8042-c61176d0ed28" providerId="ADAL" clId="{E90BD49A-E771-4F23-89F4-C84485457970}" dt="2023-06-30T13:33:10.888" v="1931" actId="20577"/>
          <ac:spMkLst>
            <pc:docMk/>
            <pc:sldMk cId="2911926704" sldId="285"/>
            <ac:spMk id="6" creationId="{5C52538C-8115-7E8C-FE3B-D76EDED48E71}"/>
          </ac:spMkLst>
        </pc:spChg>
      </pc:sldChg>
      <pc:sldChg chg="modSp mod">
        <pc:chgData name="Stephane KLEIN" userId="e080e1b6-eead-4614-8042-c61176d0ed28" providerId="ADAL" clId="{E90BD49A-E771-4F23-89F4-C84485457970}" dt="2023-06-30T13:32:07.554" v="1915" actId="1076"/>
        <pc:sldMkLst>
          <pc:docMk/>
          <pc:sldMk cId="181929093" sldId="286"/>
        </pc:sldMkLst>
        <pc:spChg chg="mod">
          <ac:chgData name="Stephane KLEIN" userId="e080e1b6-eead-4614-8042-c61176d0ed28" providerId="ADAL" clId="{E90BD49A-E771-4F23-89F4-C84485457970}" dt="2023-06-30T13:30:13.163" v="1817" actId="555"/>
          <ac:spMkLst>
            <pc:docMk/>
            <pc:sldMk cId="181929093" sldId="286"/>
            <ac:spMk id="4" creationId="{DDD3FF79-3FF0-9835-5F07-84BB443C8568}"/>
          </ac:spMkLst>
        </pc:spChg>
        <pc:spChg chg="mod">
          <ac:chgData name="Stephane KLEIN" userId="e080e1b6-eead-4614-8042-c61176d0ed28" providerId="ADAL" clId="{E90BD49A-E771-4F23-89F4-C84485457970}" dt="2023-06-30T13:32:04.351" v="1914" actId="1076"/>
          <ac:spMkLst>
            <pc:docMk/>
            <pc:sldMk cId="181929093" sldId="286"/>
            <ac:spMk id="5" creationId="{865F681D-2FCE-E95C-03D8-4E81C7820C0E}"/>
          </ac:spMkLst>
        </pc:spChg>
        <pc:spChg chg="mod">
          <ac:chgData name="Stephane KLEIN" userId="e080e1b6-eead-4614-8042-c61176d0ed28" providerId="ADAL" clId="{E90BD49A-E771-4F23-89F4-C84485457970}" dt="2023-06-30T13:32:07.554" v="1915" actId="1076"/>
          <ac:spMkLst>
            <pc:docMk/>
            <pc:sldMk cId="181929093" sldId="286"/>
            <ac:spMk id="7" creationId="{028F3B93-F6FE-8F50-7584-E0D9DF1FD492}"/>
          </ac:spMkLst>
        </pc:spChg>
        <pc:spChg chg="mod">
          <ac:chgData name="Stephane KLEIN" userId="e080e1b6-eead-4614-8042-c61176d0ed28" providerId="ADAL" clId="{E90BD49A-E771-4F23-89F4-C84485457970}" dt="2023-06-30T13:30:04.520" v="1816" actId="14100"/>
          <ac:spMkLst>
            <pc:docMk/>
            <pc:sldMk cId="181929093" sldId="286"/>
            <ac:spMk id="9" creationId="{31DCBA8B-8F8A-8798-45D3-F1A15E4516F1}"/>
          </ac:spMkLst>
        </pc:spChg>
        <pc:spChg chg="mod">
          <ac:chgData name="Stephane KLEIN" userId="e080e1b6-eead-4614-8042-c61176d0ed28" providerId="ADAL" clId="{E90BD49A-E771-4F23-89F4-C84485457970}" dt="2023-06-30T13:32:04.351" v="1914" actId="1076"/>
          <ac:spMkLst>
            <pc:docMk/>
            <pc:sldMk cId="181929093" sldId="286"/>
            <ac:spMk id="10" creationId="{360F62F3-4F12-52D9-50CF-C65EA25839B1}"/>
          </ac:spMkLst>
        </pc:spChg>
        <pc:spChg chg="mod">
          <ac:chgData name="Stephane KLEIN" userId="e080e1b6-eead-4614-8042-c61176d0ed28" providerId="ADAL" clId="{E90BD49A-E771-4F23-89F4-C84485457970}" dt="2023-06-30T13:32:07.554" v="1915" actId="1076"/>
          <ac:spMkLst>
            <pc:docMk/>
            <pc:sldMk cId="181929093" sldId="286"/>
            <ac:spMk id="11" creationId="{9CACC57C-DC30-9F87-E2B6-682A2186526A}"/>
          </ac:spMkLst>
        </pc:spChg>
      </pc:sldChg>
      <pc:sldChg chg="del">
        <pc:chgData name="Stephane KLEIN" userId="e080e1b6-eead-4614-8042-c61176d0ed28" providerId="ADAL" clId="{E90BD49A-E771-4F23-89F4-C84485457970}" dt="2023-06-30T14:22:42.026" v="2461" actId="2696"/>
        <pc:sldMkLst>
          <pc:docMk/>
          <pc:sldMk cId="2313315561" sldId="287"/>
        </pc:sldMkLst>
      </pc:sldChg>
      <pc:sldChg chg="del">
        <pc:chgData name="Stephane KLEIN" userId="e080e1b6-eead-4614-8042-c61176d0ed28" providerId="ADAL" clId="{E90BD49A-E771-4F23-89F4-C84485457970}" dt="2023-06-30T14:22:42.026" v="2461" actId="2696"/>
        <pc:sldMkLst>
          <pc:docMk/>
          <pc:sldMk cId="1644475720" sldId="288"/>
        </pc:sldMkLst>
      </pc:sldChg>
      <pc:sldChg chg="del">
        <pc:chgData name="Stephane KLEIN" userId="e080e1b6-eead-4614-8042-c61176d0ed28" providerId="ADAL" clId="{E90BD49A-E771-4F23-89F4-C84485457970}" dt="2023-06-30T14:22:42.026" v="2461" actId="2696"/>
        <pc:sldMkLst>
          <pc:docMk/>
          <pc:sldMk cId="201638379" sldId="289"/>
        </pc:sldMkLst>
      </pc:sldChg>
      <pc:sldChg chg="del">
        <pc:chgData name="Stephane KLEIN" userId="e080e1b6-eead-4614-8042-c61176d0ed28" providerId="ADAL" clId="{E90BD49A-E771-4F23-89F4-C84485457970}" dt="2023-06-30T14:22:42.026" v="2461" actId="2696"/>
        <pc:sldMkLst>
          <pc:docMk/>
          <pc:sldMk cId="639925448" sldId="290"/>
        </pc:sldMkLst>
      </pc:sldChg>
      <pc:sldChg chg="del">
        <pc:chgData name="Stephane KLEIN" userId="e080e1b6-eead-4614-8042-c61176d0ed28" providerId="ADAL" clId="{E90BD49A-E771-4F23-89F4-C84485457970}" dt="2023-06-30T14:22:42.026" v="2461" actId="2696"/>
        <pc:sldMkLst>
          <pc:docMk/>
          <pc:sldMk cId="3418455611" sldId="291"/>
        </pc:sldMkLst>
      </pc:sldChg>
      <pc:sldChg chg="del">
        <pc:chgData name="Stephane KLEIN" userId="e080e1b6-eead-4614-8042-c61176d0ed28" providerId="ADAL" clId="{E90BD49A-E771-4F23-89F4-C84485457970}" dt="2023-06-30T14:22:42.026" v="2461" actId="2696"/>
        <pc:sldMkLst>
          <pc:docMk/>
          <pc:sldMk cId="50514870" sldId="292"/>
        </pc:sldMkLst>
      </pc:sldChg>
      <pc:sldChg chg="del">
        <pc:chgData name="Stephane KLEIN" userId="e080e1b6-eead-4614-8042-c61176d0ed28" providerId="ADAL" clId="{E90BD49A-E771-4F23-89F4-C84485457970}" dt="2023-06-30T14:22:42.026" v="2461" actId="2696"/>
        <pc:sldMkLst>
          <pc:docMk/>
          <pc:sldMk cId="537699894" sldId="293"/>
        </pc:sldMkLst>
      </pc:sldChg>
      <pc:sldChg chg="del">
        <pc:chgData name="Stephane KLEIN" userId="e080e1b6-eead-4614-8042-c61176d0ed28" providerId="ADAL" clId="{E90BD49A-E771-4F23-89F4-C84485457970}" dt="2023-06-30T14:22:42.026" v="2461" actId="2696"/>
        <pc:sldMkLst>
          <pc:docMk/>
          <pc:sldMk cId="1364993419" sldId="294"/>
        </pc:sldMkLst>
      </pc:sldChg>
      <pc:sldChg chg="del">
        <pc:chgData name="Stephane KLEIN" userId="e080e1b6-eead-4614-8042-c61176d0ed28" providerId="ADAL" clId="{E90BD49A-E771-4F23-89F4-C84485457970}" dt="2023-06-30T14:22:42.026" v="2461" actId="2696"/>
        <pc:sldMkLst>
          <pc:docMk/>
          <pc:sldMk cId="2970068485" sldId="295"/>
        </pc:sldMkLst>
      </pc:sldChg>
      <pc:sldChg chg="del">
        <pc:chgData name="Stephane KLEIN" userId="e080e1b6-eead-4614-8042-c61176d0ed28" providerId="ADAL" clId="{E90BD49A-E771-4F23-89F4-C84485457970}" dt="2023-06-30T14:22:42.026" v="2461" actId="2696"/>
        <pc:sldMkLst>
          <pc:docMk/>
          <pc:sldMk cId="417751017" sldId="296"/>
        </pc:sldMkLst>
      </pc:sldChg>
      <pc:sldChg chg="del">
        <pc:chgData name="Stephane KLEIN" userId="e080e1b6-eead-4614-8042-c61176d0ed28" providerId="ADAL" clId="{E90BD49A-E771-4F23-89F4-C84485457970}" dt="2023-06-30T14:22:42.026" v="2461" actId="2696"/>
        <pc:sldMkLst>
          <pc:docMk/>
          <pc:sldMk cId="3874712689" sldId="297"/>
        </pc:sldMkLst>
      </pc:sldChg>
      <pc:sldChg chg="addSp delSp modSp mod ord">
        <pc:chgData name="Stephane KLEIN" userId="e080e1b6-eead-4614-8042-c61176d0ed28" providerId="ADAL" clId="{E90BD49A-E771-4F23-89F4-C84485457970}" dt="2023-06-28T14:34:01.564" v="1696" actId="478"/>
        <pc:sldMkLst>
          <pc:docMk/>
          <pc:sldMk cId="1242169773" sldId="298"/>
        </pc:sldMkLst>
        <pc:spChg chg="del mod">
          <ac:chgData name="Stephane KLEIN" userId="e080e1b6-eead-4614-8042-c61176d0ed28" providerId="ADAL" clId="{E90BD49A-E771-4F23-89F4-C84485457970}" dt="2023-06-28T06:56:48.077" v="1271" actId="478"/>
          <ac:spMkLst>
            <pc:docMk/>
            <pc:sldMk cId="1242169773" sldId="298"/>
            <ac:spMk id="4" creationId="{D3E57217-E7C2-961D-7089-C5CFC5B81847}"/>
          </ac:spMkLst>
        </pc:spChg>
        <pc:spChg chg="add mod">
          <ac:chgData name="Stephane KLEIN" userId="e080e1b6-eead-4614-8042-c61176d0ed28" providerId="ADAL" clId="{E90BD49A-E771-4F23-89F4-C84485457970}" dt="2023-06-28T06:56:49.074" v="1272"/>
          <ac:spMkLst>
            <pc:docMk/>
            <pc:sldMk cId="1242169773" sldId="298"/>
            <ac:spMk id="13" creationId="{29BA03F4-4D73-4D1F-8D83-E5EFC60A4DD1}"/>
          </ac:spMkLst>
        </pc:spChg>
        <pc:spChg chg="add mod">
          <ac:chgData name="Stephane KLEIN" userId="e080e1b6-eead-4614-8042-c61176d0ed28" providerId="ADAL" clId="{E90BD49A-E771-4F23-89F4-C84485457970}" dt="2023-06-28T06:56:49.074" v="1272"/>
          <ac:spMkLst>
            <pc:docMk/>
            <pc:sldMk cId="1242169773" sldId="298"/>
            <ac:spMk id="14" creationId="{21AA4B36-43D0-4F38-B916-AB0ED32BF6BB}"/>
          </ac:spMkLst>
        </pc:spChg>
        <pc:spChg chg="add mod">
          <ac:chgData name="Stephane KLEIN" userId="e080e1b6-eead-4614-8042-c61176d0ed28" providerId="ADAL" clId="{E90BD49A-E771-4F23-89F4-C84485457970}" dt="2023-06-28T06:56:49.074" v="1272"/>
          <ac:spMkLst>
            <pc:docMk/>
            <pc:sldMk cId="1242169773" sldId="298"/>
            <ac:spMk id="15" creationId="{1CD84CB1-45C1-4390-9604-5EDCF31248EC}"/>
          </ac:spMkLst>
        </pc:spChg>
        <pc:spChg chg="add mod">
          <ac:chgData name="Stephane KLEIN" userId="e080e1b6-eead-4614-8042-c61176d0ed28" providerId="ADAL" clId="{E90BD49A-E771-4F23-89F4-C84485457970}" dt="2023-06-28T06:56:49.074" v="1272"/>
          <ac:spMkLst>
            <pc:docMk/>
            <pc:sldMk cId="1242169773" sldId="298"/>
            <ac:spMk id="16" creationId="{7A5F42A7-12EC-43CB-836A-05D0D4328E9A}"/>
          </ac:spMkLst>
        </pc:spChg>
        <pc:spChg chg="add mod">
          <ac:chgData name="Stephane KLEIN" userId="e080e1b6-eead-4614-8042-c61176d0ed28" providerId="ADAL" clId="{E90BD49A-E771-4F23-89F4-C84485457970}" dt="2023-06-28T06:56:49.074" v="1272"/>
          <ac:spMkLst>
            <pc:docMk/>
            <pc:sldMk cId="1242169773" sldId="298"/>
            <ac:spMk id="17" creationId="{59F6D723-DE65-495C-9FCC-9DC790B903FD}"/>
          </ac:spMkLst>
        </pc:spChg>
        <pc:spChg chg="add mod">
          <ac:chgData name="Stephane KLEIN" userId="e080e1b6-eead-4614-8042-c61176d0ed28" providerId="ADAL" clId="{E90BD49A-E771-4F23-89F4-C84485457970}" dt="2023-06-28T06:56:49.074" v="1272"/>
          <ac:spMkLst>
            <pc:docMk/>
            <pc:sldMk cId="1242169773" sldId="298"/>
            <ac:spMk id="18" creationId="{97644CF4-ADC9-4191-BB18-2FDDF3640D42}"/>
          </ac:spMkLst>
        </pc:spChg>
        <pc:spChg chg="add mod">
          <ac:chgData name="Stephane KLEIN" userId="e080e1b6-eead-4614-8042-c61176d0ed28" providerId="ADAL" clId="{E90BD49A-E771-4F23-89F4-C84485457970}" dt="2023-06-28T06:56:49.074" v="1272"/>
          <ac:spMkLst>
            <pc:docMk/>
            <pc:sldMk cId="1242169773" sldId="298"/>
            <ac:spMk id="19" creationId="{60F64F4D-BF4E-4CD1-B7D6-D6B51F172C02}"/>
          </ac:spMkLst>
        </pc:spChg>
        <pc:spChg chg="add mod">
          <ac:chgData name="Stephane KLEIN" userId="e080e1b6-eead-4614-8042-c61176d0ed28" providerId="ADAL" clId="{E90BD49A-E771-4F23-89F4-C84485457970}" dt="2023-06-28T06:56:49.074" v="1272"/>
          <ac:spMkLst>
            <pc:docMk/>
            <pc:sldMk cId="1242169773" sldId="298"/>
            <ac:spMk id="20" creationId="{584F8941-885E-4C78-9B7B-D2559EEA5FDA}"/>
          </ac:spMkLst>
        </pc:spChg>
        <pc:spChg chg="add mod">
          <ac:chgData name="Stephane KLEIN" userId="e080e1b6-eead-4614-8042-c61176d0ed28" providerId="ADAL" clId="{E90BD49A-E771-4F23-89F4-C84485457970}" dt="2023-06-28T06:56:49.074" v="1272"/>
          <ac:spMkLst>
            <pc:docMk/>
            <pc:sldMk cId="1242169773" sldId="298"/>
            <ac:spMk id="21" creationId="{26D6308C-28C4-41B1-830D-B5F4D2712D33}"/>
          </ac:spMkLst>
        </pc:spChg>
        <pc:spChg chg="add mod">
          <ac:chgData name="Stephane KLEIN" userId="e080e1b6-eead-4614-8042-c61176d0ed28" providerId="ADAL" clId="{E90BD49A-E771-4F23-89F4-C84485457970}" dt="2023-06-28T06:56:49.074" v="1272"/>
          <ac:spMkLst>
            <pc:docMk/>
            <pc:sldMk cId="1242169773" sldId="298"/>
            <ac:spMk id="22" creationId="{FB793C9F-B1E6-40D7-9069-8B0D0C978DE4}"/>
          </ac:spMkLst>
        </pc:spChg>
        <pc:grpChg chg="del">
          <ac:chgData name="Stephane KLEIN" userId="e080e1b6-eead-4614-8042-c61176d0ed28" providerId="ADAL" clId="{E90BD49A-E771-4F23-89F4-C84485457970}" dt="2023-06-28T06:56:48.077" v="1271" actId="478"/>
          <ac:grpSpMkLst>
            <pc:docMk/>
            <pc:sldMk cId="1242169773" sldId="298"/>
            <ac:grpSpMk id="55" creationId="{FDDC4282-2E85-9B2F-232D-075566DA69B9}"/>
          </ac:grpSpMkLst>
        </pc:grpChg>
        <pc:graphicFrameChg chg="add del modGraphic">
          <ac:chgData name="Stephane KLEIN" userId="e080e1b6-eead-4614-8042-c61176d0ed28" providerId="ADAL" clId="{E90BD49A-E771-4F23-89F4-C84485457970}" dt="2023-06-28T14:34:01.564" v="1696" actId="478"/>
          <ac:graphicFrameMkLst>
            <pc:docMk/>
            <pc:sldMk cId="1242169773" sldId="298"/>
            <ac:graphicFrameMk id="5" creationId="{3D6FEEE1-BB5F-4193-A9FE-B679BA0F6F0B}"/>
          </ac:graphicFrameMkLst>
        </pc:graphicFrameChg>
        <pc:picChg chg="add del mod">
          <ac:chgData name="Stephane KLEIN" userId="e080e1b6-eead-4614-8042-c61176d0ed28" providerId="ADAL" clId="{E90BD49A-E771-4F23-89F4-C84485457970}" dt="2023-06-28T06:56:17.415" v="1269" actId="478"/>
          <ac:picMkLst>
            <pc:docMk/>
            <pc:sldMk cId="1242169773" sldId="298"/>
            <ac:picMk id="11" creationId="{CD207271-AB58-4508-A80D-9C02C820AD97}"/>
          </ac:picMkLst>
        </pc:picChg>
        <pc:picChg chg="add mod">
          <ac:chgData name="Stephane KLEIN" userId="e080e1b6-eead-4614-8042-c61176d0ed28" providerId="ADAL" clId="{E90BD49A-E771-4F23-89F4-C84485457970}" dt="2023-06-28T06:56:31.456" v="1270"/>
          <ac:picMkLst>
            <pc:docMk/>
            <pc:sldMk cId="1242169773" sldId="298"/>
            <ac:picMk id="12" creationId="{CD22EE79-DE8F-4379-B1B0-FD2016D0603C}"/>
          </ac:picMkLst>
        </pc:picChg>
      </pc:sldChg>
      <pc:sldChg chg="addSp delSp modSp mod modAnim">
        <pc:chgData name="Stephane KLEIN" userId="e080e1b6-eead-4614-8042-c61176d0ed28" providerId="ADAL" clId="{E90BD49A-E771-4F23-89F4-C84485457970}" dt="2023-06-30T15:26:57.897" v="2912" actId="20577"/>
        <pc:sldMkLst>
          <pc:docMk/>
          <pc:sldMk cId="2375033941" sldId="299"/>
        </pc:sldMkLst>
        <pc:spChg chg="del">
          <ac:chgData name="Stephane KLEIN" userId="e080e1b6-eead-4614-8042-c61176d0ed28" providerId="ADAL" clId="{E90BD49A-E771-4F23-89F4-C84485457970}" dt="2023-06-28T06:31:29.570" v="527" actId="478"/>
          <ac:spMkLst>
            <pc:docMk/>
            <pc:sldMk cId="2375033941" sldId="299"/>
            <ac:spMk id="31" creationId="{A36FCFBF-6D90-B66B-03D7-2A8162E0AFCD}"/>
          </ac:spMkLst>
        </pc:spChg>
        <pc:spChg chg="mod">
          <ac:chgData name="Stephane KLEIN" userId="e080e1b6-eead-4614-8042-c61176d0ed28" providerId="ADAL" clId="{E90BD49A-E771-4F23-89F4-C84485457970}" dt="2023-06-30T13:44:03.643" v="2020" actId="207"/>
          <ac:spMkLst>
            <pc:docMk/>
            <pc:sldMk cId="2375033941" sldId="299"/>
            <ac:spMk id="32" creationId="{E1340A1E-0DE2-3F76-AB2F-C360E5083EF5}"/>
          </ac:spMkLst>
        </pc:spChg>
        <pc:spChg chg="mod">
          <ac:chgData name="Stephane KLEIN" userId="e080e1b6-eead-4614-8042-c61176d0ed28" providerId="ADAL" clId="{E90BD49A-E771-4F23-89F4-C84485457970}" dt="2023-06-30T13:38:49.345" v="1943" actId="552"/>
          <ac:spMkLst>
            <pc:docMk/>
            <pc:sldMk cId="2375033941" sldId="299"/>
            <ac:spMk id="33" creationId="{CEFE698C-33B6-E574-30A4-ED395BC09AFE}"/>
          </ac:spMkLst>
        </pc:spChg>
        <pc:spChg chg="del mod">
          <ac:chgData name="Stephane KLEIN" userId="e080e1b6-eead-4614-8042-c61176d0ed28" providerId="ADAL" clId="{E90BD49A-E771-4F23-89F4-C84485457970}" dt="2023-06-28T06:38:25.061" v="1082" actId="478"/>
          <ac:spMkLst>
            <pc:docMk/>
            <pc:sldMk cId="2375033941" sldId="299"/>
            <ac:spMk id="34" creationId="{CB00090F-7BF2-3140-F06D-D7A19DD6D3F3}"/>
          </ac:spMkLst>
        </pc:spChg>
        <pc:spChg chg="add del mod ord">
          <ac:chgData name="Stephane KLEIN" userId="e080e1b6-eead-4614-8042-c61176d0ed28" providerId="ADAL" clId="{E90BD49A-E771-4F23-89F4-C84485457970}" dt="2023-06-28T06:17:42.234" v="248" actId="478"/>
          <ac:spMkLst>
            <pc:docMk/>
            <pc:sldMk cId="2375033941" sldId="299"/>
            <ac:spMk id="37" creationId="{17112DCD-F314-494F-9361-C9D27032AB5F}"/>
          </ac:spMkLst>
        </pc:spChg>
        <pc:spChg chg="add mod">
          <ac:chgData name="Stephane KLEIN" userId="e080e1b6-eead-4614-8042-c61176d0ed28" providerId="ADAL" clId="{E90BD49A-E771-4F23-89F4-C84485457970}" dt="2023-06-30T13:45:04.279" v="2064" actId="207"/>
          <ac:spMkLst>
            <pc:docMk/>
            <pc:sldMk cId="2375033941" sldId="299"/>
            <ac:spMk id="38" creationId="{F24B37B3-9D79-49DA-B73D-36124487C96D}"/>
          </ac:spMkLst>
        </pc:spChg>
        <pc:spChg chg="add del mod">
          <ac:chgData name="Stephane KLEIN" userId="e080e1b6-eead-4614-8042-c61176d0ed28" providerId="ADAL" clId="{E90BD49A-E771-4F23-89F4-C84485457970}" dt="2023-06-30T13:44:16.222" v="2022" actId="478"/>
          <ac:spMkLst>
            <pc:docMk/>
            <pc:sldMk cId="2375033941" sldId="299"/>
            <ac:spMk id="41" creationId="{98A5C932-6391-4005-A4A5-25D3D2509D09}"/>
          </ac:spMkLst>
        </pc:spChg>
        <pc:spChg chg="add del mod">
          <ac:chgData name="Stephane KLEIN" userId="e080e1b6-eead-4614-8042-c61176d0ed28" providerId="ADAL" clId="{E90BD49A-E771-4F23-89F4-C84485457970}" dt="2023-06-30T13:44:16.222" v="2022" actId="478"/>
          <ac:spMkLst>
            <pc:docMk/>
            <pc:sldMk cId="2375033941" sldId="299"/>
            <ac:spMk id="42" creationId="{345BE5A7-93BC-49E2-97CE-5477230092BB}"/>
          </ac:spMkLst>
        </pc:spChg>
        <pc:spChg chg="add del mod">
          <ac:chgData name="Stephane KLEIN" userId="e080e1b6-eead-4614-8042-c61176d0ed28" providerId="ADAL" clId="{E90BD49A-E771-4F23-89F4-C84485457970}" dt="2023-06-30T13:44:22.378" v="2024" actId="478"/>
          <ac:spMkLst>
            <pc:docMk/>
            <pc:sldMk cId="2375033941" sldId="299"/>
            <ac:spMk id="43" creationId="{EA1B0114-1F1A-42DC-A38E-7C969BCDA395}"/>
          </ac:spMkLst>
        </pc:spChg>
        <pc:spChg chg="add mod">
          <ac:chgData name="Stephane KLEIN" userId="e080e1b6-eead-4614-8042-c61176d0ed28" providerId="ADAL" clId="{E90BD49A-E771-4F23-89F4-C84485457970}" dt="2023-06-30T13:44:45.879" v="2062" actId="1036"/>
          <ac:spMkLst>
            <pc:docMk/>
            <pc:sldMk cId="2375033941" sldId="299"/>
            <ac:spMk id="44" creationId="{DE0BF52C-7FA2-4E77-BD9A-19272A2E0CFF}"/>
          </ac:spMkLst>
        </pc:spChg>
        <pc:spChg chg="add mod">
          <ac:chgData name="Stephane KLEIN" userId="e080e1b6-eead-4614-8042-c61176d0ed28" providerId="ADAL" clId="{E90BD49A-E771-4F23-89F4-C84485457970}" dt="2023-06-30T13:44:51.649" v="2063" actId="465"/>
          <ac:spMkLst>
            <pc:docMk/>
            <pc:sldMk cId="2375033941" sldId="299"/>
            <ac:spMk id="45" creationId="{3841E89A-C7F8-4A18-B8C5-0D55C9269A70}"/>
          </ac:spMkLst>
        </pc:spChg>
        <pc:spChg chg="add mod">
          <ac:chgData name="Stephane KLEIN" userId="e080e1b6-eead-4614-8042-c61176d0ed28" providerId="ADAL" clId="{E90BD49A-E771-4F23-89F4-C84485457970}" dt="2023-06-30T15:26:48.421" v="2901" actId="20577"/>
          <ac:spMkLst>
            <pc:docMk/>
            <pc:sldMk cId="2375033941" sldId="299"/>
            <ac:spMk id="46" creationId="{B6C72679-1EBD-4D08-855F-2C48FBF1EF59}"/>
          </ac:spMkLst>
        </pc:spChg>
        <pc:spChg chg="add del mod">
          <ac:chgData name="Stephane KLEIN" userId="e080e1b6-eead-4614-8042-c61176d0ed28" providerId="ADAL" clId="{E90BD49A-E771-4F23-89F4-C84485457970}" dt="2023-06-30T13:42:47.820" v="2011" actId="113"/>
          <ac:spMkLst>
            <pc:docMk/>
            <pc:sldMk cId="2375033941" sldId="299"/>
            <ac:spMk id="47" creationId="{886370F3-2DBE-44F7-ADFC-B5734C3E387D}"/>
          </ac:spMkLst>
        </pc:spChg>
        <pc:spChg chg="add mod">
          <ac:chgData name="Stephane KLEIN" userId="e080e1b6-eead-4614-8042-c61176d0ed28" providerId="ADAL" clId="{E90BD49A-E771-4F23-89F4-C84485457970}" dt="2023-06-30T15:26:57.897" v="2912" actId="20577"/>
          <ac:spMkLst>
            <pc:docMk/>
            <pc:sldMk cId="2375033941" sldId="299"/>
            <ac:spMk id="48" creationId="{A8F8B472-96BF-41DB-857B-308349489DD6}"/>
          </ac:spMkLst>
        </pc:spChg>
        <pc:spChg chg="add mod">
          <ac:chgData name="Stephane KLEIN" userId="e080e1b6-eead-4614-8042-c61176d0ed28" providerId="ADAL" clId="{E90BD49A-E771-4F23-89F4-C84485457970}" dt="2023-06-30T13:42:30.382" v="2009" actId="113"/>
          <ac:spMkLst>
            <pc:docMk/>
            <pc:sldMk cId="2375033941" sldId="299"/>
            <ac:spMk id="49" creationId="{E8D21ED3-B6BF-42DD-99BB-478D922EFB47}"/>
          </ac:spMkLst>
        </pc:spChg>
        <pc:spChg chg="add mod">
          <ac:chgData name="Stephane KLEIN" userId="e080e1b6-eead-4614-8042-c61176d0ed28" providerId="ADAL" clId="{E90BD49A-E771-4F23-89F4-C84485457970}" dt="2023-06-30T13:45:04.279" v="2064" actId="207"/>
          <ac:spMkLst>
            <pc:docMk/>
            <pc:sldMk cId="2375033941" sldId="299"/>
            <ac:spMk id="50" creationId="{B99B9C7E-03FF-4A56-8FF8-6C424ECD1A86}"/>
          </ac:spMkLst>
        </pc:spChg>
        <pc:spChg chg="add mod ord">
          <ac:chgData name="Stephane KLEIN" userId="e080e1b6-eead-4614-8042-c61176d0ed28" providerId="ADAL" clId="{E90BD49A-E771-4F23-89F4-C84485457970}" dt="2023-06-30T13:42:18.324" v="2008" actId="14100"/>
          <ac:spMkLst>
            <pc:docMk/>
            <pc:sldMk cId="2375033941" sldId="299"/>
            <ac:spMk id="56" creationId="{7BE2FD75-DBEF-435A-B27A-891E67E58FA7}"/>
          </ac:spMkLst>
        </pc:spChg>
        <pc:spChg chg="add mod ord">
          <ac:chgData name="Stephane KLEIN" userId="e080e1b6-eead-4614-8042-c61176d0ed28" providerId="ADAL" clId="{E90BD49A-E771-4F23-89F4-C84485457970}" dt="2023-06-30T13:44:27.081" v="2025" actId="1076"/>
          <ac:spMkLst>
            <pc:docMk/>
            <pc:sldMk cId="2375033941" sldId="299"/>
            <ac:spMk id="57" creationId="{AA9E4C8E-C9B8-4110-8267-7B7D18FBAE65}"/>
          </ac:spMkLst>
        </pc:spChg>
        <pc:spChg chg="add mod ord">
          <ac:chgData name="Stephane KLEIN" userId="e080e1b6-eead-4614-8042-c61176d0ed28" providerId="ADAL" clId="{E90BD49A-E771-4F23-89F4-C84485457970}" dt="2023-06-30T13:43:54.056" v="2019" actId="167"/>
          <ac:spMkLst>
            <pc:docMk/>
            <pc:sldMk cId="2375033941" sldId="299"/>
            <ac:spMk id="58" creationId="{287E18B5-AA82-46DB-957D-B75AD9D93A07}"/>
          </ac:spMkLst>
        </pc:spChg>
        <pc:grpChg chg="del mod">
          <ac:chgData name="Stephane KLEIN" userId="e080e1b6-eead-4614-8042-c61176d0ed28" providerId="ADAL" clId="{E90BD49A-E771-4F23-89F4-C84485457970}" dt="2023-06-28T14:40:04.532" v="1756" actId="478"/>
          <ac:grpSpMkLst>
            <pc:docMk/>
            <pc:sldMk cId="2375033941" sldId="299"/>
            <ac:grpSpMk id="29" creationId="{3FC4B923-7E8D-459D-A9AF-F65CD7530DD3}"/>
          </ac:grpSpMkLst>
        </pc:grpChg>
        <pc:grpChg chg="del mod ord">
          <ac:chgData name="Stephane KLEIN" userId="e080e1b6-eead-4614-8042-c61176d0ed28" providerId="ADAL" clId="{E90BD49A-E771-4F23-89F4-C84485457970}" dt="2023-06-28T14:37:57.518" v="1724" actId="478"/>
          <ac:grpSpMkLst>
            <pc:docMk/>
            <pc:sldMk cId="2375033941" sldId="299"/>
            <ac:grpSpMk id="40" creationId="{4C7DF557-3FC7-4B5B-92ED-40C14202D70E}"/>
          </ac:grpSpMkLst>
        </pc:grpChg>
        <pc:grpChg chg="add del mod">
          <ac:chgData name="Stephane KLEIN" userId="e080e1b6-eead-4614-8042-c61176d0ed28" providerId="ADAL" clId="{E90BD49A-E771-4F23-89F4-C84485457970}" dt="2023-06-28T14:39:53.840" v="1749" actId="478"/>
          <ac:grpSpMkLst>
            <pc:docMk/>
            <pc:sldMk cId="2375033941" sldId="299"/>
            <ac:grpSpMk id="51" creationId="{DEA0FB46-41D4-4EDD-9B3B-64D178B0965D}"/>
          </ac:grpSpMkLst>
        </pc:grpChg>
        <pc:picChg chg="del">
          <ac:chgData name="Stephane KLEIN" userId="e080e1b6-eead-4614-8042-c61176d0ed28" providerId="ADAL" clId="{E90BD49A-E771-4F23-89F4-C84485457970}" dt="2023-06-28T14:39:54.634" v="1750" actId="478"/>
          <ac:picMkLst>
            <pc:docMk/>
            <pc:sldMk cId="2375033941" sldId="299"/>
            <ac:picMk id="4" creationId="{432B7A36-F7F8-4EF0-9ACD-8D3DBDBDCF78}"/>
          </ac:picMkLst>
        </pc:picChg>
        <pc:picChg chg="del">
          <ac:chgData name="Stephane KLEIN" userId="e080e1b6-eead-4614-8042-c61176d0ed28" providerId="ADAL" clId="{E90BD49A-E771-4F23-89F4-C84485457970}" dt="2023-06-28T14:40:02.784" v="1755" actId="478"/>
          <ac:picMkLst>
            <pc:docMk/>
            <pc:sldMk cId="2375033941" sldId="299"/>
            <ac:picMk id="28" creationId="{119AA654-0EAF-4A4C-BA33-661C742F2F2F}"/>
          </ac:picMkLst>
        </pc:picChg>
        <pc:picChg chg="mod">
          <ac:chgData name="Stephane KLEIN" userId="e080e1b6-eead-4614-8042-c61176d0ed28" providerId="ADAL" clId="{E90BD49A-E771-4F23-89F4-C84485457970}" dt="2023-06-28T14:39:50.407" v="1748" actId="571"/>
          <ac:picMkLst>
            <pc:docMk/>
            <pc:sldMk cId="2375033941" sldId="299"/>
            <ac:picMk id="52" creationId="{8E777E0B-EE48-4DA4-992C-D6570BA7DB93}"/>
          </ac:picMkLst>
        </pc:picChg>
        <pc:picChg chg="mod">
          <ac:chgData name="Stephane KLEIN" userId="e080e1b6-eead-4614-8042-c61176d0ed28" providerId="ADAL" clId="{E90BD49A-E771-4F23-89F4-C84485457970}" dt="2023-06-28T14:39:50.407" v="1748" actId="571"/>
          <ac:picMkLst>
            <pc:docMk/>
            <pc:sldMk cId="2375033941" sldId="299"/>
            <ac:picMk id="53" creationId="{2AF0CC26-721C-4ED8-B062-09A086282B9B}"/>
          </ac:picMkLst>
        </pc:picChg>
        <pc:picChg chg="mod">
          <ac:chgData name="Stephane KLEIN" userId="e080e1b6-eead-4614-8042-c61176d0ed28" providerId="ADAL" clId="{E90BD49A-E771-4F23-89F4-C84485457970}" dt="2023-06-28T14:39:50.407" v="1748" actId="571"/>
          <ac:picMkLst>
            <pc:docMk/>
            <pc:sldMk cId="2375033941" sldId="299"/>
            <ac:picMk id="54" creationId="{6634843A-5749-4C53-828F-6762795E8122}"/>
          </ac:picMkLst>
        </pc:picChg>
        <pc:picChg chg="add del mod">
          <ac:chgData name="Stephane KLEIN" userId="e080e1b6-eead-4614-8042-c61176d0ed28" providerId="ADAL" clId="{E90BD49A-E771-4F23-89F4-C84485457970}" dt="2023-06-28T14:39:53.840" v="1749" actId="478"/>
          <ac:picMkLst>
            <pc:docMk/>
            <pc:sldMk cId="2375033941" sldId="299"/>
            <ac:picMk id="55" creationId="{B17382B5-9ACE-4B3C-91CE-340CD63D11C8}"/>
          </ac:picMkLst>
        </pc:picChg>
      </pc:sldChg>
      <pc:sldChg chg="del">
        <pc:chgData name="Stephane KLEIN" userId="e080e1b6-eead-4614-8042-c61176d0ed28" providerId="ADAL" clId="{E90BD49A-E771-4F23-89F4-C84485457970}" dt="2023-06-30T14:22:42.026" v="2461" actId="2696"/>
        <pc:sldMkLst>
          <pc:docMk/>
          <pc:sldMk cId="2911173057" sldId="300"/>
        </pc:sldMkLst>
      </pc:sldChg>
      <pc:sldChg chg="del">
        <pc:chgData name="Stephane KLEIN" userId="e080e1b6-eead-4614-8042-c61176d0ed28" providerId="ADAL" clId="{E90BD49A-E771-4F23-89F4-C84485457970}" dt="2023-06-30T14:22:42.026" v="2461" actId="2696"/>
        <pc:sldMkLst>
          <pc:docMk/>
          <pc:sldMk cId="752073366" sldId="301"/>
        </pc:sldMkLst>
      </pc:sldChg>
      <pc:sldChg chg="del">
        <pc:chgData name="Stephane KLEIN" userId="e080e1b6-eead-4614-8042-c61176d0ed28" providerId="ADAL" clId="{E90BD49A-E771-4F23-89F4-C84485457970}" dt="2023-06-26T09:46:14.586" v="100" actId="47"/>
        <pc:sldMkLst>
          <pc:docMk/>
          <pc:sldMk cId="1597468852" sldId="302"/>
        </pc:sldMkLst>
      </pc:sldChg>
      <pc:sldChg chg="del">
        <pc:chgData name="Stephane KLEIN" userId="e080e1b6-eead-4614-8042-c61176d0ed28" providerId="ADAL" clId="{E90BD49A-E771-4F23-89F4-C84485457970}" dt="2023-06-26T09:46:14.586" v="100" actId="47"/>
        <pc:sldMkLst>
          <pc:docMk/>
          <pc:sldMk cId="1249617465" sldId="305"/>
        </pc:sldMkLst>
      </pc:sldChg>
      <pc:sldChg chg="modSp mod">
        <pc:chgData name="Stephane KLEIN" userId="e080e1b6-eead-4614-8042-c61176d0ed28" providerId="ADAL" clId="{E90BD49A-E771-4F23-89F4-C84485457970}" dt="2023-06-28T06:52:22.722" v="1268" actId="20577"/>
        <pc:sldMkLst>
          <pc:docMk/>
          <pc:sldMk cId="2557204084" sldId="306"/>
        </pc:sldMkLst>
        <pc:spChg chg="mod">
          <ac:chgData name="Stephane KLEIN" userId="e080e1b6-eead-4614-8042-c61176d0ed28" providerId="ADAL" clId="{E90BD49A-E771-4F23-89F4-C84485457970}" dt="2023-06-28T06:52:22.722" v="1268" actId="20577"/>
          <ac:spMkLst>
            <pc:docMk/>
            <pc:sldMk cId="2557204084" sldId="306"/>
            <ac:spMk id="6" creationId="{5C52538C-8115-7E8C-FE3B-D76EDED48E71}"/>
          </ac:spMkLst>
        </pc:spChg>
      </pc:sldChg>
      <pc:sldChg chg="addSp delSp modSp mod modNotesTx">
        <pc:chgData name="Stephane KLEIN" userId="e080e1b6-eead-4614-8042-c61176d0ed28" providerId="ADAL" clId="{E90BD49A-E771-4F23-89F4-C84485457970}" dt="2023-06-30T14:02:44.344" v="2262"/>
        <pc:sldMkLst>
          <pc:docMk/>
          <pc:sldMk cId="3295673617" sldId="307"/>
        </pc:sldMkLst>
        <pc:spChg chg="del">
          <ac:chgData name="Stephane KLEIN" userId="e080e1b6-eead-4614-8042-c61176d0ed28" providerId="ADAL" clId="{E90BD49A-E771-4F23-89F4-C84485457970}" dt="2023-06-30T14:02:43.188" v="2261" actId="478"/>
          <ac:spMkLst>
            <pc:docMk/>
            <pc:sldMk cId="3295673617" sldId="307"/>
            <ac:spMk id="17" creationId="{558F5EE5-30CD-4386-982B-AA6FDF12030A}"/>
          </ac:spMkLst>
        </pc:spChg>
        <pc:spChg chg="mod">
          <ac:chgData name="Stephane KLEIN" userId="e080e1b6-eead-4614-8042-c61176d0ed28" providerId="ADAL" clId="{E90BD49A-E771-4F23-89F4-C84485457970}" dt="2023-06-30T13:52:58.660" v="2132"/>
          <ac:spMkLst>
            <pc:docMk/>
            <pc:sldMk cId="3295673617" sldId="307"/>
            <ac:spMk id="25" creationId="{4AE655E3-7888-44F1-A3C3-2E599C18CA3D}"/>
          </ac:spMkLst>
        </pc:spChg>
        <pc:spChg chg="mod">
          <ac:chgData name="Stephane KLEIN" userId="e080e1b6-eead-4614-8042-c61176d0ed28" providerId="ADAL" clId="{E90BD49A-E771-4F23-89F4-C84485457970}" dt="2023-06-30T13:57:27.834" v="2148" actId="14100"/>
          <ac:spMkLst>
            <pc:docMk/>
            <pc:sldMk cId="3295673617" sldId="307"/>
            <ac:spMk id="26" creationId="{15A6CD48-6B6A-4076-9583-79511EBE82E5}"/>
          </ac:spMkLst>
        </pc:spChg>
        <pc:spChg chg="add mod">
          <ac:chgData name="Stephane KLEIN" userId="e080e1b6-eead-4614-8042-c61176d0ed28" providerId="ADAL" clId="{E90BD49A-E771-4F23-89F4-C84485457970}" dt="2023-06-30T13:53:52.910" v="2138" actId="20577"/>
          <ac:spMkLst>
            <pc:docMk/>
            <pc:sldMk cId="3295673617" sldId="307"/>
            <ac:spMk id="27" creationId="{A4F64E17-D196-42B1-A1F4-B8CD9F8E0FFF}"/>
          </ac:spMkLst>
        </pc:spChg>
        <pc:spChg chg="add mod">
          <ac:chgData name="Stephane KLEIN" userId="e080e1b6-eead-4614-8042-c61176d0ed28" providerId="ADAL" clId="{E90BD49A-E771-4F23-89F4-C84485457970}" dt="2023-06-30T14:02:44.344" v="2262"/>
          <ac:spMkLst>
            <pc:docMk/>
            <pc:sldMk cId="3295673617" sldId="307"/>
            <ac:spMk id="28" creationId="{4C1755A1-9805-4033-BB7D-B2BFF7B85BBE}"/>
          </ac:spMkLst>
        </pc:spChg>
        <pc:spChg chg="add mod">
          <ac:chgData name="Stephane KLEIN" userId="e080e1b6-eead-4614-8042-c61176d0ed28" providerId="ADAL" clId="{E90BD49A-E771-4F23-89F4-C84485457970}" dt="2023-06-30T14:02:44.344" v="2262"/>
          <ac:spMkLst>
            <pc:docMk/>
            <pc:sldMk cId="3295673617" sldId="307"/>
            <ac:spMk id="29" creationId="{4A2FE064-3AA3-458A-A3DD-11F5C911F77E}"/>
          </ac:spMkLst>
        </pc:spChg>
        <pc:grpChg chg="add mod">
          <ac:chgData name="Stephane KLEIN" userId="e080e1b6-eead-4614-8042-c61176d0ed28" providerId="ADAL" clId="{E90BD49A-E771-4F23-89F4-C84485457970}" dt="2023-06-30T13:53:01.917" v="2133" actId="1076"/>
          <ac:grpSpMkLst>
            <pc:docMk/>
            <pc:sldMk cId="3295673617" sldId="307"/>
            <ac:grpSpMk id="24" creationId="{C2CF79E2-AB24-44C9-A10F-A1B54919BBEC}"/>
          </ac:grpSpMkLst>
        </pc:grpChg>
      </pc:sldChg>
      <pc:sldChg chg="addSp delSp modSp mod">
        <pc:chgData name="Stephane KLEIN" userId="e080e1b6-eead-4614-8042-c61176d0ed28" providerId="ADAL" clId="{E90BD49A-E771-4F23-89F4-C84485457970}" dt="2023-06-30T15:02:13.851" v="2631" actId="20577"/>
        <pc:sldMkLst>
          <pc:docMk/>
          <pc:sldMk cId="3689495957" sldId="308"/>
        </pc:sldMkLst>
        <pc:spChg chg="mod">
          <ac:chgData name="Stephane KLEIN" userId="e080e1b6-eead-4614-8042-c61176d0ed28" providerId="ADAL" clId="{E90BD49A-E771-4F23-89F4-C84485457970}" dt="2023-06-30T13:52:09.243" v="2120"/>
          <ac:spMkLst>
            <pc:docMk/>
            <pc:sldMk cId="3689495957" sldId="308"/>
            <ac:spMk id="10" creationId="{34D87990-F373-4109-9691-4A9144E81DE8}"/>
          </ac:spMkLst>
        </pc:spChg>
        <pc:spChg chg="mod">
          <ac:chgData name="Stephane KLEIN" userId="e080e1b6-eead-4614-8042-c61176d0ed28" providerId="ADAL" clId="{E90BD49A-E771-4F23-89F4-C84485457970}" dt="2023-06-30T13:55:22.820" v="2147" actId="14100"/>
          <ac:spMkLst>
            <pc:docMk/>
            <pc:sldMk cId="3689495957" sldId="308"/>
            <ac:spMk id="11" creationId="{ABE0A390-8085-45AB-8A02-062E05ABD686}"/>
          </ac:spMkLst>
        </pc:spChg>
        <pc:spChg chg="add mod">
          <ac:chgData name="Stephane KLEIN" userId="e080e1b6-eead-4614-8042-c61176d0ed28" providerId="ADAL" clId="{E90BD49A-E771-4F23-89F4-C84485457970}" dt="2023-06-30T13:52:20.536" v="2128" actId="20577"/>
          <ac:spMkLst>
            <pc:docMk/>
            <pc:sldMk cId="3689495957" sldId="308"/>
            <ac:spMk id="15" creationId="{835B8E1A-3618-4390-BCAE-AB51F9B91493}"/>
          </ac:spMkLst>
        </pc:spChg>
        <pc:spChg chg="add mod">
          <ac:chgData name="Stephane KLEIN" userId="e080e1b6-eead-4614-8042-c61176d0ed28" providerId="ADAL" clId="{E90BD49A-E771-4F23-89F4-C84485457970}" dt="2023-06-30T14:02:34.140" v="2260"/>
          <ac:spMkLst>
            <pc:docMk/>
            <pc:sldMk cId="3689495957" sldId="308"/>
            <ac:spMk id="16" creationId="{13224B07-E598-4071-BEBC-79E86DA37E20}"/>
          </ac:spMkLst>
        </pc:spChg>
        <pc:spChg chg="del">
          <ac:chgData name="Stephane KLEIN" userId="e080e1b6-eead-4614-8042-c61176d0ed28" providerId="ADAL" clId="{E90BD49A-E771-4F23-89F4-C84485457970}" dt="2023-06-30T14:02:32.943" v="2259" actId="478"/>
          <ac:spMkLst>
            <pc:docMk/>
            <pc:sldMk cId="3689495957" sldId="308"/>
            <ac:spMk id="17" creationId="{558F5EE5-30CD-4386-982B-AA6FDF12030A}"/>
          </ac:spMkLst>
        </pc:spChg>
        <pc:spChg chg="add mod">
          <ac:chgData name="Stephane KLEIN" userId="e080e1b6-eead-4614-8042-c61176d0ed28" providerId="ADAL" clId="{E90BD49A-E771-4F23-89F4-C84485457970}" dt="2023-06-30T14:02:34.140" v="2260"/>
          <ac:spMkLst>
            <pc:docMk/>
            <pc:sldMk cId="3689495957" sldId="308"/>
            <ac:spMk id="18" creationId="{4EFD4885-59AC-4B22-A0FF-B5E299323302}"/>
          </ac:spMkLst>
        </pc:spChg>
        <pc:spChg chg="add mod">
          <ac:chgData name="Stephane KLEIN" userId="e080e1b6-eead-4614-8042-c61176d0ed28" providerId="ADAL" clId="{E90BD49A-E771-4F23-89F4-C84485457970}" dt="2023-06-30T15:02:13.851" v="2631" actId="20577"/>
          <ac:spMkLst>
            <pc:docMk/>
            <pc:sldMk cId="3689495957" sldId="308"/>
            <ac:spMk id="19" creationId="{0A5A616C-92EC-42D1-909D-6EF6A3AC93B5}"/>
          </ac:spMkLst>
        </pc:spChg>
        <pc:grpChg chg="add mod">
          <ac:chgData name="Stephane KLEIN" userId="e080e1b6-eead-4614-8042-c61176d0ed28" providerId="ADAL" clId="{E90BD49A-E771-4F23-89F4-C84485457970}" dt="2023-06-30T13:52:13.361" v="2121" actId="1076"/>
          <ac:grpSpMkLst>
            <pc:docMk/>
            <pc:sldMk cId="3689495957" sldId="308"/>
            <ac:grpSpMk id="9" creationId="{CD2965E9-9852-4E47-9532-30444A877BE5}"/>
          </ac:grpSpMkLst>
        </pc:grpChg>
      </pc:sldChg>
      <pc:sldChg chg="addSp delSp modSp mod modNotesTx">
        <pc:chgData name="Stephane KLEIN" userId="e080e1b6-eead-4614-8042-c61176d0ed28" providerId="ADAL" clId="{E90BD49A-E771-4F23-89F4-C84485457970}" dt="2023-06-30T14:02:55.740" v="2264"/>
        <pc:sldMkLst>
          <pc:docMk/>
          <pc:sldMk cId="2594592003" sldId="309"/>
        </pc:sldMkLst>
        <pc:spChg chg="del">
          <ac:chgData name="Stephane KLEIN" userId="e080e1b6-eead-4614-8042-c61176d0ed28" providerId="ADAL" clId="{E90BD49A-E771-4F23-89F4-C84485457970}" dt="2023-06-30T14:02:54.613" v="2263" actId="478"/>
          <ac:spMkLst>
            <pc:docMk/>
            <pc:sldMk cId="2594592003" sldId="309"/>
            <ac:spMk id="17" creationId="{558F5EE5-30CD-4386-982B-AA6FDF12030A}"/>
          </ac:spMkLst>
        </pc:spChg>
        <pc:spChg chg="mod">
          <ac:chgData name="Stephane KLEIN" userId="e080e1b6-eead-4614-8042-c61176d0ed28" providerId="ADAL" clId="{E90BD49A-E771-4F23-89F4-C84485457970}" dt="2023-06-30T13:54:50.771" v="2142"/>
          <ac:spMkLst>
            <pc:docMk/>
            <pc:sldMk cId="2594592003" sldId="309"/>
            <ac:spMk id="21" creationId="{95AFBCAF-CC40-4DC9-A894-CD090A320326}"/>
          </ac:spMkLst>
        </pc:spChg>
        <pc:spChg chg="mod">
          <ac:chgData name="Stephane KLEIN" userId="e080e1b6-eead-4614-8042-c61176d0ed28" providerId="ADAL" clId="{E90BD49A-E771-4F23-89F4-C84485457970}" dt="2023-06-30T13:59:14.478" v="2214" actId="14100"/>
          <ac:spMkLst>
            <pc:docMk/>
            <pc:sldMk cId="2594592003" sldId="309"/>
            <ac:spMk id="22" creationId="{8752FB60-CA00-45A8-8EF6-10D820A64D09}"/>
          </ac:spMkLst>
        </pc:spChg>
        <pc:spChg chg="add mod">
          <ac:chgData name="Stephane KLEIN" userId="e080e1b6-eead-4614-8042-c61176d0ed28" providerId="ADAL" clId="{E90BD49A-E771-4F23-89F4-C84485457970}" dt="2023-06-30T13:58:58.221" v="2213" actId="20577"/>
          <ac:spMkLst>
            <pc:docMk/>
            <pc:sldMk cId="2594592003" sldId="309"/>
            <ac:spMk id="23" creationId="{8F271641-6D7F-49B3-8E83-46F3EEDA7EC3}"/>
          </ac:spMkLst>
        </pc:spChg>
        <pc:spChg chg="add mod">
          <ac:chgData name="Stephane KLEIN" userId="e080e1b6-eead-4614-8042-c61176d0ed28" providerId="ADAL" clId="{E90BD49A-E771-4F23-89F4-C84485457970}" dt="2023-06-30T14:02:55.740" v="2264"/>
          <ac:spMkLst>
            <pc:docMk/>
            <pc:sldMk cId="2594592003" sldId="309"/>
            <ac:spMk id="24" creationId="{0D06CBF7-2FAD-4A07-B0B8-0048E649751F}"/>
          </ac:spMkLst>
        </pc:spChg>
        <pc:spChg chg="add mod">
          <ac:chgData name="Stephane KLEIN" userId="e080e1b6-eead-4614-8042-c61176d0ed28" providerId="ADAL" clId="{E90BD49A-E771-4F23-89F4-C84485457970}" dt="2023-06-30T14:02:55.740" v="2264"/>
          <ac:spMkLst>
            <pc:docMk/>
            <pc:sldMk cId="2594592003" sldId="309"/>
            <ac:spMk id="25" creationId="{BDD2C46D-3F00-40E0-B957-3D345BCD77CA}"/>
          </ac:spMkLst>
        </pc:spChg>
        <pc:grpChg chg="add mod">
          <ac:chgData name="Stephane KLEIN" userId="e080e1b6-eead-4614-8042-c61176d0ed28" providerId="ADAL" clId="{E90BD49A-E771-4F23-89F4-C84485457970}" dt="2023-06-30T13:54:50.771" v="2142"/>
          <ac:grpSpMkLst>
            <pc:docMk/>
            <pc:sldMk cId="2594592003" sldId="309"/>
            <ac:grpSpMk id="20" creationId="{898555BE-8139-4B26-A29B-D11B98ADB7D7}"/>
          </ac:grpSpMkLst>
        </pc:grpChg>
      </pc:sldChg>
      <pc:sldChg chg="addSp delSp modSp mod modNotesTx">
        <pc:chgData name="Stephane KLEIN" userId="e080e1b6-eead-4614-8042-c61176d0ed28" providerId="ADAL" clId="{E90BD49A-E771-4F23-89F4-C84485457970}" dt="2023-06-30T14:03:05.703" v="2266"/>
        <pc:sldMkLst>
          <pc:docMk/>
          <pc:sldMk cId="141795846" sldId="310"/>
        </pc:sldMkLst>
        <pc:spChg chg="del">
          <ac:chgData name="Stephane KLEIN" userId="e080e1b6-eead-4614-8042-c61176d0ed28" providerId="ADAL" clId="{E90BD49A-E771-4F23-89F4-C84485457970}" dt="2023-06-30T14:03:04.816" v="2265" actId="478"/>
          <ac:spMkLst>
            <pc:docMk/>
            <pc:sldMk cId="141795846" sldId="310"/>
            <ac:spMk id="17" creationId="{558F5EE5-30CD-4386-982B-AA6FDF12030A}"/>
          </ac:spMkLst>
        </pc:spChg>
        <pc:spChg chg="mod">
          <ac:chgData name="Stephane KLEIN" userId="e080e1b6-eead-4614-8042-c61176d0ed28" providerId="ADAL" clId="{E90BD49A-E771-4F23-89F4-C84485457970}" dt="2023-06-30T13:57:47.088" v="2149"/>
          <ac:spMkLst>
            <pc:docMk/>
            <pc:sldMk cId="141795846" sldId="310"/>
            <ac:spMk id="26" creationId="{CCD46739-2275-4DEE-BFBF-1C28EA92F1D7}"/>
          </ac:spMkLst>
        </pc:spChg>
        <pc:spChg chg="mod">
          <ac:chgData name="Stephane KLEIN" userId="e080e1b6-eead-4614-8042-c61176d0ed28" providerId="ADAL" clId="{E90BD49A-E771-4F23-89F4-C84485457970}" dt="2023-06-30T13:58:06.030" v="2209" actId="14100"/>
          <ac:spMkLst>
            <pc:docMk/>
            <pc:sldMk cId="141795846" sldId="310"/>
            <ac:spMk id="27" creationId="{3CD70D1E-56A9-40F9-8F13-097111788F56}"/>
          </ac:spMkLst>
        </pc:spChg>
        <pc:spChg chg="add mod">
          <ac:chgData name="Stephane KLEIN" userId="e080e1b6-eead-4614-8042-c61176d0ed28" providerId="ADAL" clId="{E90BD49A-E771-4F23-89F4-C84485457970}" dt="2023-06-30T13:59:34.731" v="2217" actId="20577"/>
          <ac:spMkLst>
            <pc:docMk/>
            <pc:sldMk cId="141795846" sldId="310"/>
            <ac:spMk id="28" creationId="{9228CE89-7BC9-4BD5-A289-40995A68734B}"/>
          </ac:spMkLst>
        </pc:spChg>
        <pc:spChg chg="add mod">
          <ac:chgData name="Stephane KLEIN" userId="e080e1b6-eead-4614-8042-c61176d0ed28" providerId="ADAL" clId="{E90BD49A-E771-4F23-89F4-C84485457970}" dt="2023-06-30T14:03:05.703" v="2266"/>
          <ac:spMkLst>
            <pc:docMk/>
            <pc:sldMk cId="141795846" sldId="310"/>
            <ac:spMk id="29" creationId="{69BDB4F6-C3B0-4DC3-A69E-C9A438FD829D}"/>
          </ac:spMkLst>
        </pc:spChg>
        <pc:spChg chg="add mod">
          <ac:chgData name="Stephane KLEIN" userId="e080e1b6-eead-4614-8042-c61176d0ed28" providerId="ADAL" clId="{E90BD49A-E771-4F23-89F4-C84485457970}" dt="2023-06-30T14:03:05.703" v="2266"/>
          <ac:spMkLst>
            <pc:docMk/>
            <pc:sldMk cId="141795846" sldId="310"/>
            <ac:spMk id="30" creationId="{4B5C8D6D-32B8-44FD-BC0A-C1F80620E2A9}"/>
          </ac:spMkLst>
        </pc:spChg>
        <pc:grpChg chg="add mod">
          <ac:chgData name="Stephane KLEIN" userId="e080e1b6-eead-4614-8042-c61176d0ed28" providerId="ADAL" clId="{E90BD49A-E771-4F23-89F4-C84485457970}" dt="2023-06-30T13:57:52.885" v="2207" actId="1038"/>
          <ac:grpSpMkLst>
            <pc:docMk/>
            <pc:sldMk cId="141795846" sldId="310"/>
            <ac:grpSpMk id="25" creationId="{1CA558CA-274B-4E20-AC2C-6B13842C2802}"/>
          </ac:grpSpMkLst>
        </pc:grpChg>
      </pc:sldChg>
      <pc:sldChg chg="addSp delSp modSp mod">
        <pc:chgData name="Stephane KLEIN" userId="e080e1b6-eead-4614-8042-c61176d0ed28" providerId="ADAL" clId="{E90BD49A-E771-4F23-89F4-C84485457970}" dt="2023-06-30T14:03:15.702" v="2268"/>
        <pc:sldMkLst>
          <pc:docMk/>
          <pc:sldMk cId="283603413" sldId="311"/>
        </pc:sldMkLst>
        <pc:spChg chg="del">
          <ac:chgData name="Stephane KLEIN" userId="e080e1b6-eead-4614-8042-c61176d0ed28" providerId="ADAL" clId="{E90BD49A-E771-4F23-89F4-C84485457970}" dt="2023-06-30T14:03:14.806" v="2267" actId="478"/>
          <ac:spMkLst>
            <pc:docMk/>
            <pc:sldMk cId="283603413" sldId="311"/>
            <ac:spMk id="17" creationId="{558F5EE5-30CD-4386-982B-AA6FDF12030A}"/>
          </ac:spMkLst>
        </pc:spChg>
        <pc:spChg chg="mod">
          <ac:chgData name="Stephane KLEIN" userId="e080e1b6-eead-4614-8042-c61176d0ed28" providerId="ADAL" clId="{E90BD49A-E771-4F23-89F4-C84485457970}" dt="2023-06-30T13:59:46.606" v="2250" actId="1035"/>
          <ac:spMkLst>
            <pc:docMk/>
            <pc:sldMk cId="283603413" sldId="311"/>
            <ac:spMk id="20" creationId="{1801AAED-D404-4E82-B425-7D3491FB19C7}"/>
          </ac:spMkLst>
        </pc:spChg>
        <pc:spChg chg="mod">
          <ac:chgData name="Stephane KLEIN" userId="e080e1b6-eead-4614-8042-c61176d0ed28" providerId="ADAL" clId="{E90BD49A-E771-4F23-89F4-C84485457970}" dt="2023-06-30T13:58:28.486" v="2210"/>
          <ac:spMkLst>
            <pc:docMk/>
            <pc:sldMk cId="283603413" sldId="311"/>
            <ac:spMk id="134" creationId="{A3D45B60-D427-4D8A-8C8D-7F932CFA7F23}"/>
          </ac:spMkLst>
        </pc:spChg>
        <pc:spChg chg="mod">
          <ac:chgData name="Stephane KLEIN" userId="e080e1b6-eead-4614-8042-c61176d0ed28" providerId="ADAL" clId="{E90BD49A-E771-4F23-89F4-C84485457970}" dt="2023-06-30T13:59:56.677" v="2251" actId="14100"/>
          <ac:spMkLst>
            <pc:docMk/>
            <pc:sldMk cId="283603413" sldId="311"/>
            <ac:spMk id="135" creationId="{A2EEE5A1-227A-4907-98B4-2ED78508FB1D}"/>
          </ac:spMkLst>
        </pc:spChg>
        <pc:spChg chg="add mod">
          <ac:chgData name="Stephane KLEIN" userId="e080e1b6-eead-4614-8042-c61176d0ed28" providerId="ADAL" clId="{E90BD49A-E771-4F23-89F4-C84485457970}" dt="2023-06-30T13:59:41.434" v="2219" actId="20577"/>
          <ac:spMkLst>
            <pc:docMk/>
            <pc:sldMk cId="283603413" sldId="311"/>
            <ac:spMk id="136" creationId="{690B69D7-AB26-49D4-A9E4-B55AF51C63E4}"/>
          </ac:spMkLst>
        </pc:spChg>
        <pc:spChg chg="add mod">
          <ac:chgData name="Stephane KLEIN" userId="e080e1b6-eead-4614-8042-c61176d0ed28" providerId="ADAL" clId="{E90BD49A-E771-4F23-89F4-C84485457970}" dt="2023-06-30T14:03:15.702" v="2268"/>
          <ac:spMkLst>
            <pc:docMk/>
            <pc:sldMk cId="283603413" sldId="311"/>
            <ac:spMk id="137" creationId="{52C778C6-3E31-47F6-81B0-9EA8B040C804}"/>
          </ac:spMkLst>
        </pc:spChg>
        <pc:spChg chg="add mod">
          <ac:chgData name="Stephane KLEIN" userId="e080e1b6-eead-4614-8042-c61176d0ed28" providerId="ADAL" clId="{E90BD49A-E771-4F23-89F4-C84485457970}" dt="2023-06-30T14:03:15.702" v="2268"/>
          <ac:spMkLst>
            <pc:docMk/>
            <pc:sldMk cId="283603413" sldId="311"/>
            <ac:spMk id="138" creationId="{332054FF-D9B7-4096-B858-1F4EBD94D611}"/>
          </ac:spMkLst>
        </pc:spChg>
        <pc:grpChg chg="add mod">
          <ac:chgData name="Stephane KLEIN" userId="e080e1b6-eead-4614-8042-c61176d0ed28" providerId="ADAL" clId="{E90BD49A-E771-4F23-89F4-C84485457970}" dt="2023-06-30T13:58:28.486" v="2210"/>
          <ac:grpSpMkLst>
            <pc:docMk/>
            <pc:sldMk cId="283603413" sldId="311"/>
            <ac:grpSpMk id="133" creationId="{D2BC5231-DE0A-4A2F-8B03-7AB7E55FC3EF}"/>
          </ac:grpSpMkLst>
        </pc:grpChg>
        <pc:picChg chg="del">
          <ac:chgData name="Stephane KLEIN" userId="e080e1b6-eead-4614-8042-c61176d0ed28" providerId="ADAL" clId="{E90BD49A-E771-4F23-89F4-C84485457970}" dt="2023-06-30T14:00:02.539" v="2252" actId="478"/>
          <ac:picMkLst>
            <pc:docMk/>
            <pc:sldMk cId="283603413" sldId="311"/>
            <ac:picMk id="41" creationId="{8FAD7DB9-F047-473D-8FDB-DA0399DDE358}"/>
          </ac:picMkLst>
        </pc:picChg>
        <pc:picChg chg="del">
          <ac:chgData name="Stephane KLEIN" userId="e080e1b6-eead-4614-8042-c61176d0ed28" providerId="ADAL" clId="{E90BD49A-E771-4F23-89F4-C84485457970}" dt="2023-06-30T14:00:02.539" v="2252" actId="478"/>
          <ac:picMkLst>
            <pc:docMk/>
            <pc:sldMk cId="283603413" sldId="311"/>
            <ac:picMk id="47" creationId="{A2C4754B-8BC1-4408-B7CB-5331C8705418}"/>
          </ac:picMkLst>
        </pc:picChg>
        <pc:picChg chg="del">
          <ac:chgData name="Stephane KLEIN" userId="e080e1b6-eead-4614-8042-c61176d0ed28" providerId="ADAL" clId="{E90BD49A-E771-4F23-89F4-C84485457970}" dt="2023-06-30T14:00:02.539" v="2252" actId="478"/>
          <ac:picMkLst>
            <pc:docMk/>
            <pc:sldMk cId="283603413" sldId="311"/>
            <ac:picMk id="48" creationId="{21A04189-FF09-4AC6-9BBF-76A4E50E2C69}"/>
          </ac:picMkLst>
        </pc:picChg>
      </pc:sldChg>
      <pc:sldChg chg="mod ord modShow">
        <pc:chgData name="Stephane KLEIN" userId="e080e1b6-eead-4614-8042-c61176d0ed28" providerId="ADAL" clId="{E90BD49A-E771-4F23-89F4-C84485457970}" dt="2023-06-30T14:13:34.904" v="2458"/>
        <pc:sldMkLst>
          <pc:docMk/>
          <pc:sldMk cId="3656385012" sldId="312"/>
        </pc:sldMkLst>
      </pc:sldChg>
      <pc:sldChg chg="addSp delSp modSp add mod modAnim modNotesTx">
        <pc:chgData name="Stephane KLEIN" userId="e080e1b6-eead-4614-8042-c61176d0ed28" providerId="ADAL" clId="{E90BD49A-E771-4F23-89F4-C84485457970}" dt="2023-06-28T06:44:27.927" v="1202"/>
        <pc:sldMkLst>
          <pc:docMk/>
          <pc:sldMk cId="2061999623" sldId="313"/>
        </pc:sldMkLst>
        <pc:spChg chg="del">
          <ac:chgData name="Stephane KLEIN" userId="e080e1b6-eead-4614-8042-c61176d0ed28" providerId="ADAL" clId="{E90BD49A-E771-4F23-89F4-C84485457970}" dt="2023-06-28T06:44:13.413" v="1199" actId="478"/>
          <ac:spMkLst>
            <pc:docMk/>
            <pc:sldMk cId="2061999623" sldId="313"/>
            <ac:spMk id="8" creationId="{2FA7C68E-A414-4273-A8B5-E50B1E070F81}"/>
          </ac:spMkLst>
        </pc:spChg>
        <pc:spChg chg="del">
          <ac:chgData name="Stephane KLEIN" userId="e080e1b6-eead-4614-8042-c61176d0ed28" providerId="ADAL" clId="{E90BD49A-E771-4F23-89F4-C84485457970}" dt="2023-06-28T06:44:13.413" v="1199" actId="478"/>
          <ac:spMkLst>
            <pc:docMk/>
            <pc:sldMk cId="2061999623" sldId="313"/>
            <ac:spMk id="10" creationId="{30D4DBD1-26BA-4390-A5DC-92AACAE80D7D}"/>
          </ac:spMkLst>
        </pc:spChg>
        <pc:spChg chg="mod">
          <ac:chgData name="Stephane KLEIN" userId="e080e1b6-eead-4614-8042-c61176d0ed28" providerId="ADAL" clId="{E90BD49A-E771-4F23-89F4-C84485457970}" dt="2023-06-28T06:44:13.865" v="1200"/>
          <ac:spMkLst>
            <pc:docMk/>
            <pc:sldMk cId="2061999623" sldId="313"/>
            <ac:spMk id="11" creationId="{FB0954D8-AE80-44B2-90E2-7CF301B9CD77}"/>
          </ac:spMkLst>
        </pc:spChg>
        <pc:spChg chg="mod">
          <ac:chgData name="Stephane KLEIN" userId="e080e1b6-eead-4614-8042-c61176d0ed28" providerId="ADAL" clId="{E90BD49A-E771-4F23-89F4-C84485457970}" dt="2023-06-28T06:44:13.865" v="1200"/>
          <ac:spMkLst>
            <pc:docMk/>
            <pc:sldMk cId="2061999623" sldId="313"/>
            <ac:spMk id="13" creationId="{87087EE9-2C7E-494E-B915-8175553989FD}"/>
          </ac:spMkLst>
        </pc:spChg>
        <pc:spChg chg="mod">
          <ac:chgData name="Stephane KLEIN" userId="e080e1b6-eead-4614-8042-c61176d0ed28" providerId="ADAL" clId="{E90BD49A-E771-4F23-89F4-C84485457970}" dt="2023-06-28T06:44:13.865" v="1200"/>
          <ac:spMkLst>
            <pc:docMk/>
            <pc:sldMk cId="2061999623" sldId="313"/>
            <ac:spMk id="14" creationId="{796EBB3E-BB21-4716-BE2C-86CC87E25D42}"/>
          </ac:spMkLst>
        </pc:spChg>
        <pc:spChg chg="mod">
          <ac:chgData name="Stephane KLEIN" userId="e080e1b6-eead-4614-8042-c61176d0ed28" providerId="ADAL" clId="{E90BD49A-E771-4F23-89F4-C84485457970}" dt="2023-06-28T06:44:13.865" v="1200"/>
          <ac:spMkLst>
            <pc:docMk/>
            <pc:sldMk cId="2061999623" sldId="313"/>
            <ac:spMk id="15" creationId="{2A3C4398-E1B6-4E96-B1C8-B2551540CDEB}"/>
          </ac:spMkLst>
        </pc:spChg>
        <pc:spChg chg="mod">
          <ac:chgData name="Stephane KLEIN" userId="e080e1b6-eead-4614-8042-c61176d0ed28" providerId="ADAL" clId="{E90BD49A-E771-4F23-89F4-C84485457970}" dt="2023-06-28T06:44:13.865" v="1200"/>
          <ac:spMkLst>
            <pc:docMk/>
            <pc:sldMk cId="2061999623" sldId="313"/>
            <ac:spMk id="16" creationId="{A7AEFE8B-BF0C-4465-82C0-D9DD326F2DFE}"/>
          </ac:spMkLst>
        </pc:spChg>
        <pc:spChg chg="mod">
          <ac:chgData name="Stephane KLEIN" userId="e080e1b6-eead-4614-8042-c61176d0ed28" providerId="ADAL" clId="{E90BD49A-E771-4F23-89F4-C84485457970}" dt="2023-06-28T06:44:13.865" v="1200"/>
          <ac:spMkLst>
            <pc:docMk/>
            <pc:sldMk cId="2061999623" sldId="313"/>
            <ac:spMk id="18" creationId="{894E89F9-2FDF-4EC1-94FE-0827A2BB0F64}"/>
          </ac:spMkLst>
        </pc:spChg>
        <pc:spChg chg="mod">
          <ac:chgData name="Stephane KLEIN" userId="e080e1b6-eead-4614-8042-c61176d0ed28" providerId="ADAL" clId="{E90BD49A-E771-4F23-89F4-C84485457970}" dt="2023-06-28T06:44:13.865" v="1200"/>
          <ac:spMkLst>
            <pc:docMk/>
            <pc:sldMk cId="2061999623" sldId="313"/>
            <ac:spMk id="20" creationId="{0C1BC69A-EC89-4A93-B4BA-7B62FC4A218A}"/>
          </ac:spMkLst>
        </pc:spChg>
        <pc:spChg chg="mod">
          <ac:chgData name="Stephane KLEIN" userId="e080e1b6-eead-4614-8042-c61176d0ed28" providerId="ADAL" clId="{E90BD49A-E771-4F23-89F4-C84485457970}" dt="2023-06-28T06:44:13.865" v="1200"/>
          <ac:spMkLst>
            <pc:docMk/>
            <pc:sldMk cId="2061999623" sldId="313"/>
            <ac:spMk id="21" creationId="{7D6502F3-1243-4ED9-B612-593503CF30CC}"/>
          </ac:spMkLst>
        </pc:spChg>
        <pc:spChg chg="mod">
          <ac:chgData name="Stephane KLEIN" userId="e080e1b6-eead-4614-8042-c61176d0ed28" providerId="ADAL" clId="{E90BD49A-E771-4F23-89F4-C84485457970}" dt="2023-06-28T06:44:13.865" v="1200"/>
          <ac:spMkLst>
            <pc:docMk/>
            <pc:sldMk cId="2061999623" sldId="313"/>
            <ac:spMk id="22" creationId="{07734891-3351-47BF-AA72-0CC6F0E137AE}"/>
          </ac:spMkLst>
        </pc:spChg>
        <pc:spChg chg="mod">
          <ac:chgData name="Stephane KLEIN" userId="e080e1b6-eead-4614-8042-c61176d0ed28" providerId="ADAL" clId="{E90BD49A-E771-4F23-89F4-C84485457970}" dt="2023-06-28T06:44:13.865" v="1200"/>
          <ac:spMkLst>
            <pc:docMk/>
            <pc:sldMk cId="2061999623" sldId="313"/>
            <ac:spMk id="23" creationId="{12A1B052-CF41-4027-BAFA-B298719D511C}"/>
          </ac:spMkLst>
        </pc:spChg>
        <pc:spChg chg="add mod">
          <ac:chgData name="Stephane KLEIN" userId="e080e1b6-eead-4614-8042-c61176d0ed28" providerId="ADAL" clId="{E90BD49A-E771-4F23-89F4-C84485457970}" dt="2023-06-28T06:44:13.865" v="1200"/>
          <ac:spMkLst>
            <pc:docMk/>
            <pc:sldMk cId="2061999623" sldId="313"/>
            <ac:spMk id="24" creationId="{C1723008-3CAA-4B75-8EBA-F70851071579}"/>
          </ac:spMkLst>
        </pc:spChg>
        <pc:spChg chg="mod">
          <ac:chgData name="Stephane KLEIN" userId="e080e1b6-eead-4614-8042-c61176d0ed28" providerId="ADAL" clId="{E90BD49A-E771-4F23-89F4-C84485457970}" dt="2023-06-28T06:44:13.865" v="1200"/>
          <ac:spMkLst>
            <pc:docMk/>
            <pc:sldMk cId="2061999623" sldId="313"/>
            <ac:spMk id="27" creationId="{4BF249FB-2BF7-4302-B248-82E9D8DABEB4}"/>
          </ac:spMkLst>
        </pc:spChg>
        <pc:spChg chg="mod">
          <ac:chgData name="Stephane KLEIN" userId="e080e1b6-eead-4614-8042-c61176d0ed28" providerId="ADAL" clId="{E90BD49A-E771-4F23-89F4-C84485457970}" dt="2023-06-28T06:44:13.865" v="1200"/>
          <ac:spMkLst>
            <pc:docMk/>
            <pc:sldMk cId="2061999623" sldId="313"/>
            <ac:spMk id="29" creationId="{39AA04EE-179A-4384-A422-14D2C4C89F08}"/>
          </ac:spMkLst>
        </pc:spChg>
        <pc:spChg chg="mod">
          <ac:chgData name="Stephane KLEIN" userId="e080e1b6-eead-4614-8042-c61176d0ed28" providerId="ADAL" clId="{E90BD49A-E771-4F23-89F4-C84485457970}" dt="2023-06-28T06:44:13.865" v="1200"/>
          <ac:spMkLst>
            <pc:docMk/>
            <pc:sldMk cId="2061999623" sldId="313"/>
            <ac:spMk id="30" creationId="{9F246922-2202-4487-BC03-9BB0830A22FB}"/>
          </ac:spMkLst>
        </pc:spChg>
        <pc:spChg chg="mod">
          <ac:chgData name="Stephane KLEIN" userId="e080e1b6-eead-4614-8042-c61176d0ed28" providerId="ADAL" clId="{E90BD49A-E771-4F23-89F4-C84485457970}" dt="2023-06-28T06:44:13.865" v="1200"/>
          <ac:spMkLst>
            <pc:docMk/>
            <pc:sldMk cId="2061999623" sldId="313"/>
            <ac:spMk id="31" creationId="{5EE70D70-BC3E-4D76-87CF-C79F091A5917}"/>
          </ac:spMkLst>
        </pc:spChg>
        <pc:spChg chg="mod">
          <ac:chgData name="Stephane KLEIN" userId="e080e1b6-eead-4614-8042-c61176d0ed28" providerId="ADAL" clId="{E90BD49A-E771-4F23-89F4-C84485457970}" dt="2023-06-28T06:44:13.865" v="1200"/>
          <ac:spMkLst>
            <pc:docMk/>
            <pc:sldMk cId="2061999623" sldId="313"/>
            <ac:spMk id="32" creationId="{542EA2D4-09FC-4D28-8BC2-B41518DBF330}"/>
          </ac:spMkLst>
        </pc:spChg>
        <pc:spChg chg="mod">
          <ac:chgData name="Stephane KLEIN" userId="e080e1b6-eead-4614-8042-c61176d0ed28" providerId="ADAL" clId="{E90BD49A-E771-4F23-89F4-C84485457970}" dt="2023-06-28T06:44:13.865" v="1200"/>
          <ac:spMkLst>
            <pc:docMk/>
            <pc:sldMk cId="2061999623" sldId="313"/>
            <ac:spMk id="34" creationId="{C3011445-715C-48A1-A04C-E217F365D556}"/>
          </ac:spMkLst>
        </pc:spChg>
        <pc:spChg chg="mod">
          <ac:chgData name="Stephane KLEIN" userId="e080e1b6-eead-4614-8042-c61176d0ed28" providerId="ADAL" clId="{E90BD49A-E771-4F23-89F4-C84485457970}" dt="2023-06-28T06:44:13.865" v="1200"/>
          <ac:spMkLst>
            <pc:docMk/>
            <pc:sldMk cId="2061999623" sldId="313"/>
            <ac:spMk id="35" creationId="{D450F676-234A-4D29-A269-8977EB2B03C6}"/>
          </ac:spMkLst>
        </pc:spChg>
        <pc:spChg chg="mod">
          <ac:chgData name="Stephane KLEIN" userId="e080e1b6-eead-4614-8042-c61176d0ed28" providerId="ADAL" clId="{E90BD49A-E771-4F23-89F4-C84485457970}" dt="2023-06-28T06:44:13.865" v="1200"/>
          <ac:spMkLst>
            <pc:docMk/>
            <pc:sldMk cId="2061999623" sldId="313"/>
            <ac:spMk id="36" creationId="{03D8C31B-8D37-4861-AAE2-7FEB88E937F5}"/>
          </ac:spMkLst>
        </pc:spChg>
        <pc:spChg chg="mod">
          <ac:chgData name="Stephane KLEIN" userId="e080e1b6-eead-4614-8042-c61176d0ed28" providerId="ADAL" clId="{E90BD49A-E771-4F23-89F4-C84485457970}" dt="2023-06-28T06:44:13.865" v="1200"/>
          <ac:spMkLst>
            <pc:docMk/>
            <pc:sldMk cId="2061999623" sldId="313"/>
            <ac:spMk id="37" creationId="{FABFCE58-DE9F-433D-8FC6-1CCF1BAF1B1F}"/>
          </ac:spMkLst>
        </pc:spChg>
        <pc:spChg chg="mod">
          <ac:chgData name="Stephane KLEIN" userId="e080e1b6-eead-4614-8042-c61176d0ed28" providerId="ADAL" clId="{E90BD49A-E771-4F23-89F4-C84485457970}" dt="2023-06-28T06:44:13.865" v="1200"/>
          <ac:spMkLst>
            <pc:docMk/>
            <pc:sldMk cId="2061999623" sldId="313"/>
            <ac:spMk id="38" creationId="{A1EB4C18-F77B-4AA8-BFC2-6C663F5111BD}"/>
          </ac:spMkLst>
        </pc:spChg>
        <pc:grpChg chg="add mod">
          <ac:chgData name="Stephane KLEIN" userId="e080e1b6-eead-4614-8042-c61176d0ed28" providerId="ADAL" clId="{E90BD49A-E771-4F23-89F4-C84485457970}" dt="2023-06-28T06:44:13.865" v="1200"/>
          <ac:grpSpMkLst>
            <pc:docMk/>
            <pc:sldMk cId="2061999623" sldId="313"/>
            <ac:grpSpMk id="9" creationId="{BE440C1E-C2BC-429A-A867-6B26EF3A296F}"/>
          </ac:grpSpMkLst>
        </pc:grpChg>
        <pc:grpChg chg="mod">
          <ac:chgData name="Stephane KLEIN" userId="e080e1b6-eead-4614-8042-c61176d0ed28" providerId="ADAL" clId="{E90BD49A-E771-4F23-89F4-C84485457970}" dt="2023-06-28T06:44:13.865" v="1200"/>
          <ac:grpSpMkLst>
            <pc:docMk/>
            <pc:sldMk cId="2061999623" sldId="313"/>
            <ac:grpSpMk id="12" creationId="{AADBD499-603F-4248-B6CD-744865D0EEE4}"/>
          </ac:grpSpMkLst>
        </pc:grpChg>
        <pc:grpChg chg="add mod">
          <ac:chgData name="Stephane KLEIN" userId="e080e1b6-eead-4614-8042-c61176d0ed28" providerId="ADAL" clId="{E90BD49A-E771-4F23-89F4-C84485457970}" dt="2023-06-28T06:44:13.865" v="1200"/>
          <ac:grpSpMkLst>
            <pc:docMk/>
            <pc:sldMk cId="2061999623" sldId="313"/>
            <ac:grpSpMk id="17" creationId="{B40B7218-D20D-4B7C-AE52-C6340DF3060D}"/>
          </ac:grpSpMkLst>
        </pc:grpChg>
        <pc:grpChg chg="mod">
          <ac:chgData name="Stephane KLEIN" userId="e080e1b6-eead-4614-8042-c61176d0ed28" providerId="ADAL" clId="{E90BD49A-E771-4F23-89F4-C84485457970}" dt="2023-06-28T06:44:13.865" v="1200"/>
          <ac:grpSpMkLst>
            <pc:docMk/>
            <pc:sldMk cId="2061999623" sldId="313"/>
            <ac:grpSpMk id="19" creationId="{5E73CCE8-FC12-4CE5-923F-E2D22682E2A4}"/>
          </ac:grpSpMkLst>
        </pc:grpChg>
        <pc:grpChg chg="add mod">
          <ac:chgData name="Stephane KLEIN" userId="e080e1b6-eead-4614-8042-c61176d0ed28" providerId="ADAL" clId="{E90BD49A-E771-4F23-89F4-C84485457970}" dt="2023-06-28T06:44:13.865" v="1200"/>
          <ac:grpSpMkLst>
            <pc:docMk/>
            <pc:sldMk cId="2061999623" sldId="313"/>
            <ac:grpSpMk id="26" creationId="{4B517F0D-4B06-4182-A38B-6425F876F2B0}"/>
          </ac:grpSpMkLst>
        </pc:grpChg>
        <pc:grpChg chg="mod">
          <ac:chgData name="Stephane KLEIN" userId="e080e1b6-eead-4614-8042-c61176d0ed28" providerId="ADAL" clId="{E90BD49A-E771-4F23-89F4-C84485457970}" dt="2023-06-28T06:44:13.865" v="1200"/>
          <ac:grpSpMkLst>
            <pc:docMk/>
            <pc:sldMk cId="2061999623" sldId="313"/>
            <ac:grpSpMk id="28" creationId="{EC8314A8-1B7C-4BBE-96B1-9C7AA761714F}"/>
          </ac:grpSpMkLst>
        </pc:grpChg>
        <pc:grpChg chg="add mod">
          <ac:chgData name="Stephane KLEIN" userId="e080e1b6-eead-4614-8042-c61176d0ed28" providerId="ADAL" clId="{E90BD49A-E771-4F23-89F4-C84485457970}" dt="2023-06-28T06:44:13.865" v="1200"/>
          <ac:grpSpMkLst>
            <pc:docMk/>
            <pc:sldMk cId="2061999623" sldId="313"/>
            <ac:grpSpMk id="33" creationId="{CA889723-852E-41F2-816C-B3E4797B4C01}"/>
          </ac:grpSpMkLst>
        </pc:grpChg>
        <pc:picChg chg="add mod">
          <ac:chgData name="Stephane KLEIN" userId="e080e1b6-eead-4614-8042-c61176d0ed28" providerId="ADAL" clId="{E90BD49A-E771-4F23-89F4-C84485457970}" dt="2023-06-28T06:44:13.865" v="1200"/>
          <ac:picMkLst>
            <pc:docMk/>
            <pc:sldMk cId="2061999623" sldId="313"/>
            <ac:picMk id="6" creationId="{B1031443-4C93-4146-A592-DBD81D4D49CD}"/>
          </ac:picMkLst>
        </pc:picChg>
        <pc:picChg chg="add mod">
          <ac:chgData name="Stephane KLEIN" userId="e080e1b6-eead-4614-8042-c61176d0ed28" providerId="ADAL" clId="{E90BD49A-E771-4F23-89F4-C84485457970}" dt="2023-06-28T06:44:13.865" v="1200"/>
          <ac:picMkLst>
            <pc:docMk/>
            <pc:sldMk cId="2061999623" sldId="313"/>
            <ac:picMk id="7" creationId="{07D0360D-EDF8-4919-8208-C901A1961BE2}"/>
          </ac:picMkLst>
        </pc:picChg>
        <pc:picChg chg="add mod">
          <ac:chgData name="Stephane KLEIN" userId="e080e1b6-eead-4614-8042-c61176d0ed28" providerId="ADAL" clId="{E90BD49A-E771-4F23-89F4-C84485457970}" dt="2023-06-28T06:44:13.865" v="1200"/>
          <ac:picMkLst>
            <pc:docMk/>
            <pc:sldMk cId="2061999623" sldId="313"/>
            <ac:picMk id="25" creationId="{178BBD30-1DBB-4F79-8434-EACD9162F0C1}"/>
          </ac:picMkLst>
        </pc:picChg>
      </pc:sldChg>
      <pc:sldChg chg="add del setBg">
        <pc:chgData name="Stephane KLEIN" userId="e080e1b6-eead-4614-8042-c61176d0ed28" providerId="ADAL" clId="{E90BD49A-E771-4F23-89F4-C84485457970}" dt="2023-06-28T06:43:58.891" v="1197"/>
        <pc:sldMkLst>
          <pc:docMk/>
          <pc:sldMk cId="3497377591" sldId="313"/>
        </pc:sldMkLst>
      </pc:sldChg>
      <pc:sldChg chg="addSp delSp modSp add mod ord modNotesTx">
        <pc:chgData name="Stephane KLEIN" userId="e080e1b6-eead-4614-8042-c61176d0ed28" providerId="ADAL" clId="{E90BD49A-E771-4F23-89F4-C84485457970}" dt="2023-06-30T14:09:23.096" v="2321" actId="20577"/>
        <pc:sldMkLst>
          <pc:docMk/>
          <pc:sldMk cId="4256065729" sldId="314"/>
        </pc:sldMkLst>
        <pc:spChg chg="del mod">
          <ac:chgData name="Stephane KLEIN" userId="e080e1b6-eead-4614-8042-c61176d0ed28" providerId="ADAL" clId="{E90BD49A-E771-4F23-89F4-C84485457970}" dt="2023-06-30T13:48:24.645" v="2113" actId="478"/>
          <ac:spMkLst>
            <pc:docMk/>
            <pc:sldMk cId="4256065729" sldId="314"/>
            <ac:spMk id="32" creationId="{E1340A1E-0DE2-3F76-AB2F-C360E5083EF5}"/>
          </ac:spMkLst>
        </pc:spChg>
        <pc:spChg chg="del">
          <ac:chgData name="Stephane KLEIN" userId="e080e1b6-eead-4614-8042-c61176d0ed28" providerId="ADAL" clId="{E90BD49A-E771-4F23-89F4-C84485457970}" dt="2023-06-28T12:12:40.482" v="1396" actId="478"/>
          <ac:spMkLst>
            <pc:docMk/>
            <pc:sldMk cId="4256065729" sldId="314"/>
            <ac:spMk id="33" creationId="{CEFE698C-33B6-E574-30A4-ED395BC09AFE}"/>
          </ac:spMkLst>
        </pc:spChg>
        <pc:spChg chg="add del mod">
          <ac:chgData name="Stephane KLEIN" userId="e080e1b6-eead-4614-8042-c61176d0ed28" providerId="ADAL" clId="{E90BD49A-E771-4F23-89F4-C84485457970}" dt="2023-06-30T13:48:24.645" v="2113" actId="478"/>
          <ac:spMkLst>
            <pc:docMk/>
            <pc:sldMk cId="4256065729" sldId="314"/>
            <ac:spMk id="34" creationId="{B7913E95-0E74-41B5-A090-3078FABAC3D0}"/>
          </ac:spMkLst>
        </pc:spChg>
        <pc:spChg chg="add del mod">
          <ac:chgData name="Stephane KLEIN" userId="e080e1b6-eead-4614-8042-c61176d0ed28" providerId="ADAL" clId="{E90BD49A-E771-4F23-89F4-C84485457970}" dt="2023-06-30T13:48:24.645" v="2113" actId="478"/>
          <ac:spMkLst>
            <pc:docMk/>
            <pc:sldMk cId="4256065729" sldId="314"/>
            <ac:spMk id="37" creationId="{D7FF41A2-004C-4CFE-BF39-24D6C94DCCB0}"/>
          </ac:spMkLst>
        </pc:spChg>
        <pc:spChg chg="del">
          <ac:chgData name="Stephane KLEIN" userId="e080e1b6-eead-4614-8042-c61176d0ed28" providerId="ADAL" clId="{E90BD49A-E771-4F23-89F4-C84485457970}" dt="2023-06-28T12:12:40.482" v="1396" actId="478"/>
          <ac:spMkLst>
            <pc:docMk/>
            <pc:sldMk cId="4256065729" sldId="314"/>
            <ac:spMk id="38" creationId="{F24B37B3-9D79-49DA-B73D-36124487C96D}"/>
          </ac:spMkLst>
        </pc:spChg>
        <pc:spChg chg="del">
          <ac:chgData name="Stephane KLEIN" userId="e080e1b6-eead-4614-8042-c61176d0ed28" providerId="ADAL" clId="{E90BD49A-E771-4F23-89F4-C84485457970}" dt="2023-06-30T13:48:28.465" v="2114" actId="478"/>
          <ac:spMkLst>
            <pc:docMk/>
            <pc:sldMk cId="4256065729" sldId="314"/>
            <ac:spMk id="41" creationId="{98A5C932-6391-4005-A4A5-25D3D2509D09}"/>
          </ac:spMkLst>
        </pc:spChg>
        <pc:spChg chg="del">
          <ac:chgData name="Stephane KLEIN" userId="e080e1b6-eead-4614-8042-c61176d0ed28" providerId="ADAL" clId="{E90BD49A-E771-4F23-89F4-C84485457970}" dt="2023-06-30T13:48:28.465" v="2114" actId="478"/>
          <ac:spMkLst>
            <pc:docMk/>
            <pc:sldMk cId="4256065729" sldId="314"/>
            <ac:spMk id="42" creationId="{345BE5A7-93BC-49E2-97CE-5477230092BB}"/>
          </ac:spMkLst>
        </pc:spChg>
        <pc:spChg chg="del">
          <ac:chgData name="Stephane KLEIN" userId="e080e1b6-eead-4614-8042-c61176d0ed28" providerId="ADAL" clId="{E90BD49A-E771-4F23-89F4-C84485457970}" dt="2023-06-30T13:48:28.465" v="2114" actId="478"/>
          <ac:spMkLst>
            <pc:docMk/>
            <pc:sldMk cId="4256065729" sldId="314"/>
            <ac:spMk id="43" creationId="{EA1B0114-1F1A-42DC-A38E-7C969BCDA395}"/>
          </ac:spMkLst>
        </pc:spChg>
        <pc:spChg chg="add del mod">
          <ac:chgData name="Stephane KLEIN" userId="e080e1b6-eead-4614-8042-c61176d0ed28" providerId="ADAL" clId="{E90BD49A-E771-4F23-89F4-C84485457970}" dt="2023-06-30T13:48:24.645" v="2113" actId="478"/>
          <ac:spMkLst>
            <pc:docMk/>
            <pc:sldMk cId="4256065729" sldId="314"/>
            <ac:spMk id="44" creationId="{A9F49E66-20A5-4C96-A4BB-62D05F959891}"/>
          </ac:spMkLst>
        </pc:spChg>
        <pc:spChg chg="add del mod">
          <ac:chgData name="Stephane KLEIN" userId="e080e1b6-eead-4614-8042-c61176d0ed28" providerId="ADAL" clId="{E90BD49A-E771-4F23-89F4-C84485457970}" dt="2023-06-30T13:48:24.645" v="2113" actId="478"/>
          <ac:spMkLst>
            <pc:docMk/>
            <pc:sldMk cId="4256065729" sldId="314"/>
            <ac:spMk id="45" creationId="{AFB367DD-C14F-4BA4-A090-0D1CDC3603D9}"/>
          </ac:spMkLst>
        </pc:spChg>
        <pc:spChg chg="add mod">
          <ac:chgData name="Stephane KLEIN" userId="e080e1b6-eead-4614-8042-c61176d0ed28" providerId="ADAL" clId="{E90BD49A-E771-4F23-89F4-C84485457970}" dt="2023-06-30T13:48:28.978" v="2115"/>
          <ac:spMkLst>
            <pc:docMk/>
            <pc:sldMk cId="4256065729" sldId="314"/>
            <ac:spMk id="46" creationId="{F608A606-4BCA-4CD5-A4BE-56028F320836}"/>
          </ac:spMkLst>
        </pc:spChg>
        <pc:spChg chg="add mod">
          <ac:chgData name="Stephane KLEIN" userId="e080e1b6-eead-4614-8042-c61176d0ed28" providerId="ADAL" clId="{E90BD49A-E771-4F23-89F4-C84485457970}" dt="2023-06-30T13:48:28.978" v="2115"/>
          <ac:spMkLst>
            <pc:docMk/>
            <pc:sldMk cId="4256065729" sldId="314"/>
            <ac:spMk id="48" creationId="{64DEF20B-3FD3-4DCC-ABBA-698C41381FDF}"/>
          </ac:spMkLst>
        </pc:spChg>
        <pc:spChg chg="add mod">
          <ac:chgData name="Stephane KLEIN" userId="e080e1b6-eead-4614-8042-c61176d0ed28" providerId="ADAL" clId="{E90BD49A-E771-4F23-89F4-C84485457970}" dt="2023-06-30T13:48:28.978" v="2115"/>
          <ac:spMkLst>
            <pc:docMk/>
            <pc:sldMk cId="4256065729" sldId="314"/>
            <ac:spMk id="49" creationId="{7C918BA4-A866-4712-88FA-5329E7C2192B}"/>
          </ac:spMkLst>
        </pc:spChg>
        <pc:spChg chg="add mod">
          <ac:chgData name="Stephane KLEIN" userId="e080e1b6-eead-4614-8042-c61176d0ed28" providerId="ADAL" clId="{E90BD49A-E771-4F23-89F4-C84485457970}" dt="2023-06-30T13:48:28.978" v="2115"/>
          <ac:spMkLst>
            <pc:docMk/>
            <pc:sldMk cId="4256065729" sldId="314"/>
            <ac:spMk id="50" creationId="{8DEAF469-A5C3-4B08-9E0C-B4F6893D476D}"/>
          </ac:spMkLst>
        </pc:spChg>
        <pc:spChg chg="add mod">
          <ac:chgData name="Stephane KLEIN" userId="e080e1b6-eead-4614-8042-c61176d0ed28" providerId="ADAL" clId="{E90BD49A-E771-4F23-89F4-C84485457970}" dt="2023-06-30T13:48:28.978" v="2115"/>
          <ac:spMkLst>
            <pc:docMk/>
            <pc:sldMk cId="4256065729" sldId="314"/>
            <ac:spMk id="51" creationId="{D4FE68A2-81D3-4F9B-BFA7-A44653B39AAA}"/>
          </ac:spMkLst>
        </pc:spChg>
        <pc:spChg chg="add mod">
          <ac:chgData name="Stephane KLEIN" userId="e080e1b6-eead-4614-8042-c61176d0ed28" providerId="ADAL" clId="{E90BD49A-E771-4F23-89F4-C84485457970}" dt="2023-06-30T13:48:28.978" v="2115"/>
          <ac:spMkLst>
            <pc:docMk/>
            <pc:sldMk cId="4256065729" sldId="314"/>
            <ac:spMk id="55" creationId="{558EDC57-93CD-498A-946E-87B2E4DE59D1}"/>
          </ac:spMkLst>
        </pc:spChg>
        <pc:spChg chg="mod">
          <ac:chgData name="Stephane KLEIN" userId="e080e1b6-eead-4614-8042-c61176d0ed28" providerId="ADAL" clId="{E90BD49A-E771-4F23-89F4-C84485457970}" dt="2023-06-30T13:48:28.978" v="2115"/>
          <ac:spMkLst>
            <pc:docMk/>
            <pc:sldMk cId="4256065729" sldId="314"/>
            <ac:spMk id="57" creationId="{8CC21749-4D47-42B3-AD9C-E5144602997C}"/>
          </ac:spMkLst>
        </pc:spChg>
        <pc:spChg chg="mod">
          <ac:chgData name="Stephane KLEIN" userId="e080e1b6-eead-4614-8042-c61176d0ed28" providerId="ADAL" clId="{E90BD49A-E771-4F23-89F4-C84485457970}" dt="2023-06-30T13:48:28.978" v="2115"/>
          <ac:spMkLst>
            <pc:docMk/>
            <pc:sldMk cId="4256065729" sldId="314"/>
            <ac:spMk id="58" creationId="{34FAACCC-8FA7-48CE-A639-0006CA8F4703}"/>
          </ac:spMkLst>
        </pc:spChg>
        <pc:spChg chg="mod">
          <ac:chgData name="Stephane KLEIN" userId="e080e1b6-eead-4614-8042-c61176d0ed28" providerId="ADAL" clId="{E90BD49A-E771-4F23-89F4-C84485457970}" dt="2023-06-30T13:48:28.978" v="2115"/>
          <ac:spMkLst>
            <pc:docMk/>
            <pc:sldMk cId="4256065729" sldId="314"/>
            <ac:spMk id="59" creationId="{64D14481-7413-409A-B991-553723432271}"/>
          </ac:spMkLst>
        </pc:spChg>
        <pc:spChg chg="mod">
          <ac:chgData name="Stephane KLEIN" userId="e080e1b6-eead-4614-8042-c61176d0ed28" providerId="ADAL" clId="{E90BD49A-E771-4F23-89F4-C84485457970}" dt="2023-06-30T13:48:28.978" v="2115"/>
          <ac:spMkLst>
            <pc:docMk/>
            <pc:sldMk cId="4256065729" sldId="314"/>
            <ac:spMk id="60" creationId="{928A7D60-0083-4D54-92D7-B11899E18ECD}"/>
          </ac:spMkLst>
        </pc:spChg>
        <pc:spChg chg="mod">
          <ac:chgData name="Stephane KLEIN" userId="e080e1b6-eead-4614-8042-c61176d0ed28" providerId="ADAL" clId="{E90BD49A-E771-4F23-89F4-C84485457970}" dt="2023-06-30T13:48:28.978" v="2115"/>
          <ac:spMkLst>
            <pc:docMk/>
            <pc:sldMk cId="4256065729" sldId="314"/>
            <ac:spMk id="61" creationId="{150859B1-145D-442A-AE26-EBDE992A0D64}"/>
          </ac:spMkLst>
        </pc:spChg>
        <pc:spChg chg="mod">
          <ac:chgData name="Stephane KLEIN" userId="e080e1b6-eead-4614-8042-c61176d0ed28" providerId="ADAL" clId="{E90BD49A-E771-4F23-89F4-C84485457970}" dt="2023-06-30T13:48:28.978" v="2115"/>
          <ac:spMkLst>
            <pc:docMk/>
            <pc:sldMk cId="4256065729" sldId="314"/>
            <ac:spMk id="62" creationId="{D309CB14-6A0E-4B06-BAD9-1356FE6E2FE2}"/>
          </ac:spMkLst>
        </pc:spChg>
        <pc:spChg chg="mod">
          <ac:chgData name="Stephane KLEIN" userId="e080e1b6-eead-4614-8042-c61176d0ed28" providerId="ADAL" clId="{E90BD49A-E771-4F23-89F4-C84485457970}" dt="2023-06-30T13:48:28.978" v="2115"/>
          <ac:spMkLst>
            <pc:docMk/>
            <pc:sldMk cId="4256065729" sldId="314"/>
            <ac:spMk id="63" creationId="{9EC535FB-24FD-4692-8FD2-942A34A6F133}"/>
          </ac:spMkLst>
        </pc:spChg>
        <pc:spChg chg="mod">
          <ac:chgData name="Stephane KLEIN" userId="e080e1b6-eead-4614-8042-c61176d0ed28" providerId="ADAL" clId="{E90BD49A-E771-4F23-89F4-C84485457970}" dt="2023-06-30T13:48:28.978" v="2115"/>
          <ac:spMkLst>
            <pc:docMk/>
            <pc:sldMk cId="4256065729" sldId="314"/>
            <ac:spMk id="64" creationId="{B61D74C0-96F9-40D1-8030-25936A50C2D5}"/>
          </ac:spMkLst>
        </pc:spChg>
        <pc:spChg chg="mod">
          <ac:chgData name="Stephane KLEIN" userId="e080e1b6-eead-4614-8042-c61176d0ed28" providerId="ADAL" clId="{E90BD49A-E771-4F23-89F4-C84485457970}" dt="2023-06-30T13:48:28.978" v="2115"/>
          <ac:spMkLst>
            <pc:docMk/>
            <pc:sldMk cId="4256065729" sldId="314"/>
            <ac:spMk id="65" creationId="{6263A803-302B-4E81-9F23-BAE91A91F6CF}"/>
          </ac:spMkLst>
        </pc:spChg>
        <pc:spChg chg="mod">
          <ac:chgData name="Stephane KLEIN" userId="e080e1b6-eead-4614-8042-c61176d0ed28" providerId="ADAL" clId="{E90BD49A-E771-4F23-89F4-C84485457970}" dt="2023-06-30T13:48:28.978" v="2115"/>
          <ac:spMkLst>
            <pc:docMk/>
            <pc:sldMk cId="4256065729" sldId="314"/>
            <ac:spMk id="66" creationId="{711223F9-6C53-48CF-8368-220D6E341351}"/>
          </ac:spMkLst>
        </pc:spChg>
        <pc:spChg chg="mod">
          <ac:chgData name="Stephane KLEIN" userId="e080e1b6-eead-4614-8042-c61176d0ed28" providerId="ADAL" clId="{E90BD49A-E771-4F23-89F4-C84485457970}" dt="2023-06-30T13:48:28.978" v="2115"/>
          <ac:spMkLst>
            <pc:docMk/>
            <pc:sldMk cId="4256065729" sldId="314"/>
            <ac:spMk id="67" creationId="{548C6F20-EDC7-4FE1-AD85-9361BBBE6A34}"/>
          </ac:spMkLst>
        </pc:spChg>
        <pc:spChg chg="mod">
          <ac:chgData name="Stephane KLEIN" userId="e080e1b6-eead-4614-8042-c61176d0ed28" providerId="ADAL" clId="{E90BD49A-E771-4F23-89F4-C84485457970}" dt="2023-06-30T13:48:28.978" v="2115"/>
          <ac:spMkLst>
            <pc:docMk/>
            <pc:sldMk cId="4256065729" sldId="314"/>
            <ac:spMk id="68" creationId="{3AE409B9-8CFF-41C2-B940-BB16C7753D01}"/>
          </ac:spMkLst>
        </pc:spChg>
        <pc:spChg chg="mod">
          <ac:chgData name="Stephane KLEIN" userId="e080e1b6-eead-4614-8042-c61176d0ed28" providerId="ADAL" clId="{E90BD49A-E771-4F23-89F4-C84485457970}" dt="2023-06-30T13:48:28.978" v="2115"/>
          <ac:spMkLst>
            <pc:docMk/>
            <pc:sldMk cId="4256065729" sldId="314"/>
            <ac:spMk id="69" creationId="{CA547CA6-624F-4314-AD78-771EF2FD67CE}"/>
          </ac:spMkLst>
        </pc:spChg>
        <pc:spChg chg="mod">
          <ac:chgData name="Stephane KLEIN" userId="e080e1b6-eead-4614-8042-c61176d0ed28" providerId="ADAL" clId="{E90BD49A-E771-4F23-89F4-C84485457970}" dt="2023-06-30T13:48:28.978" v="2115"/>
          <ac:spMkLst>
            <pc:docMk/>
            <pc:sldMk cId="4256065729" sldId="314"/>
            <ac:spMk id="70" creationId="{8FA358F9-936B-47EE-969D-70875ED59D93}"/>
          </ac:spMkLst>
        </pc:spChg>
        <pc:spChg chg="mod">
          <ac:chgData name="Stephane KLEIN" userId="e080e1b6-eead-4614-8042-c61176d0ed28" providerId="ADAL" clId="{E90BD49A-E771-4F23-89F4-C84485457970}" dt="2023-06-30T13:48:28.978" v="2115"/>
          <ac:spMkLst>
            <pc:docMk/>
            <pc:sldMk cId="4256065729" sldId="314"/>
            <ac:spMk id="71" creationId="{BF01C4DF-EF69-4C72-B36F-1AC05C6EF378}"/>
          </ac:spMkLst>
        </pc:spChg>
        <pc:spChg chg="mod">
          <ac:chgData name="Stephane KLEIN" userId="e080e1b6-eead-4614-8042-c61176d0ed28" providerId="ADAL" clId="{E90BD49A-E771-4F23-89F4-C84485457970}" dt="2023-06-30T13:48:28.978" v="2115"/>
          <ac:spMkLst>
            <pc:docMk/>
            <pc:sldMk cId="4256065729" sldId="314"/>
            <ac:spMk id="72" creationId="{316AA463-AEEB-48BE-8D28-CDFA41682A91}"/>
          </ac:spMkLst>
        </pc:spChg>
        <pc:spChg chg="mod">
          <ac:chgData name="Stephane KLEIN" userId="e080e1b6-eead-4614-8042-c61176d0ed28" providerId="ADAL" clId="{E90BD49A-E771-4F23-89F4-C84485457970}" dt="2023-06-30T13:48:28.978" v="2115"/>
          <ac:spMkLst>
            <pc:docMk/>
            <pc:sldMk cId="4256065729" sldId="314"/>
            <ac:spMk id="73" creationId="{C263DAE3-417F-4FAA-9348-ADA3F5129995}"/>
          </ac:spMkLst>
        </pc:spChg>
        <pc:spChg chg="add mod">
          <ac:chgData name="Stephane KLEIN" userId="e080e1b6-eead-4614-8042-c61176d0ed28" providerId="ADAL" clId="{E90BD49A-E771-4F23-89F4-C84485457970}" dt="2023-06-30T13:48:28.978" v="2115"/>
          <ac:spMkLst>
            <pc:docMk/>
            <pc:sldMk cId="4256065729" sldId="314"/>
            <ac:spMk id="74" creationId="{97FCB8E2-2CC9-4BAA-9718-A7076FE809B5}"/>
          </ac:spMkLst>
        </pc:spChg>
        <pc:spChg chg="add mod">
          <ac:chgData name="Stephane KLEIN" userId="e080e1b6-eead-4614-8042-c61176d0ed28" providerId="ADAL" clId="{E90BD49A-E771-4F23-89F4-C84485457970}" dt="2023-06-30T13:48:28.978" v="2115"/>
          <ac:spMkLst>
            <pc:docMk/>
            <pc:sldMk cId="4256065729" sldId="314"/>
            <ac:spMk id="75" creationId="{8BF16CAE-AF5A-4A14-9447-4DEE7A80953D}"/>
          </ac:spMkLst>
        </pc:spChg>
        <pc:spChg chg="add mod">
          <ac:chgData name="Stephane KLEIN" userId="e080e1b6-eead-4614-8042-c61176d0ed28" providerId="ADAL" clId="{E90BD49A-E771-4F23-89F4-C84485457970}" dt="2023-06-30T13:48:28.978" v="2115"/>
          <ac:spMkLst>
            <pc:docMk/>
            <pc:sldMk cId="4256065729" sldId="314"/>
            <ac:spMk id="76" creationId="{958D2C2A-C7DE-4FBC-AF32-4770AC39584A}"/>
          </ac:spMkLst>
        </pc:spChg>
        <pc:spChg chg="mod">
          <ac:chgData name="Stephane KLEIN" userId="e080e1b6-eead-4614-8042-c61176d0ed28" providerId="ADAL" clId="{E90BD49A-E771-4F23-89F4-C84485457970}" dt="2023-06-30T13:48:28.978" v="2115"/>
          <ac:spMkLst>
            <pc:docMk/>
            <pc:sldMk cId="4256065729" sldId="314"/>
            <ac:spMk id="78" creationId="{24022CFB-D475-4189-9A06-7EC12470ADAD}"/>
          </ac:spMkLst>
        </pc:spChg>
        <pc:spChg chg="mod">
          <ac:chgData name="Stephane KLEIN" userId="e080e1b6-eead-4614-8042-c61176d0ed28" providerId="ADAL" clId="{E90BD49A-E771-4F23-89F4-C84485457970}" dt="2023-06-30T13:48:28.978" v="2115"/>
          <ac:spMkLst>
            <pc:docMk/>
            <pc:sldMk cId="4256065729" sldId="314"/>
            <ac:spMk id="79" creationId="{A2CC4FC9-C88C-4160-A160-EB67618C5E77}"/>
          </ac:spMkLst>
        </pc:spChg>
        <pc:spChg chg="mod">
          <ac:chgData name="Stephane KLEIN" userId="e080e1b6-eead-4614-8042-c61176d0ed28" providerId="ADAL" clId="{E90BD49A-E771-4F23-89F4-C84485457970}" dt="2023-06-30T13:48:28.978" v="2115"/>
          <ac:spMkLst>
            <pc:docMk/>
            <pc:sldMk cId="4256065729" sldId="314"/>
            <ac:spMk id="80" creationId="{6832B596-934A-40F8-AEBC-9D635AB7E429}"/>
          </ac:spMkLst>
        </pc:spChg>
        <pc:spChg chg="mod">
          <ac:chgData name="Stephane KLEIN" userId="e080e1b6-eead-4614-8042-c61176d0ed28" providerId="ADAL" clId="{E90BD49A-E771-4F23-89F4-C84485457970}" dt="2023-06-30T13:48:28.978" v="2115"/>
          <ac:spMkLst>
            <pc:docMk/>
            <pc:sldMk cId="4256065729" sldId="314"/>
            <ac:spMk id="81" creationId="{55E41E3A-EF94-4FF0-97B4-F5326961DCF0}"/>
          </ac:spMkLst>
        </pc:spChg>
        <pc:grpChg chg="del">
          <ac:chgData name="Stephane KLEIN" userId="e080e1b6-eead-4614-8042-c61176d0ed28" providerId="ADAL" clId="{E90BD49A-E771-4F23-89F4-C84485457970}" dt="2023-06-30T14:08:28.975" v="2273" actId="478"/>
          <ac:grpSpMkLst>
            <pc:docMk/>
            <pc:sldMk cId="4256065729" sldId="314"/>
            <ac:grpSpMk id="29" creationId="{3FC4B923-7E8D-459D-A9AF-F65CD7530DD3}"/>
          </ac:grpSpMkLst>
        </pc:grpChg>
        <pc:grpChg chg="del">
          <ac:chgData name="Stephane KLEIN" userId="e080e1b6-eead-4614-8042-c61176d0ed28" providerId="ADAL" clId="{E90BD49A-E771-4F23-89F4-C84485457970}" dt="2023-06-28T12:03:18.609" v="1285" actId="478"/>
          <ac:grpSpMkLst>
            <pc:docMk/>
            <pc:sldMk cId="4256065729" sldId="314"/>
            <ac:grpSpMk id="40" creationId="{4C7DF557-3FC7-4B5B-92ED-40C14202D70E}"/>
          </ac:grpSpMkLst>
        </pc:grpChg>
        <pc:grpChg chg="add mod">
          <ac:chgData name="Stephane KLEIN" userId="e080e1b6-eead-4614-8042-c61176d0ed28" providerId="ADAL" clId="{E90BD49A-E771-4F23-89F4-C84485457970}" dt="2023-06-30T13:48:28.978" v="2115"/>
          <ac:grpSpMkLst>
            <pc:docMk/>
            <pc:sldMk cId="4256065729" sldId="314"/>
            <ac:grpSpMk id="56" creationId="{27B5A1E5-93A2-4CB9-BA10-7511479A2324}"/>
          </ac:grpSpMkLst>
        </pc:grpChg>
        <pc:grpChg chg="add mod">
          <ac:chgData name="Stephane KLEIN" userId="e080e1b6-eead-4614-8042-c61176d0ed28" providerId="ADAL" clId="{E90BD49A-E771-4F23-89F4-C84485457970}" dt="2023-06-30T13:48:28.978" v="2115"/>
          <ac:grpSpMkLst>
            <pc:docMk/>
            <pc:sldMk cId="4256065729" sldId="314"/>
            <ac:grpSpMk id="77" creationId="{EB34CF15-722C-48BF-9DD9-0472B0CA8944}"/>
          </ac:grpSpMkLst>
        </pc:grpChg>
        <pc:picChg chg="del">
          <ac:chgData name="Stephane KLEIN" userId="e080e1b6-eead-4614-8042-c61176d0ed28" providerId="ADAL" clId="{E90BD49A-E771-4F23-89F4-C84485457970}" dt="2023-06-30T14:08:28.316" v="2272" actId="478"/>
          <ac:picMkLst>
            <pc:docMk/>
            <pc:sldMk cId="4256065729" sldId="314"/>
            <ac:picMk id="4" creationId="{432B7A36-F7F8-4EF0-9ACD-8D3DBDBDCF78}"/>
          </ac:picMkLst>
        </pc:picChg>
        <pc:picChg chg="del mod">
          <ac:chgData name="Stephane KLEIN" userId="e080e1b6-eead-4614-8042-c61176d0ed28" providerId="ADAL" clId="{E90BD49A-E771-4F23-89F4-C84485457970}" dt="2023-06-30T14:08:29.585" v="2275" actId="478"/>
          <ac:picMkLst>
            <pc:docMk/>
            <pc:sldMk cId="4256065729" sldId="314"/>
            <ac:picMk id="28" creationId="{119AA654-0EAF-4A4C-BA33-661C742F2F2F}"/>
          </ac:picMkLst>
        </pc:picChg>
        <pc:picChg chg="add mod">
          <ac:chgData name="Stephane KLEIN" userId="e080e1b6-eead-4614-8042-c61176d0ed28" providerId="ADAL" clId="{E90BD49A-E771-4F23-89F4-C84485457970}" dt="2023-06-30T13:48:28.978" v="2115"/>
          <ac:picMkLst>
            <pc:docMk/>
            <pc:sldMk cId="4256065729" sldId="314"/>
            <ac:picMk id="47" creationId="{C17DE0CD-E1DA-4007-8400-E47A594AF77A}"/>
          </ac:picMkLst>
        </pc:picChg>
        <pc:picChg chg="add mod">
          <ac:chgData name="Stephane KLEIN" userId="e080e1b6-eead-4614-8042-c61176d0ed28" providerId="ADAL" clId="{E90BD49A-E771-4F23-89F4-C84485457970}" dt="2023-06-30T13:48:28.978" v="2115"/>
          <ac:picMkLst>
            <pc:docMk/>
            <pc:sldMk cId="4256065729" sldId="314"/>
            <ac:picMk id="52" creationId="{56F36888-4A18-4C9E-9123-28B14F5B236F}"/>
          </ac:picMkLst>
        </pc:picChg>
        <pc:picChg chg="add mod">
          <ac:chgData name="Stephane KLEIN" userId="e080e1b6-eead-4614-8042-c61176d0ed28" providerId="ADAL" clId="{E90BD49A-E771-4F23-89F4-C84485457970}" dt="2023-06-30T13:48:28.978" v="2115"/>
          <ac:picMkLst>
            <pc:docMk/>
            <pc:sldMk cId="4256065729" sldId="314"/>
            <ac:picMk id="53" creationId="{C31143DE-3998-41C5-A08B-D513B8558110}"/>
          </ac:picMkLst>
        </pc:picChg>
        <pc:picChg chg="add mod">
          <ac:chgData name="Stephane KLEIN" userId="e080e1b6-eead-4614-8042-c61176d0ed28" providerId="ADAL" clId="{E90BD49A-E771-4F23-89F4-C84485457970}" dt="2023-06-30T13:48:28.978" v="2115"/>
          <ac:picMkLst>
            <pc:docMk/>
            <pc:sldMk cId="4256065729" sldId="314"/>
            <ac:picMk id="54" creationId="{01617F5D-105F-40BA-A36F-D4101C1C0FF7}"/>
          </ac:picMkLst>
        </pc:picChg>
      </pc:sldChg>
      <pc:sldChg chg="modSp add mod ord">
        <pc:chgData name="Stephane KLEIN" userId="e080e1b6-eead-4614-8042-c61176d0ed28" providerId="ADAL" clId="{E90BD49A-E771-4F23-89F4-C84485457970}" dt="2023-06-30T13:47:39.894" v="2111" actId="20577"/>
        <pc:sldMkLst>
          <pc:docMk/>
          <pc:sldMk cId="2878557284" sldId="315"/>
        </pc:sldMkLst>
        <pc:spChg chg="mod">
          <ac:chgData name="Stephane KLEIN" userId="e080e1b6-eead-4614-8042-c61176d0ed28" providerId="ADAL" clId="{E90BD49A-E771-4F23-89F4-C84485457970}" dt="2023-06-30T13:47:39.894" v="2111" actId="20577"/>
          <ac:spMkLst>
            <pc:docMk/>
            <pc:sldMk cId="2878557284" sldId="315"/>
            <ac:spMk id="6" creationId="{5C52538C-8115-7E8C-FE3B-D76EDED48E71}"/>
          </ac:spMkLst>
        </pc:spChg>
      </pc:sldChg>
      <pc:sldChg chg="addSp delSp modSp add mod">
        <pc:chgData name="Stephane KLEIN" userId="e080e1b6-eead-4614-8042-c61176d0ed28" providerId="ADAL" clId="{E90BD49A-E771-4F23-89F4-C84485457970}" dt="2023-06-30T15:20:32.908" v="2875" actId="20577"/>
        <pc:sldMkLst>
          <pc:docMk/>
          <pc:sldMk cId="4043217261" sldId="316"/>
        </pc:sldMkLst>
        <pc:spChg chg="add mod">
          <ac:chgData name="Stephane KLEIN" userId="e080e1b6-eead-4614-8042-c61176d0ed28" providerId="ADAL" clId="{E90BD49A-E771-4F23-89F4-C84485457970}" dt="2023-06-30T15:01:53.301" v="2587" actId="1035"/>
          <ac:spMkLst>
            <pc:docMk/>
            <pc:sldMk cId="4043217261" sldId="316"/>
            <ac:spMk id="18" creationId="{EC6DCA80-0FEA-4BB4-92B8-B913E11483D0}"/>
          </ac:spMkLst>
        </pc:spChg>
        <pc:spChg chg="add del mod">
          <ac:chgData name="Stephane KLEIN" userId="e080e1b6-eead-4614-8042-c61176d0ed28" providerId="ADAL" clId="{E90BD49A-E771-4F23-89F4-C84485457970}" dt="2023-06-30T14:12:50.691" v="2454" actId="1035"/>
          <ac:spMkLst>
            <pc:docMk/>
            <pc:sldMk cId="4043217261" sldId="316"/>
            <ac:spMk id="32" creationId="{E1340A1E-0DE2-3F76-AB2F-C360E5083EF5}"/>
          </ac:spMkLst>
        </pc:spChg>
        <pc:spChg chg="add del mod">
          <ac:chgData name="Stephane KLEIN" userId="e080e1b6-eead-4614-8042-c61176d0ed28" providerId="ADAL" clId="{E90BD49A-E771-4F23-89F4-C84485457970}" dt="2023-06-30T14:12:50.691" v="2454" actId="1035"/>
          <ac:spMkLst>
            <pc:docMk/>
            <pc:sldMk cId="4043217261" sldId="316"/>
            <ac:spMk id="34" creationId="{B7913E95-0E74-41B5-A090-3078FABAC3D0}"/>
          </ac:spMkLst>
        </pc:spChg>
        <pc:spChg chg="add del mod">
          <ac:chgData name="Stephane KLEIN" userId="e080e1b6-eead-4614-8042-c61176d0ed28" providerId="ADAL" clId="{E90BD49A-E771-4F23-89F4-C84485457970}" dt="2023-06-30T14:12:50.691" v="2454" actId="1035"/>
          <ac:spMkLst>
            <pc:docMk/>
            <pc:sldMk cId="4043217261" sldId="316"/>
            <ac:spMk id="37" creationId="{D7FF41A2-004C-4CFE-BF39-24D6C94DCCB0}"/>
          </ac:spMkLst>
        </pc:spChg>
        <pc:spChg chg="add del">
          <ac:chgData name="Stephane KLEIN" userId="e080e1b6-eead-4614-8042-c61176d0ed28" providerId="ADAL" clId="{E90BD49A-E771-4F23-89F4-C84485457970}" dt="2023-06-30T14:12:41.769" v="2437" actId="478"/>
          <ac:spMkLst>
            <pc:docMk/>
            <pc:sldMk cId="4043217261" sldId="316"/>
            <ac:spMk id="41" creationId="{98A5C932-6391-4005-A4A5-25D3D2509D09}"/>
          </ac:spMkLst>
        </pc:spChg>
        <pc:spChg chg="add del">
          <ac:chgData name="Stephane KLEIN" userId="e080e1b6-eead-4614-8042-c61176d0ed28" providerId="ADAL" clId="{E90BD49A-E771-4F23-89F4-C84485457970}" dt="2023-06-30T14:12:41.769" v="2437" actId="478"/>
          <ac:spMkLst>
            <pc:docMk/>
            <pc:sldMk cId="4043217261" sldId="316"/>
            <ac:spMk id="42" creationId="{345BE5A7-93BC-49E2-97CE-5477230092BB}"/>
          </ac:spMkLst>
        </pc:spChg>
        <pc:spChg chg="add del">
          <ac:chgData name="Stephane KLEIN" userId="e080e1b6-eead-4614-8042-c61176d0ed28" providerId="ADAL" clId="{E90BD49A-E771-4F23-89F4-C84485457970}" dt="2023-06-30T14:12:41.769" v="2437" actId="478"/>
          <ac:spMkLst>
            <pc:docMk/>
            <pc:sldMk cId="4043217261" sldId="316"/>
            <ac:spMk id="43" creationId="{EA1B0114-1F1A-42DC-A38E-7C969BCDA395}"/>
          </ac:spMkLst>
        </pc:spChg>
        <pc:spChg chg="add del mod">
          <ac:chgData name="Stephane KLEIN" userId="e080e1b6-eead-4614-8042-c61176d0ed28" providerId="ADAL" clId="{E90BD49A-E771-4F23-89F4-C84485457970}" dt="2023-06-30T14:12:50.691" v="2454" actId="1035"/>
          <ac:spMkLst>
            <pc:docMk/>
            <pc:sldMk cId="4043217261" sldId="316"/>
            <ac:spMk id="44" creationId="{A9F49E66-20A5-4C96-A4BB-62D05F959891}"/>
          </ac:spMkLst>
        </pc:spChg>
        <pc:spChg chg="add del mod">
          <ac:chgData name="Stephane KLEIN" userId="e080e1b6-eead-4614-8042-c61176d0ed28" providerId="ADAL" clId="{E90BD49A-E771-4F23-89F4-C84485457970}" dt="2023-06-30T15:20:32.908" v="2875" actId="20577"/>
          <ac:spMkLst>
            <pc:docMk/>
            <pc:sldMk cId="4043217261" sldId="316"/>
            <ac:spMk id="45" creationId="{AFB367DD-C14F-4BA4-A090-0D1CDC3603D9}"/>
          </ac:spMkLst>
        </pc:spChg>
      </pc:sldChg>
      <pc:sldChg chg="add ord">
        <pc:chgData name="Stephane KLEIN" userId="e080e1b6-eead-4614-8042-c61176d0ed28" providerId="ADAL" clId="{E90BD49A-E771-4F23-89F4-C84485457970}" dt="2023-06-30T14:07:50.127" v="2271"/>
        <pc:sldMkLst>
          <pc:docMk/>
          <pc:sldMk cId="862345035" sldId="317"/>
        </pc:sldMkLst>
      </pc:sldChg>
      <pc:sldChg chg="addSp delSp modSp add mod">
        <pc:chgData name="Stephane KLEIN" userId="e080e1b6-eead-4614-8042-c61176d0ed28" providerId="ADAL" clId="{E90BD49A-E771-4F23-89F4-C84485457970}" dt="2023-06-30T15:01:04.478" v="2524" actId="478"/>
        <pc:sldMkLst>
          <pc:docMk/>
          <pc:sldMk cId="1764927194" sldId="318"/>
        </pc:sldMkLst>
        <pc:spChg chg="add mod">
          <ac:chgData name="Stephane KLEIN" userId="e080e1b6-eead-4614-8042-c61176d0ed28" providerId="ADAL" clId="{E90BD49A-E771-4F23-89F4-C84485457970}" dt="2023-06-30T14:56:17.028" v="2465"/>
          <ac:spMkLst>
            <pc:docMk/>
            <pc:sldMk cId="1764927194" sldId="318"/>
            <ac:spMk id="40" creationId="{BCF3B155-C2AA-4777-9BC3-313784772BD9}"/>
          </ac:spMkLst>
        </pc:spChg>
        <pc:spChg chg="add mod">
          <ac:chgData name="Stephane KLEIN" userId="e080e1b6-eead-4614-8042-c61176d0ed28" providerId="ADAL" clId="{E90BD49A-E771-4F23-89F4-C84485457970}" dt="2023-06-30T14:57:56.826" v="2482" actId="553"/>
          <ac:spMkLst>
            <pc:docMk/>
            <pc:sldMk cId="1764927194" sldId="318"/>
            <ac:spMk id="43" creationId="{9CCE5B67-DF48-4953-A060-CF628A99F493}"/>
          </ac:spMkLst>
        </pc:spChg>
        <pc:spChg chg="add mod">
          <ac:chgData name="Stephane KLEIN" userId="e080e1b6-eead-4614-8042-c61176d0ed28" providerId="ADAL" clId="{E90BD49A-E771-4F23-89F4-C84485457970}" dt="2023-06-30T15:00:48.293" v="2521" actId="20577"/>
          <ac:spMkLst>
            <pc:docMk/>
            <pc:sldMk cId="1764927194" sldId="318"/>
            <ac:spMk id="44" creationId="{D6395910-3F41-4C23-B574-FD9200E871E3}"/>
          </ac:spMkLst>
        </pc:spChg>
        <pc:spChg chg="add mod">
          <ac:chgData name="Stephane KLEIN" userId="e080e1b6-eead-4614-8042-c61176d0ed28" providerId="ADAL" clId="{E90BD49A-E771-4F23-89F4-C84485457970}" dt="2023-06-30T14:58:56.475" v="2504" actId="1036"/>
          <ac:spMkLst>
            <pc:docMk/>
            <pc:sldMk cId="1764927194" sldId="318"/>
            <ac:spMk id="47" creationId="{7124A470-9EB7-443B-9C53-040E48585B79}"/>
          </ac:spMkLst>
        </pc:spChg>
        <pc:spChg chg="add mod">
          <ac:chgData name="Stephane KLEIN" userId="e080e1b6-eead-4614-8042-c61176d0ed28" providerId="ADAL" clId="{E90BD49A-E771-4F23-89F4-C84485457970}" dt="2023-06-30T14:59:26.791" v="2508" actId="255"/>
          <ac:spMkLst>
            <pc:docMk/>
            <pc:sldMk cId="1764927194" sldId="318"/>
            <ac:spMk id="65" creationId="{CE5A7E0F-17BC-4BC6-B608-065863FB7C0D}"/>
          </ac:spMkLst>
        </pc:spChg>
        <pc:spChg chg="add mod">
          <ac:chgData name="Stephane KLEIN" userId="e080e1b6-eead-4614-8042-c61176d0ed28" providerId="ADAL" clId="{E90BD49A-E771-4F23-89F4-C84485457970}" dt="2023-06-30T14:59:26.791" v="2508" actId="255"/>
          <ac:spMkLst>
            <pc:docMk/>
            <pc:sldMk cId="1764927194" sldId="318"/>
            <ac:spMk id="67" creationId="{F221B143-470D-4AEF-9EF5-AD0BDC2082AD}"/>
          </ac:spMkLst>
        </pc:spChg>
        <pc:spChg chg="add mod">
          <ac:chgData name="Stephane KLEIN" userId="e080e1b6-eead-4614-8042-c61176d0ed28" providerId="ADAL" clId="{E90BD49A-E771-4F23-89F4-C84485457970}" dt="2023-06-30T14:59:56.830" v="2512" actId="255"/>
          <ac:spMkLst>
            <pc:docMk/>
            <pc:sldMk cId="1764927194" sldId="318"/>
            <ac:spMk id="71" creationId="{8405B99B-31F3-4B55-AC03-84DB6D6F9C27}"/>
          </ac:spMkLst>
        </pc:spChg>
        <pc:spChg chg="add mod">
          <ac:chgData name="Stephane KLEIN" userId="e080e1b6-eead-4614-8042-c61176d0ed28" providerId="ADAL" clId="{E90BD49A-E771-4F23-89F4-C84485457970}" dt="2023-06-30T14:59:39.674" v="2510" actId="255"/>
          <ac:spMkLst>
            <pc:docMk/>
            <pc:sldMk cId="1764927194" sldId="318"/>
            <ac:spMk id="78" creationId="{C7B342DF-97E0-4D1D-A649-4F27F7E0C8CC}"/>
          </ac:spMkLst>
        </pc:spChg>
        <pc:spChg chg="add mod">
          <ac:chgData name="Stephane KLEIN" userId="e080e1b6-eead-4614-8042-c61176d0ed28" providerId="ADAL" clId="{E90BD49A-E771-4F23-89F4-C84485457970}" dt="2023-06-30T15:00:31.792" v="2520" actId="179"/>
          <ac:spMkLst>
            <pc:docMk/>
            <pc:sldMk cId="1764927194" sldId="318"/>
            <ac:spMk id="89" creationId="{2C064689-847B-4344-8ACE-1073B91694E3}"/>
          </ac:spMkLst>
        </pc:spChg>
        <pc:spChg chg="add mod">
          <ac:chgData name="Stephane KLEIN" userId="e080e1b6-eead-4614-8042-c61176d0ed28" providerId="ADAL" clId="{E90BD49A-E771-4F23-89F4-C84485457970}" dt="2023-06-30T14:56:17.028" v="2465"/>
          <ac:spMkLst>
            <pc:docMk/>
            <pc:sldMk cId="1764927194" sldId="318"/>
            <ac:spMk id="93" creationId="{EECED2AA-2B87-4463-9248-7E0F9D547D07}"/>
          </ac:spMkLst>
        </pc:spChg>
        <pc:spChg chg="add mod">
          <ac:chgData name="Stephane KLEIN" userId="e080e1b6-eead-4614-8042-c61176d0ed28" providerId="ADAL" clId="{E90BD49A-E771-4F23-89F4-C84485457970}" dt="2023-06-30T14:56:17.028" v="2465"/>
          <ac:spMkLst>
            <pc:docMk/>
            <pc:sldMk cId="1764927194" sldId="318"/>
            <ac:spMk id="96" creationId="{C63DC850-0132-49CA-A022-D2F8C368261E}"/>
          </ac:spMkLst>
        </pc:spChg>
        <pc:spChg chg="add mod">
          <ac:chgData name="Stephane KLEIN" userId="e080e1b6-eead-4614-8042-c61176d0ed28" providerId="ADAL" clId="{E90BD49A-E771-4F23-89F4-C84485457970}" dt="2023-06-30T14:56:17.028" v="2465"/>
          <ac:spMkLst>
            <pc:docMk/>
            <pc:sldMk cId="1764927194" sldId="318"/>
            <ac:spMk id="98" creationId="{97A42A74-9C86-4A94-BDC5-49AE2B0A764D}"/>
          </ac:spMkLst>
        </pc:spChg>
        <pc:spChg chg="add mod">
          <ac:chgData name="Stephane KLEIN" userId="e080e1b6-eead-4614-8042-c61176d0ed28" providerId="ADAL" clId="{E90BD49A-E771-4F23-89F4-C84485457970}" dt="2023-06-30T14:56:17.028" v="2465"/>
          <ac:spMkLst>
            <pc:docMk/>
            <pc:sldMk cId="1764927194" sldId="318"/>
            <ac:spMk id="100" creationId="{44626DB2-EC50-4F2A-AE0C-9A4C027E2C13}"/>
          </ac:spMkLst>
        </pc:spChg>
        <pc:spChg chg="add mod">
          <ac:chgData name="Stephane KLEIN" userId="e080e1b6-eead-4614-8042-c61176d0ed28" providerId="ADAL" clId="{E90BD49A-E771-4F23-89F4-C84485457970}" dt="2023-06-30T14:57:56.826" v="2482" actId="553"/>
          <ac:spMkLst>
            <pc:docMk/>
            <pc:sldMk cId="1764927194" sldId="318"/>
            <ac:spMk id="102" creationId="{4EC0FA68-0070-4648-A33B-7E0755341F7D}"/>
          </ac:spMkLst>
        </pc:spChg>
        <pc:spChg chg="add mod">
          <ac:chgData name="Stephane KLEIN" userId="e080e1b6-eead-4614-8042-c61176d0ed28" providerId="ADAL" clId="{E90BD49A-E771-4F23-89F4-C84485457970}" dt="2023-06-30T14:56:17.028" v="2465"/>
          <ac:spMkLst>
            <pc:docMk/>
            <pc:sldMk cId="1764927194" sldId="318"/>
            <ac:spMk id="103" creationId="{CED998CB-F339-4A74-8AFD-BE135BB067BA}"/>
          </ac:spMkLst>
        </pc:spChg>
        <pc:grpChg chg="add mod ord">
          <ac:chgData name="Stephane KLEIN" userId="e080e1b6-eead-4614-8042-c61176d0ed28" providerId="ADAL" clId="{E90BD49A-E771-4F23-89F4-C84485457970}" dt="2023-06-30T15:01:02.006" v="2523" actId="167"/>
          <ac:grpSpMkLst>
            <pc:docMk/>
            <pc:sldMk cId="1764927194" sldId="318"/>
            <ac:grpSpMk id="39" creationId="{2C76CFE5-96C8-436C-A0F3-A50BB792223D}"/>
          </ac:grpSpMkLst>
        </pc:grpChg>
        <pc:grpChg chg="add mod">
          <ac:chgData name="Stephane KLEIN" userId="e080e1b6-eead-4614-8042-c61176d0ed28" providerId="ADAL" clId="{E90BD49A-E771-4F23-89F4-C84485457970}" dt="2023-06-30T14:56:17.028" v="2465"/>
          <ac:grpSpMkLst>
            <pc:docMk/>
            <pc:sldMk cId="1764927194" sldId="318"/>
            <ac:grpSpMk id="41" creationId="{699906C4-D14C-416A-AEB5-3CBC5831FC6E}"/>
          </ac:grpSpMkLst>
        </pc:grpChg>
        <pc:grpChg chg="del mod">
          <ac:chgData name="Stephane KLEIN" userId="e080e1b6-eead-4614-8042-c61176d0ed28" providerId="ADAL" clId="{E90BD49A-E771-4F23-89F4-C84485457970}" dt="2023-06-30T15:01:04.478" v="2524" actId="478"/>
          <ac:grpSpMkLst>
            <pc:docMk/>
            <pc:sldMk cId="1764927194" sldId="318"/>
            <ac:grpSpMk id="42" creationId="{BEB9FFCA-E7A6-42EE-B438-E143CB216102}"/>
          </ac:grpSpMkLst>
        </pc:grpChg>
        <pc:grpChg chg="add mod">
          <ac:chgData name="Stephane KLEIN" userId="e080e1b6-eead-4614-8042-c61176d0ed28" providerId="ADAL" clId="{E90BD49A-E771-4F23-89F4-C84485457970}" dt="2023-06-30T14:56:17.028" v="2465"/>
          <ac:grpSpMkLst>
            <pc:docMk/>
            <pc:sldMk cId="1764927194" sldId="318"/>
            <ac:grpSpMk id="53" creationId="{1D72CE79-B3A2-46BA-A51F-5C2E3ED353EE}"/>
          </ac:grpSpMkLst>
        </pc:grpChg>
        <pc:grpChg chg="add mod">
          <ac:chgData name="Stephane KLEIN" userId="e080e1b6-eead-4614-8042-c61176d0ed28" providerId="ADAL" clId="{E90BD49A-E771-4F23-89F4-C84485457970}" dt="2023-06-30T14:56:17.028" v="2465"/>
          <ac:grpSpMkLst>
            <pc:docMk/>
            <pc:sldMk cId="1764927194" sldId="318"/>
            <ac:grpSpMk id="55" creationId="{63F8C687-8A86-44D5-915B-46E15F96D604}"/>
          </ac:grpSpMkLst>
        </pc:grpChg>
        <pc:grpChg chg="add mod">
          <ac:chgData name="Stephane KLEIN" userId="e080e1b6-eead-4614-8042-c61176d0ed28" providerId="ADAL" clId="{E90BD49A-E771-4F23-89F4-C84485457970}" dt="2023-06-30T14:56:17.028" v="2465"/>
          <ac:grpSpMkLst>
            <pc:docMk/>
            <pc:sldMk cId="1764927194" sldId="318"/>
            <ac:grpSpMk id="59" creationId="{2B771C1B-55B5-4231-BA24-E2BED6F28BAE}"/>
          </ac:grpSpMkLst>
        </pc:grpChg>
        <pc:grpChg chg="add mod">
          <ac:chgData name="Stephane KLEIN" userId="e080e1b6-eead-4614-8042-c61176d0ed28" providerId="ADAL" clId="{E90BD49A-E771-4F23-89F4-C84485457970}" dt="2023-06-30T14:56:17.028" v="2465"/>
          <ac:grpSpMkLst>
            <pc:docMk/>
            <pc:sldMk cId="1764927194" sldId="318"/>
            <ac:grpSpMk id="61" creationId="{725DDDFB-4539-4B7B-9BAD-39EBD84B1AF8}"/>
          </ac:grpSpMkLst>
        </pc:grpChg>
        <pc:grpChg chg="add mod">
          <ac:chgData name="Stephane KLEIN" userId="e080e1b6-eead-4614-8042-c61176d0ed28" providerId="ADAL" clId="{E90BD49A-E771-4F23-89F4-C84485457970}" dt="2023-06-30T14:56:17.028" v="2465"/>
          <ac:grpSpMkLst>
            <pc:docMk/>
            <pc:sldMk cId="1764927194" sldId="318"/>
            <ac:grpSpMk id="88" creationId="{D0CAD108-3C42-4EA9-BBE0-923739568197}"/>
          </ac:grpSpMkLst>
        </pc:grpChg>
        <pc:picChg chg="add mod">
          <ac:chgData name="Stephane KLEIN" userId="e080e1b6-eead-4614-8042-c61176d0ed28" providerId="ADAL" clId="{E90BD49A-E771-4F23-89F4-C84485457970}" dt="2023-06-30T14:57:15.661" v="2476" actId="1037"/>
          <ac:picMkLst>
            <pc:docMk/>
            <pc:sldMk cId="1764927194" sldId="318"/>
            <ac:picMk id="49" creationId="{C538E7BC-96FD-4063-AA8C-B4080F7F0B02}"/>
          </ac:picMkLst>
        </pc:picChg>
        <pc:picChg chg="add mod">
          <ac:chgData name="Stephane KLEIN" userId="e080e1b6-eead-4614-8042-c61176d0ed28" providerId="ADAL" clId="{E90BD49A-E771-4F23-89F4-C84485457970}" dt="2023-06-30T14:56:17.028" v="2465"/>
          <ac:picMkLst>
            <pc:docMk/>
            <pc:sldMk cId="1764927194" sldId="318"/>
            <ac:picMk id="77" creationId="{D1F45852-00F5-4C76-81DE-82049265B617}"/>
          </ac:picMkLst>
        </pc:picChg>
        <pc:picChg chg="add mod">
          <ac:chgData name="Stephane KLEIN" userId="e080e1b6-eead-4614-8042-c61176d0ed28" providerId="ADAL" clId="{E90BD49A-E771-4F23-89F4-C84485457970}" dt="2023-06-30T14:56:17.028" v="2465"/>
          <ac:picMkLst>
            <pc:docMk/>
            <pc:sldMk cId="1764927194" sldId="318"/>
            <ac:picMk id="87" creationId="{210B75DC-D9A8-4B4D-9A5A-0AC24C9D7C42}"/>
          </ac:picMkLst>
        </pc:picChg>
        <pc:picChg chg="add mod">
          <ac:chgData name="Stephane KLEIN" userId="e080e1b6-eead-4614-8042-c61176d0ed28" providerId="ADAL" clId="{E90BD49A-E771-4F23-89F4-C84485457970}" dt="2023-06-30T14:56:17.028" v="2465"/>
          <ac:picMkLst>
            <pc:docMk/>
            <pc:sldMk cId="1764927194" sldId="318"/>
            <ac:picMk id="92" creationId="{2A20C9EB-3590-4465-B62A-CDC1DF8A5F35}"/>
          </ac:picMkLst>
        </pc:picChg>
        <pc:picChg chg="add mod">
          <ac:chgData name="Stephane KLEIN" userId="e080e1b6-eead-4614-8042-c61176d0ed28" providerId="ADAL" clId="{E90BD49A-E771-4F23-89F4-C84485457970}" dt="2023-06-30T14:56:17.028" v="2465"/>
          <ac:picMkLst>
            <pc:docMk/>
            <pc:sldMk cId="1764927194" sldId="318"/>
            <ac:picMk id="94" creationId="{067BE6FE-43DF-4F5A-A625-6A53C45E1774}"/>
          </ac:picMkLst>
        </pc:picChg>
        <pc:picChg chg="add mod">
          <ac:chgData name="Stephane KLEIN" userId="e080e1b6-eead-4614-8042-c61176d0ed28" providerId="ADAL" clId="{E90BD49A-E771-4F23-89F4-C84485457970}" dt="2023-06-30T14:56:17.028" v="2465"/>
          <ac:picMkLst>
            <pc:docMk/>
            <pc:sldMk cId="1764927194" sldId="318"/>
            <ac:picMk id="97" creationId="{0DFFA50D-C41F-455B-9761-4B112E4AEEBB}"/>
          </ac:picMkLst>
        </pc:picChg>
        <pc:picChg chg="add mod">
          <ac:chgData name="Stephane KLEIN" userId="e080e1b6-eead-4614-8042-c61176d0ed28" providerId="ADAL" clId="{E90BD49A-E771-4F23-89F4-C84485457970}" dt="2023-06-30T14:56:17.028" v="2465"/>
          <ac:picMkLst>
            <pc:docMk/>
            <pc:sldMk cId="1764927194" sldId="318"/>
            <ac:picMk id="99" creationId="{6369621A-7D38-4CC1-92D7-89D4E3BD296E}"/>
          </ac:picMkLst>
        </pc:picChg>
        <pc:picChg chg="add mod">
          <ac:chgData name="Stephane KLEIN" userId="e080e1b6-eead-4614-8042-c61176d0ed28" providerId="ADAL" clId="{E90BD49A-E771-4F23-89F4-C84485457970}" dt="2023-06-30T14:56:17.028" v="2465"/>
          <ac:picMkLst>
            <pc:docMk/>
            <pc:sldMk cId="1764927194" sldId="318"/>
            <ac:picMk id="101" creationId="{BD3BF001-FEC4-46B1-A8F0-E01FB8634043}"/>
          </ac:picMkLst>
        </pc:picChg>
      </pc:sldChg>
      <pc:sldChg chg="addSp delSp modSp add mod ord">
        <pc:chgData name="Stephane KLEIN" userId="e080e1b6-eead-4614-8042-c61176d0ed28" providerId="ADAL" clId="{E90BD49A-E771-4F23-89F4-C84485457970}" dt="2023-06-30T15:09:23.104" v="2758"/>
        <pc:sldMkLst>
          <pc:docMk/>
          <pc:sldMk cId="2761981957" sldId="319"/>
        </pc:sldMkLst>
        <pc:spChg chg="add mod">
          <ac:chgData name="Stephane KLEIN" userId="e080e1b6-eead-4614-8042-c61176d0ed28" providerId="ADAL" clId="{E90BD49A-E771-4F23-89F4-C84485457970}" dt="2023-06-30T15:02:34.362" v="2633"/>
          <ac:spMkLst>
            <pc:docMk/>
            <pc:sldMk cId="2761981957" sldId="319"/>
            <ac:spMk id="35" creationId="{95CA8B6E-78C2-44E9-AD9C-44F82FAACB69}"/>
          </ac:spMkLst>
        </pc:spChg>
        <pc:spChg chg="add mod">
          <ac:chgData name="Stephane KLEIN" userId="e080e1b6-eead-4614-8042-c61176d0ed28" providerId="ADAL" clId="{E90BD49A-E771-4F23-89F4-C84485457970}" dt="2023-06-30T15:09:04.945" v="2753" actId="14100"/>
          <ac:spMkLst>
            <pc:docMk/>
            <pc:sldMk cId="2761981957" sldId="319"/>
            <ac:spMk id="36" creationId="{7D7219D6-0EF2-4F4A-A6F1-7B59FB02708C}"/>
          </ac:spMkLst>
        </pc:spChg>
        <pc:spChg chg="add mod">
          <ac:chgData name="Stephane KLEIN" userId="e080e1b6-eead-4614-8042-c61176d0ed28" providerId="ADAL" clId="{E90BD49A-E771-4F23-89F4-C84485457970}" dt="2023-06-30T15:02:34.362" v="2633"/>
          <ac:spMkLst>
            <pc:docMk/>
            <pc:sldMk cId="2761981957" sldId="319"/>
            <ac:spMk id="37" creationId="{3567A058-37A5-4329-BD01-67F37DABE0F0}"/>
          </ac:spMkLst>
        </pc:spChg>
        <pc:spChg chg="add mod">
          <ac:chgData name="Stephane KLEIN" userId="e080e1b6-eead-4614-8042-c61176d0ed28" providerId="ADAL" clId="{E90BD49A-E771-4F23-89F4-C84485457970}" dt="2023-06-30T15:04:59.321" v="2640" actId="255"/>
          <ac:spMkLst>
            <pc:docMk/>
            <pc:sldMk cId="2761981957" sldId="319"/>
            <ac:spMk id="38" creationId="{FA10233D-4C8E-4B76-BF9B-EE1F04B94336}"/>
          </ac:spMkLst>
        </pc:spChg>
        <pc:spChg chg="add mod">
          <ac:chgData name="Stephane KLEIN" userId="e080e1b6-eead-4614-8042-c61176d0ed28" providerId="ADAL" clId="{E90BD49A-E771-4F23-89F4-C84485457970}" dt="2023-06-30T15:07:58.887" v="2667" actId="1036"/>
          <ac:spMkLst>
            <pc:docMk/>
            <pc:sldMk cId="2761981957" sldId="319"/>
            <ac:spMk id="42" creationId="{21E999B5-AC13-4C19-B5DD-0FC7D0E64989}"/>
          </ac:spMkLst>
        </pc:spChg>
        <pc:spChg chg="add mod">
          <ac:chgData name="Stephane KLEIN" userId="e080e1b6-eead-4614-8042-c61176d0ed28" providerId="ADAL" clId="{E90BD49A-E771-4F23-89F4-C84485457970}" dt="2023-06-30T15:07:58.887" v="2667" actId="1036"/>
          <ac:spMkLst>
            <pc:docMk/>
            <pc:sldMk cId="2761981957" sldId="319"/>
            <ac:spMk id="45" creationId="{F5AF0B8F-74B7-4970-AD74-3642981C73F9}"/>
          </ac:spMkLst>
        </pc:spChg>
        <pc:spChg chg="add mod">
          <ac:chgData name="Stephane KLEIN" userId="e080e1b6-eead-4614-8042-c61176d0ed28" providerId="ADAL" clId="{E90BD49A-E771-4F23-89F4-C84485457970}" dt="2023-06-30T15:07:03.563" v="2658" actId="255"/>
          <ac:spMkLst>
            <pc:docMk/>
            <pc:sldMk cId="2761981957" sldId="319"/>
            <ac:spMk id="57" creationId="{51801CE5-C450-45D4-84F7-2D56993425BB}"/>
          </ac:spMkLst>
        </pc:spChg>
        <pc:spChg chg="add mod">
          <ac:chgData name="Stephane KLEIN" userId="e080e1b6-eead-4614-8042-c61176d0ed28" providerId="ADAL" clId="{E90BD49A-E771-4F23-89F4-C84485457970}" dt="2023-06-30T15:07:03.563" v="2658" actId="255"/>
          <ac:spMkLst>
            <pc:docMk/>
            <pc:sldMk cId="2761981957" sldId="319"/>
            <ac:spMk id="58" creationId="{F4978008-659E-406B-A0B0-193776B01104}"/>
          </ac:spMkLst>
        </pc:spChg>
        <pc:spChg chg="add mod">
          <ac:chgData name="Stephane KLEIN" userId="e080e1b6-eead-4614-8042-c61176d0ed28" providerId="ADAL" clId="{E90BD49A-E771-4F23-89F4-C84485457970}" dt="2023-06-30T15:07:29.400" v="2662" actId="255"/>
          <ac:spMkLst>
            <pc:docMk/>
            <pc:sldMk cId="2761981957" sldId="319"/>
            <ac:spMk id="60" creationId="{09CD8B57-2A5F-42E5-82A3-C02AA4E0E6F5}"/>
          </ac:spMkLst>
        </pc:spChg>
        <pc:spChg chg="add mod">
          <ac:chgData name="Stephane KLEIN" userId="e080e1b6-eead-4614-8042-c61176d0ed28" providerId="ADAL" clId="{E90BD49A-E771-4F23-89F4-C84485457970}" dt="2023-06-30T15:07:13.164" v="2660" actId="255"/>
          <ac:spMkLst>
            <pc:docMk/>
            <pc:sldMk cId="2761981957" sldId="319"/>
            <ac:spMk id="63" creationId="{4F38DF7F-942D-43E6-9242-5E4D7D988B9B}"/>
          </ac:spMkLst>
        </pc:spChg>
        <pc:spChg chg="add mod">
          <ac:chgData name="Stephane KLEIN" userId="e080e1b6-eead-4614-8042-c61176d0ed28" providerId="ADAL" clId="{E90BD49A-E771-4F23-89F4-C84485457970}" dt="2023-06-30T15:07:49.727" v="2665" actId="255"/>
          <ac:spMkLst>
            <pc:docMk/>
            <pc:sldMk cId="2761981957" sldId="319"/>
            <ac:spMk id="68" creationId="{6C6C6698-AB4E-41CF-91DB-16451BD408F4}"/>
          </ac:spMkLst>
        </pc:spChg>
        <pc:spChg chg="add mod">
          <ac:chgData name="Stephane KLEIN" userId="e080e1b6-eead-4614-8042-c61176d0ed28" providerId="ADAL" clId="{E90BD49A-E771-4F23-89F4-C84485457970}" dt="2023-06-30T15:08:17.329" v="2691" actId="1035"/>
          <ac:spMkLst>
            <pc:docMk/>
            <pc:sldMk cId="2761981957" sldId="319"/>
            <ac:spMk id="70" creationId="{8ADC407B-31C3-4547-9E89-71B4A14362A6}"/>
          </ac:spMkLst>
        </pc:spChg>
        <pc:spChg chg="add mod">
          <ac:chgData name="Stephane KLEIN" userId="e080e1b6-eead-4614-8042-c61176d0ed28" providerId="ADAL" clId="{E90BD49A-E771-4F23-89F4-C84485457970}" dt="2023-06-30T15:08:44.059" v="2750" actId="1036"/>
          <ac:spMkLst>
            <pc:docMk/>
            <pc:sldMk cId="2761981957" sldId="319"/>
            <ac:spMk id="73" creationId="{7AF947C6-1A4D-4AC2-A75C-27EFAC9BDF11}"/>
          </ac:spMkLst>
        </pc:spChg>
        <pc:spChg chg="add mod">
          <ac:chgData name="Stephane KLEIN" userId="e080e1b6-eead-4614-8042-c61176d0ed28" providerId="ADAL" clId="{E90BD49A-E771-4F23-89F4-C84485457970}" dt="2023-06-30T15:08:32.596" v="2719" actId="1035"/>
          <ac:spMkLst>
            <pc:docMk/>
            <pc:sldMk cId="2761981957" sldId="319"/>
            <ac:spMk id="75" creationId="{46D5749D-4AE5-4DFA-8986-C92C738A87B3}"/>
          </ac:spMkLst>
        </pc:spChg>
        <pc:spChg chg="add mod">
          <ac:chgData name="Stephane KLEIN" userId="e080e1b6-eead-4614-8042-c61176d0ed28" providerId="ADAL" clId="{E90BD49A-E771-4F23-89F4-C84485457970}" dt="2023-06-30T15:02:34.362" v="2633"/>
          <ac:spMkLst>
            <pc:docMk/>
            <pc:sldMk cId="2761981957" sldId="319"/>
            <ac:spMk id="79" creationId="{EA4336BD-257A-4C47-BD35-09B259AA35E5}"/>
          </ac:spMkLst>
        </pc:spChg>
        <pc:spChg chg="add mod">
          <ac:chgData name="Stephane KLEIN" userId="e080e1b6-eead-4614-8042-c61176d0ed28" providerId="ADAL" clId="{E90BD49A-E771-4F23-89F4-C84485457970}" dt="2023-06-30T15:08:05.800" v="2677" actId="1035"/>
          <ac:spMkLst>
            <pc:docMk/>
            <pc:sldMk cId="2761981957" sldId="319"/>
            <ac:spMk id="81" creationId="{BBAEFF9F-1825-4C6A-80FD-C270288D53B3}"/>
          </ac:spMkLst>
        </pc:spChg>
        <pc:spChg chg="add mod">
          <ac:chgData name="Stephane KLEIN" userId="e080e1b6-eead-4614-8042-c61176d0ed28" providerId="ADAL" clId="{E90BD49A-E771-4F23-89F4-C84485457970}" dt="2023-06-30T15:02:34.362" v="2633"/>
          <ac:spMkLst>
            <pc:docMk/>
            <pc:sldMk cId="2761981957" sldId="319"/>
            <ac:spMk id="83" creationId="{DC53716C-98BC-4996-86B0-244E49866E56}"/>
          </ac:spMkLst>
        </pc:spChg>
        <pc:grpChg chg="add mod ord">
          <ac:chgData name="Stephane KLEIN" userId="e080e1b6-eead-4614-8042-c61176d0ed28" providerId="ADAL" clId="{E90BD49A-E771-4F23-89F4-C84485457970}" dt="2023-06-30T15:09:10.293" v="2754" actId="167"/>
          <ac:grpSpMkLst>
            <pc:docMk/>
            <pc:sldMk cId="2761981957" sldId="319"/>
            <ac:grpSpMk id="34" creationId="{8D670AB7-7B16-4A0F-B62A-4A78AA8CCE9F}"/>
          </ac:grpSpMkLst>
        </pc:grpChg>
        <pc:grpChg chg="del mod">
          <ac:chgData name="Stephane KLEIN" userId="e080e1b6-eead-4614-8042-c61176d0ed28" providerId="ADAL" clId="{E90BD49A-E771-4F23-89F4-C84485457970}" dt="2023-06-30T15:09:12.464" v="2755" actId="478"/>
          <ac:grpSpMkLst>
            <pc:docMk/>
            <pc:sldMk cId="2761981957" sldId="319"/>
            <ac:grpSpMk id="39" creationId="{2C76CFE5-96C8-436C-A0F3-A50BB792223D}"/>
          </ac:grpSpMkLst>
        </pc:grpChg>
        <pc:grpChg chg="add mod">
          <ac:chgData name="Stephane KLEIN" userId="e080e1b6-eead-4614-8042-c61176d0ed28" providerId="ADAL" clId="{E90BD49A-E771-4F23-89F4-C84485457970}" dt="2023-06-30T15:02:34.362" v="2633"/>
          <ac:grpSpMkLst>
            <pc:docMk/>
            <pc:sldMk cId="2761981957" sldId="319"/>
            <ac:grpSpMk id="48" creationId="{FF450725-2AE9-4C06-9CBA-D10E22EB9B22}"/>
          </ac:grpSpMkLst>
        </pc:grpChg>
        <pc:grpChg chg="add mod">
          <ac:chgData name="Stephane KLEIN" userId="e080e1b6-eead-4614-8042-c61176d0ed28" providerId="ADAL" clId="{E90BD49A-E771-4F23-89F4-C84485457970}" dt="2023-06-30T15:02:34.362" v="2633"/>
          <ac:grpSpMkLst>
            <pc:docMk/>
            <pc:sldMk cId="2761981957" sldId="319"/>
            <ac:grpSpMk id="50" creationId="{5CBA0B3C-1ADD-45E2-9994-536EFE65C1D1}"/>
          </ac:grpSpMkLst>
        </pc:grpChg>
        <pc:grpChg chg="add mod">
          <ac:chgData name="Stephane KLEIN" userId="e080e1b6-eead-4614-8042-c61176d0ed28" providerId="ADAL" clId="{E90BD49A-E771-4F23-89F4-C84485457970}" dt="2023-06-30T15:02:34.362" v="2633"/>
          <ac:grpSpMkLst>
            <pc:docMk/>
            <pc:sldMk cId="2761981957" sldId="319"/>
            <ac:grpSpMk id="51" creationId="{778FD806-4CC1-4BFF-980E-47F8FE314A6A}"/>
          </ac:grpSpMkLst>
        </pc:grpChg>
        <pc:grpChg chg="add mod">
          <ac:chgData name="Stephane KLEIN" userId="e080e1b6-eead-4614-8042-c61176d0ed28" providerId="ADAL" clId="{E90BD49A-E771-4F23-89F4-C84485457970}" dt="2023-06-30T15:02:34.362" v="2633"/>
          <ac:grpSpMkLst>
            <pc:docMk/>
            <pc:sldMk cId="2761981957" sldId="319"/>
            <ac:grpSpMk id="52" creationId="{F21C8FDF-BA4B-4ED6-BDB2-09AF43608277}"/>
          </ac:grpSpMkLst>
        </pc:grpChg>
        <pc:grpChg chg="add mod">
          <ac:chgData name="Stephane KLEIN" userId="e080e1b6-eead-4614-8042-c61176d0ed28" providerId="ADAL" clId="{E90BD49A-E771-4F23-89F4-C84485457970}" dt="2023-06-30T15:02:34.362" v="2633"/>
          <ac:grpSpMkLst>
            <pc:docMk/>
            <pc:sldMk cId="2761981957" sldId="319"/>
            <ac:grpSpMk id="54" creationId="{72035CD7-7317-4DBB-8980-F5E7ADA1E86D}"/>
          </ac:grpSpMkLst>
        </pc:grpChg>
        <pc:grpChg chg="add mod">
          <ac:chgData name="Stephane KLEIN" userId="e080e1b6-eead-4614-8042-c61176d0ed28" providerId="ADAL" clId="{E90BD49A-E771-4F23-89F4-C84485457970}" dt="2023-06-30T15:02:34.362" v="2633"/>
          <ac:grpSpMkLst>
            <pc:docMk/>
            <pc:sldMk cId="2761981957" sldId="319"/>
            <ac:grpSpMk id="56" creationId="{044BE70F-FFAB-4CA0-B1E5-7ED617376901}"/>
          </ac:grpSpMkLst>
        </pc:grpChg>
        <pc:grpChg chg="add mod">
          <ac:chgData name="Stephane KLEIN" userId="e080e1b6-eead-4614-8042-c61176d0ed28" providerId="ADAL" clId="{E90BD49A-E771-4F23-89F4-C84485457970}" dt="2023-06-30T15:02:34.362" v="2633"/>
          <ac:grpSpMkLst>
            <pc:docMk/>
            <pc:sldMk cId="2761981957" sldId="319"/>
            <ac:grpSpMk id="66" creationId="{EA6D708F-CD6D-44F9-B7DB-4DDDB7AECDD3}"/>
          </ac:grpSpMkLst>
        </pc:grpChg>
        <pc:picChg chg="add mod">
          <ac:chgData name="Stephane KLEIN" userId="e080e1b6-eead-4614-8042-c61176d0ed28" providerId="ADAL" clId="{E90BD49A-E771-4F23-89F4-C84485457970}" dt="2023-06-30T15:02:34.362" v="2633"/>
          <ac:picMkLst>
            <pc:docMk/>
            <pc:sldMk cId="2761981957" sldId="319"/>
            <ac:picMk id="46" creationId="{1823AF93-A62D-4D13-B231-C87B8BBBA0A4}"/>
          </ac:picMkLst>
        </pc:picChg>
        <pc:picChg chg="add mod">
          <ac:chgData name="Stephane KLEIN" userId="e080e1b6-eead-4614-8042-c61176d0ed28" providerId="ADAL" clId="{E90BD49A-E771-4F23-89F4-C84485457970}" dt="2023-06-30T15:02:34.362" v="2633"/>
          <ac:picMkLst>
            <pc:docMk/>
            <pc:sldMk cId="2761981957" sldId="319"/>
            <ac:picMk id="62" creationId="{7E28CDDD-C2DC-4ECA-A8B6-4A004800BB9B}"/>
          </ac:picMkLst>
        </pc:picChg>
        <pc:picChg chg="add mod">
          <ac:chgData name="Stephane KLEIN" userId="e080e1b6-eead-4614-8042-c61176d0ed28" providerId="ADAL" clId="{E90BD49A-E771-4F23-89F4-C84485457970}" dt="2023-06-30T15:02:34.362" v="2633"/>
          <ac:picMkLst>
            <pc:docMk/>
            <pc:sldMk cId="2761981957" sldId="319"/>
            <ac:picMk id="64" creationId="{0FC3D8E9-DB36-41F6-A30A-3F91F3482FA5}"/>
          </ac:picMkLst>
        </pc:picChg>
        <pc:picChg chg="add mod">
          <ac:chgData name="Stephane KLEIN" userId="e080e1b6-eead-4614-8042-c61176d0ed28" providerId="ADAL" clId="{E90BD49A-E771-4F23-89F4-C84485457970}" dt="2023-06-30T15:02:34.362" v="2633"/>
          <ac:picMkLst>
            <pc:docMk/>
            <pc:sldMk cId="2761981957" sldId="319"/>
            <ac:picMk id="69" creationId="{D41CC652-F784-44A3-B633-8F0A4D7C0D45}"/>
          </ac:picMkLst>
        </pc:picChg>
        <pc:picChg chg="add mod">
          <ac:chgData name="Stephane KLEIN" userId="e080e1b6-eead-4614-8042-c61176d0ed28" providerId="ADAL" clId="{E90BD49A-E771-4F23-89F4-C84485457970}" dt="2023-06-30T15:08:17.329" v="2691" actId="1035"/>
          <ac:picMkLst>
            <pc:docMk/>
            <pc:sldMk cId="2761981957" sldId="319"/>
            <ac:picMk id="72" creationId="{350D7BA3-1363-493B-BBA5-66E5F28E2E80}"/>
          </ac:picMkLst>
        </pc:picChg>
        <pc:picChg chg="add mod">
          <ac:chgData name="Stephane KLEIN" userId="e080e1b6-eead-4614-8042-c61176d0ed28" providerId="ADAL" clId="{E90BD49A-E771-4F23-89F4-C84485457970}" dt="2023-06-30T15:08:44.059" v="2750" actId="1036"/>
          <ac:picMkLst>
            <pc:docMk/>
            <pc:sldMk cId="2761981957" sldId="319"/>
            <ac:picMk id="74" creationId="{13E1C4D2-9BE3-405F-BE7E-2D3121938541}"/>
          </ac:picMkLst>
        </pc:picChg>
        <pc:picChg chg="add mod">
          <ac:chgData name="Stephane KLEIN" userId="e080e1b6-eead-4614-8042-c61176d0ed28" providerId="ADAL" clId="{E90BD49A-E771-4F23-89F4-C84485457970}" dt="2023-06-30T15:08:32.596" v="2719" actId="1035"/>
          <ac:picMkLst>
            <pc:docMk/>
            <pc:sldMk cId="2761981957" sldId="319"/>
            <ac:picMk id="76" creationId="{3944C00B-D119-4C34-BF6D-874081998E7F}"/>
          </ac:picMkLst>
        </pc:picChg>
        <pc:picChg chg="add mod">
          <ac:chgData name="Stephane KLEIN" userId="e080e1b6-eead-4614-8042-c61176d0ed28" providerId="ADAL" clId="{E90BD49A-E771-4F23-89F4-C84485457970}" dt="2023-06-30T15:02:34.362" v="2633"/>
          <ac:picMkLst>
            <pc:docMk/>
            <pc:sldMk cId="2761981957" sldId="319"/>
            <ac:picMk id="80" creationId="{29B1DC59-992A-44CE-BAB9-0B65DC14D77B}"/>
          </ac:picMkLst>
        </pc:picChg>
        <pc:picChg chg="add mod">
          <ac:chgData name="Stephane KLEIN" userId="e080e1b6-eead-4614-8042-c61176d0ed28" providerId="ADAL" clId="{E90BD49A-E771-4F23-89F4-C84485457970}" dt="2023-06-30T15:08:05.800" v="2677" actId="1035"/>
          <ac:picMkLst>
            <pc:docMk/>
            <pc:sldMk cId="2761981957" sldId="319"/>
            <ac:picMk id="82" creationId="{942F624B-64EF-45C5-B92A-98101FBB0F83}"/>
          </ac:picMkLst>
        </pc:picChg>
        <pc:picChg chg="add mod">
          <ac:chgData name="Stephane KLEIN" userId="e080e1b6-eead-4614-8042-c61176d0ed28" providerId="ADAL" clId="{E90BD49A-E771-4F23-89F4-C84485457970}" dt="2023-06-30T15:02:34.362" v="2633"/>
          <ac:picMkLst>
            <pc:docMk/>
            <pc:sldMk cId="2761981957" sldId="319"/>
            <ac:picMk id="84" creationId="{9E9A3F04-5A6D-4D4E-98F6-DFBD3E2A65A1}"/>
          </ac:picMkLst>
        </pc:picChg>
      </pc:sldChg>
      <pc:sldChg chg="addSp delSp modSp add mod">
        <pc:chgData name="Stephane KLEIN" userId="e080e1b6-eead-4614-8042-c61176d0ed28" providerId="ADAL" clId="{E90BD49A-E771-4F23-89F4-C84485457970}" dt="2023-06-30T15:14:22.865" v="2826" actId="14100"/>
        <pc:sldMkLst>
          <pc:docMk/>
          <pc:sldMk cId="1584887335" sldId="320"/>
        </pc:sldMkLst>
        <pc:spChg chg="add mod">
          <ac:chgData name="Stephane KLEIN" userId="e080e1b6-eead-4614-8042-c61176d0ed28" providerId="ADAL" clId="{E90BD49A-E771-4F23-89F4-C84485457970}" dt="2023-06-30T15:09:36.857" v="2759"/>
          <ac:spMkLst>
            <pc:docMk/>
            <pc:sldMk cId="1584887335" sldId="320"/>
            <ac:spMk id="40" creationId="{B239B2E0-97FB-4EA2-A34A-D520179C9310}"/>
          </ac:spMkLst>
        </pc:spChg>
        <pc:spChg chg="add mod">
          <ac:chgData name="Stephane KLEIN" userId="e080e1b6-eead-4614-8042-c61176d0ed28" providerId="ADAL" clId="{E90BD49A-E771-4F23-89F4-C84485457970}" dt="2023-06-30T15:09:36.857" v="2759"/>
          <ac:spMkLst>
            <pc:docMk/>
            <pc:sldMk cId="1584887335" sldId="320"/>
            <ac:spMk id="41" creationId="{4AA8ACA0-87CA-47D4-91F0-4A4A675B918C}"/>
          </ac:spMkLst>
        </pc:spChg>
        <pc:spChg chg="add mod">
          <ac:chgData name="Stephane KLEIN" userId="e080e1b6-eead-4614-8042-c61176d0ed28" providerId="ADAL" clId="{E90BD49A-E771-4F23-89F4-C84485457970}" dt="2023-06-30T15:14:19.155" v="2825" actId="14100"/>
          <ac:spMkLst>
            <pc:docMk/>
            <pc:sldMk cId="1584887335" sldId="320"/>
            <ac:spMk id="43" creationId="{1E5FB92D-50E2-4E4C-BE8E-81655072BF83}"/>
          </ac:spMkLst>
        </pc:spChg>
        <pc:spChg chg="add mod">
          <ac:chgData name="Stephane KLEIN" userId="e080e1b6-eead-4614-8042-c61176d0ed28" providerId="ADAL" clId="{E90BD49A-E771-4F23-89F4-C84485457970}" dt="2023-06-30T15:11:09.465" v="2788" actId="255"/>
          <ac:spMkLst>
            <pc:docMk/>
            <pc:sldMk cId="1584887335" sldId="320"/>
            <ac:spMk id="44" creationId="{89134AF3-DACE-4AA6-A70F-FA84D683803F}"/>
          </ac:spMkLst>
        </pc:spChg>
        <pc:spChg chg="add mod">
          <ac:chgData name="Stephane KLEIN" userId="e080e1b6-eead-4614-8042-c61176d0ed28" providerId="ADAL" clId="{E90BD49A-E771-4F23-89F4-C84485457970}" dt="2023-06-30T15:13:27.895" v="2817" actId="14100"/>
          <ac:spMkLst>
            <pc:docMk/>
            <pc:sldMk cId="1584887335" sldId="320"/>
            <ac:spMk id="47" creationId="{693C6B24-5F55-4BD8-88C1-DCDDDE3C2976}"/>
          </ac:spMkLst>
        </pc:spChg>
        <pc:spChg chg="add mod">
          <ac:chgData name="Stephane KLEIN" userId="e080e1b6-eead-4614-8042-c61176d0ed28" providerId="ADAL" clId="{E90BD49A-E771-4F23-89F4-C84485457970}" dt="2023-06-30T15:14:22.865" v="2826" actId="14100"/>
          <ac:spMkLst>
            <pc:docMk/>
            <pc:sldMk cId="1584887335" sldId="320"/>
            <ac:spMk id="49" creationId="{010E4208-2B98-420C-BFC6-67D7F2E27DC7}"/>
          </ac:spMkLst>
        </pc:spChg>
        <pc:spChg chg="add mod">
          <ac:chgData name="Stephane KLEIN" userId="e080e1b6-eead-4614-8042-c61176d0ed28" providerId="ADAL" clId="{E90BD49A-E771-4F23-89F4-C84485457970}" dt="2023-06-30T15:11:31.700" v="2790" actId="255"/>
          <ac:spMkLst>
            <pc:docMk/>
            <pc:sldMk cId="1584887335" sldId="320"/>
            <ac:spMk id="77" creationId="{6894FDE4-7330-4884-BA7D-A961D13FC138}"/>
          </ac:spMkLst>
        </pc:spChg>
        <pc:spChg chg="add mod">
          <ac:chgData name="Stephane KLEIN" userId="e080e1b6-eead-4614-8042-c61176d0ed28" providerId="ADAL" clId="{E90BD49A-E771-4F23-89F4-C84485457970}" dt="2023-06-30T15:11:31.700" v="2790" actId="255"/>
          <ac:spMkLst>
            <pc:docMk/>
            <pc:sldMk cId="1584887335" sldId="320"/>
            <ac:spMk id="78" creationId="{F48C142F-D75E-4321-B0A6-F82F09E40BCB}"/>
          </ac:spMkLst>
        </pc:spChg>
        <pc:spChg chg="add mod">
          <ac:chgData name="Stephane KLEIN" userId="e080e1b6-eead-4614-8042-c61176d0ed28" providerId="ADAL" clId="{E90BD49A-E771-4F23-89F4-C84485457970}" dt="2023-06-30T15:12:46.940" v="2807" actId="179"/>
          <ac:spMkLst>
            <pc:docMk/>
            <pc:sldMk cId="1584887335" sldId="320"/>
            <ac:spMk id="85" creationId="{E11E67D2-B5CC-488B-8FA2-8A316DE1FD6C}"/>
          </ac:spMkLst>
        </pc:spChg>
        <pc:spChg chg="add mod">
          <ac:chgData name="Stephane KLEIN" userId="e080e1b6-eead-4614-8042-c61176d0ed28" providerId="ADAL" clId="{E90BD49A-E771-4F23-89F4-C84485457970}" dt="2023-06-30T15:13:39.071" v="2819" actId="255"/>
          <ac:spMkLst>
            <pc:docMk/>
            <pc:sldMk cId="1584887335" sldId="320"/>
            <ac:spMk id="86" creationId="{EF98CD3B-1BAE-4D3B-8B81-0A32490D3536}"/>
          </ac:spMkLst>
        </pc:spChg>
        <pc:spChg chg="add mod">
          <ac:chgData name="Stephane KLEIN" userId="e080e1b6-eead-4614-8042-c61176d0ed28" providerId="ADAL" clId="{E90BD49A-E771-4F23-89F4-C84485457970}" dt="2023-06-30T15:10:46.342" v="2771" actId="179"/>
          <ac:spMkLst>
            <pc:docMk/>
            <pc:sldMk cId="1584887335" sldId="320"/>
            <ac:spMk id="90" creationId="{ADEA6599-D81D-455D-9C8E-45C7233CA742}"/>
          </ac:spMkLst>
        </pc:spChg>
        <pc:spChg chg="add mod">
          <ac:chgData name="Stephane KLEIN" userId="e080e1b6-eead-4614-8042-c61176d0ed28" providerId="ADAL" clId="{E90BD49A-E771-4F23-89F4-C84485457970}" dt="2023-06-30T15:09:36.857" v="2759"/>
          <ac:spMkLst>
            <pc:docMk/>
            <pc:sldMk cId="1584887335" sldId="320"/>
            <ac:spMk id="92" creationId="{A264E395-A7B5-4AA0-B447-CAF91AF342FA}"/>
          </ac:spMkLst>
        </pc:spChg>
        <pc:spChg chg="add mod">
          <ac:chgData name="Stephane KLEIN" userId="e080e1b6-eead-4614-8042-c61176d0ed28" providerId="ADAL" clId="{E90BD49A-E771-4F23-89F4-C84485457970}" dt="2023-06-30T15:09:36.857" v="2759"/>
          <ac:spMkLst>
            <pc:docMk/>
            <pc:sldMk cId="1584887335" sldId="320"/>
            <ac:spMk id="94" creationId="{0149A20E-E762-48A2-8702-A61C06870DDB}"/>
          </ac:spMkLst>
        </pc:spChg>
        <pc:spChg chg="add mod">
          <ac:chgData name="Stephane KLEIN" userId="e080e1b6-eead-4614-8042-c61176d0ed28" providerId="ADAL" clId="{E90BD49A-E771-4F23-89F4-C84485457970}" dt="2023-06-30T15:09:36.857" v="2759"/>
          <ac:spMkLst>
            <pc:docMk/>
            <pc:sldMk cId="1584887335" sldId="320"/>
            <ac:spMk id="96" creationId="{B6B434F5-F552-4D1E-BEC4-0E8CF853093A}"/>
          </ac:spMkLst>
        </pc:spChg>
        <pc:spChg chg="add mod">
          <ac:chgData name="Stephane KLEIN" userId="e080e1b6-eead-4614-8042-c61176d0ed28" providerId="ADAL" clId="{E90BD49A-E771-4F23-89F4-C84485457970}" dt="2023-06-30T15:09:36.857" v="2759"/>
          <ac:spMkLst>
            <pc:docMk/>
            <pc:sldMk cId="1584887335" sldId="320"/>
            <ac:spMk id="98" creationId="{79833288-D0C2-4A2F-B32D-D22E0817DE5A}"/>
          </ac:spMkLst>
        </pc:spChg>
        <pc:spChg chg="add mod">
          <ac:chgData name="Stephane KLEIN" userId="e080e1b6-eead-4614-8042-c61176d0ed28" providerId="ADAL" clId="{E90BD49A-E771-4F23-89F4-C84485457970}" dt="2023-06-30T15:09:36.857" v="2759"/>
          <ac:spMkLst>
            <pc:docMk/>
            <pc:sldMk cId="1584887335" sldId="320"/>
            <ac:spMk id="100" creationId="{118D6916-22A4-4F24-89F8-3A2D5EF9E6C6}"/>
          </ac:spMkLst>
        </pc:spChg>
        <pc:spChg chg="add mod">
          <ac:chgData name="Stephane KLEIN" userId="e080e1b6-eead-4614-8042-c61176d0ed28" providerId="ADAL" clId="{E90BD49A-E771-4F23-89F4-C84485457970}" dt="2023-06-30T15:09:36.857" v="2759"/>
          <ac:spMkLst>
            <pc:docMk/>
            <pc:sldMk cId="1584887335" sldId="320"/>
            <ac:spMk id="102" creationId="{F9035FA9-D6E8-4272-84C4-1202DF30386E}"/>
          </ac:spMkLst>
        </pc:spChg>
        <pc:grpChg chg="del mod">
          <ac:chgData name="Stephane KLEIN" userId="e080e1b6-eead-4614-8042-c61176d0ed28" providerId="ADAL" clId="{E90BD49A-E771-4F23-89F4-C84485457970}" dt="2023-06-30T15:14:05.639" v="2823" actId="478"/>
          <ac:grpSpMkLst>
            <pc:docMk/>
            <pc:sldMk cId="1584887335" sldId="320"/>
            <ac:grpSpMk id="34" creationId="{8D670AB7-7B16-4A0F-B62A-4A78AA8CCE9F}"/>
          </ac:grpSpMkLst>
        </pc:grpChg>
        <pc:grpChg chg="add mod ord">
          <ac:chgData name="Stephane KLEIN" userId="e080e1b6-eead-4614-8042-c61176d0ed28" providerId="ADAL" clId="{E90BD49A-E771-4F23-89F4-C84485457970}" dt="2023-06-30T15:14:02.877" v="2822" actId="167"/>
          <ac:grpSpMkLst>
            <pc:docMk/>
            <pc:sldMk cId="1584887335" sldId="320"/>
            <ac:grpSpMk id="39" creationId="{0409BBDC-B043-4039-A70D-0A27D42108FD}"/>
          </ac:grpSpMkLst>
        </pc:grpChg>
        <pc:grpChg chg="add mod">
          <ac:chgData name="Stephane KLEIN" userId="e080e1b6-eead-4614-8042-c61176d0ed28" providerId="ADAL" clId="{E90BD49A-E771-4F23-89F4-C84485457970}" dt="2023-06-30T15:09:36.857" v="2759"/>
          <ac:grpSpMkLst>
            <pc:docMk/>
            <pc:sldMk cId="1584887335" sldId="320"/>
            <ac:grpSpMk id="55" creationId="{28604694-9426-4C43-B8B5-00EC2380C25E}"/>
          </ac:grpSpMkLst>
        </pc:grpChg>
        <pc:grpChg chg="add mod">
          <ac:chgData name="Stephane KLEIN" userId="e080e1b6-eead-4614-8042-c61176d0ed28" providerId="ADAL" clId="{E90BD49A-E771-4F23-89F4-C84485457970}" dt="2023-06-30T15:09:36.857" v="2759"/>
          <ac:grpSpMkLst>
            <pc:docMk/>
            <pc:sldMk cId="1584887335" sldId="320"/>
            <ac:grpSpMk id="59" creationId="{E80C9557-7642-4509-9316-F034339D8483}"/>
          </ac:grpSpMkLst>
        </pc:grpChg>
        <pc:grpChg chg="add mod">
          <ac:chgData name="Stephane KLEIN" userId="e080e1b6-eead-4614-8042-c61176d0ed28" providerId="ADAL" clId="{E90BD49A-E771-4F23-89F4-C84485457970}" dt="2023-06-30T15:09:36.857" v="2759"/>
          <ac:grpSpMkLst>
            <pc:docMk/>
            <pc:sldMk cId="1584887335" sldId="320"/>
            <ac:grpSpMk id="61" creationId="{CE958109-D19E-408C-9E9E-1F2387A37602}"/>
          </ac:grpSpMkLst>
        </pc:grpChg>
        <pc:grpChg chg="add mod">
          <ac:chgData name="Stephane KLEIN" userId="e080e1b6-eead-4614-8042-c61176d0ed28" providerId="ADAL" clId="{E90BD49A-E771-4F23-89F4-C84485457970}" dt="2023-06-30T15:09:36.857" v="2759"/>
          <ac:grpSpMkLst>
            <pc:docMk/>
            <pc:sldMk cId="1584887335" sldId="320"/>
            <ac:grpSpMk id="65" creationId="{C8774290-9A3B-475B-A26B-23A975C967DD}"/>
          </ac:grpSpMkLst>
        </pc:grpChg>
        <pc:grpChg chg="add mod">
          <ac:chgData name="Stephane KLEIN" userId="e080e1b6-eead-4614-8042-c61176d0ed28" providerId="ADAL" clId="{E90BD49A-E771-4F23-89F4-C84485457970}" dt="2023-06-30T15:09:36.857" v="2759"/>
          <ac:grpSpMkLst>
            <pc:docMk/>
            <pc:sldMk cId="1584887335" sldId="320"/>
            <ac:grpSpMk id="67" creationId="{C87B331C-1555-4CC0-AFD5-A4A6BE43E449}"/>
          </ac:grpSpMkLst>
        </pc:grpChg>
        <pc:grpChg chg="add mod">
          <ac:chgData name="Stephane KLEIN" userId="e080e1b6-eead-4614-8042-c61176d0ed28" providerId="ADAL" clId="{E90BD49A-E771-4F23-89F4-C84485457970}" dt="2023-06-30T15:09:36.857" v="2759"/>
          <ac:grpSpMkLst>
            <pc:docMk/>
            <pc:sldMk cId="1584887335" sldId="320"/>
            <ac:grpSpMk id="71" creationId="{270C9710-35A5-4ADE-BF2F-B739C1613472}"/>
          </ac:grpSpMkLst>
        </pc:grpChg>
        <pc:grpChg chg="add mod">
          <ac:chgData name="Stephane KLEIN" userId="e080e1b6-eead-4614-8042-c61176d0ed28" providerId="ADAL" clId="{E90BD49A-E771-4F23-89F4-C84485457970}" dt="2023-06-30T15:09:36.857" v="2759"/>
          <ac:grpSpMkLst>
            <pc:docMk/>
            <pc:sldMk cId="1584887335" sldId="320"/>
            <ac:grpSpMk id="89" creationId="{B182B2EE-945A-4B4D-B7C9-90350F2AC2FF}"/>
          </ac:grpSpMkLst>
        </pc:grpChg>
        <pc:picChg chg="mod">
          <ac:chgData name="Stephane KLEIN" userId="e080e1b6-eead-4614-8042-c61176d0ed28" providerId="ADAL" clId="{E90BD49A-E771-4F23-89F4-C84485457970}" dt="2023-06-30T15:10:53.549" v="2777" actId="1037"/>
          <ac:picMkLst>
            <pc:docMk/>
            <pc:sldMk cId="1584887335" sldId="320"/>
            <ac:picMk id="46" creationId="{1823AF93-A62D-4D13-B231-C87B8BBBA0A4}"/>
          </ac:picMkLst>
        </pc:picChg>
        <pc:picChg chg="add mod">
          <ac:chgData name="Stephane KLEIN" userId="e080e1b6-eead-4614-8042-c61176d0ed28" providerId="ADAL" clId="{E90BD49A-E771-4F23-89F4-C84485457970}" dt="2023-06-30T15:11:02.677" v="2787" actId="1037"/>
          <ac:picMkLst>
            <pc:docMk/>
            <pc:sldMk cId="1584887335" sldId="320"/>
            <ac:picMk id="53" creationId="{5C35043F-AD03-43A3-AFDB-F3F440EBAA95}"/>
          </ac:picMkLst>
        </pc:picChg>
        <pc:picChg chg="add mod">
          <ac:chgData name="Stephane KLEIN" userId="e080e1b6-eead-4614-8042-c61176d0ed28" providerId="ADAL" clId="{E90BD49A-E771-4F23-89F4-C84485457970}" dt="2023-06-30T15:09:36.857" v="2759"/>
          <ac:picMkLst>
            <pc:docMk/>
            <pc:sldMk cId="1584887335" sldId="320"/>
            <ac:picMk id="87" creationId="{AC9F05FF-7B68-48E6-A819-A6BA172300D1}"/>
          </ac:picMkLst>
        </pc:picChg>
        <pc:picChg chg="add mod">
          <ac:chgData name="Stephane KLEIN" userId="e080e1b6-eead-4614-8042-c61176d0ed28" providerId="ADAL" clId="{E90BD49A-E771-4F23-89F4-C84485457970}" dt="2023-06-30T15:09:36.857" v="2759"/>
          <ac:picMkLst>
            <pc:docMk/>
            <pc:sldMk cId="1584887335" sldId="320"/>
            <ac:picMk id="88" creationId="{58E4046A-1ADB-41BB-90BC-CA8490DDB0DA}"/>
          </ac:picMkLst>
        </pc:picChg>
        <pc:picChg chg="add mod">
          <ac:chgData name="Stephane KLEIN" userId="e080e1b6-eead-4614-8042-c61176d0ed28" providerId="ADAL" clId="{E90BD49A-E771-4F23-89F4-C84485457970}" dt="2023-06-30T15:09:36.857" v="2759"/>
          <ac:picMkLst>
            <pc:docMk/>
            <pc:sldMk cId="1584887335" sldId="320"/>
            <ac:picMk id="91" creationId="{16575A6E-8088-42A2-A088-2CE2E2090A26}"/>
          </ac:picMkLst>
        </pc:picChg>
        <pc:picChg chg="add mod">
          <ac:chgData name="Stephane KLEIN" userId="e080e1b6-eead-4614-8042-c61176d0ed28" providerId="ADAL" clId="{E90BD49A-E771-4F23-89F4-C84485457970}" dt="2023-06-30T15:09:36.857" v="2759"/>
          <ac:picMkLst>
            <pc:docMk/>
            <pc:sldMk cId="1584887335" sldId="320"/>
            <ac:picMk id="93" creationId="{55AAA2E8-FF6B-4EE8-8248-93D3C4440429}"/>
          </ac:picMkLst>
        </pc:picChg>
        <pc:picChg chg="add mod">
          <ac:chgData name="Stephane KLEIN" userId="e080e1b6-eead-4614-8042-c61176d0ed28" providerId="ADAL" clId="{E90BD49A-E771-4F23-89F4-C84485457970}" dt="2023-06-30T15:09:36.857" v="2759"/>
          <ac:picMkLst>
            <pc:docMk/>
            <pc:sldMk cId="1584887335" sldId="320"/>
            <ac:picMk id="95" creationId="{D4880F57-E176-434D-A0B2-B3297245C6A3}"/>
          </ac:picMkLst>
        </pc:picChg>
        <pc:picChg chg="add mod">
          <ac:chgData name="Stephane KLEIN" userId="e080e1b6-eead-4614-8042-c61176d0ed28" providerId="ADAL" clId="{E90BD49A-E771-4F23-89F4-C84485457970}" dt="2023-06-30T15:09:36.857" v="2759"/>
          <ac:picMkLst>
            <pc:docMk/>
            <pc:sldMk cId="1584887335" sldId="320"/>
            <ac:picMk id="97" creationId="{76E73F6A-882D-480D-851E-6D5DFCB38AD5}"/>
          </ac:picMkLst>
        </pc:picChg>
        <pc:picChg chg="add mod">
          <ac:chgData name="Stephane KLEIN" userId="e080e1b6-eead-4614-8042-c61176d0ed28" providerId="ADAL" clId="{E90BD49A-E771-4F23-89F4-C84485457970}" dt="2023-06-30T15:09:36.857" v="2759"/>
          <ac:picMkLst>
            <pc:docMk/>
            <pc:sldMk cId="1584887335" sldId="320"/>
            <ac:picMk id="99" creationId="{BAA9C122-8CBE-49B9-9050-65B93B1405EA}"/>
          </ac:picMkLst>
        </pc:picChg>
        <pc:picChg chg="add mod">
          <ac:chgData name="Stephane KLEIN" userId="e080e1b6-eead-4614-8042-c61176d0ed28" providerId="ADAL" clId="{E90BD49A-E771-4F23-89F4-C84485457970}" dt="2023-06-30T15:09:36.857" v="2759"/>
          <ac:picMkLst>
            <pc:docMk/>
            <pc:sldMk cId="1584887335" sldId="320"/>
            <ac:picMk id="101" creationId="{A493187B-26DB-468C-AEC1-5F9AA5E5D2EA}"/>
          </ac:picMkLst>
        </pc:picChg>
        <pc:picChg chg="add mod">
          <ac:chgData name="Stephane KLEIN" userId="e080e1b6-eead-4614-8042-c61176d0ed28" providerId="ADAL" clId="{E90BD49A-E771-4F23-89F4-C84485457970}" dt="2023-06-30T15:09:36.857" v="2759"/>
          <ac:picMkLst>
            <pc:docMk/>
            <pc:sldMk cId="1584887335" sldId="320"/>
            <ac:picMk id="103" creationId="{A2C356B7-19F2-43D1-B278-C361AB998A2C}"/>
          </ac:picMkLst>
        </pc:picChg>
      </pc:sldChg>
      <pc:sldChg chg="addSp delSp modSp add mod">
        <pc:chgData name="Stephane KLEIN" userId="e080e1b6-eead-4614-8042-c61176d0ed28" providerId="ADAL" clId="{E90BD49A-E771-4F23-89F4-C84485457970}" dt="2023-06-30T15:17:58.240" v="2851" actId="1076"/>
        <pc:sldMkLst>
          <pc:docMk/>
          <pc:sldMk cId="549081057" sldId="321"/>
        </pc:sldMkLst>
        <pc:spChg chg="add mod">
          <ac:chgData name="Stephane KLEIN" userId="e080e1b6-eead-4614-8042-c61176d0ed28" providerId="ADAL" clId="{E90BD49A-E771-4F23-89F4-C84485457970}" dt="2023-06-30T15:14:53.424" v="2828"/>
          <ac:spMkLst>
            <pc:docMk/>
            <pc:sldMk cId="549081057" sldId="321"/>
            <ac:spMk id="45" creationId="{7007AE47-0AF3-4C25-AFE3-2B76FA9E8F46}"/>
          </ac:spMkLst>
        </pc:spChg>
        <pc:spChg chg="add mod">
          <ac:chgData name="Stephane KLEIN" userId="e080e1b6-eead-4614-8042-c61176d0ed28" providerId="ADAL" clId="{E90BD49A-E771-4F23-89F4-C84485457970}" dt="2023-06-30T15:14:53.424" v="2828"/>
          <ac:spMkLst>
            <pc:docMk/>
            <pc:sldMk cId="549081057" sldId="321"/>
            <ac:spMk id="46" creationId="{945463A8-E193-4920-AF72-BD29C7A4CE51}"/>
          </ac:spMkLst>
        </pc:spChg>
        <pc:spChg chg="add mod">
          <ac:chgData name="Stephane KLEIN" userId="e080e1b6-eead-4614-8042-c61176d0ed28" providerId="ADAL" clId="{E90BD49A-E771-4F23-89F4-C84485457970}" dt="2023-06-30T15:14:53.424" v="2828"/>
          <ac:spMkLst>
            <pc:docMk/>
            <pc:sldMk cId="549081057" sldId="321"/>
            <ac:spMk id="48" creationId="{D4AA9F23-804A-4840-BD01-66687AB9E271}"/>
          </ac:spMkLst>
        </pc:spChg>
        <pc:spChg chg="add mod">
          <ac:chgData name="Stephane KLEIN" userId="e080e1b6-eead-4614-8042-c61176d0ed28" providerId="ADAL" clId="{E90BD49A-E771-4F23-89F4-C84485457970}" dt="2023-06-30T15:16:22.222" v="2837" actId="255"/>
          <ac:spMkLst>
            <pc:docMk/>
            <pc:sldMk cId="549081057" sldId="321"/>
            <ac:spMk id="51" creationId="{72328638-6FF5-455B-818F-8EECF6D36610}"/>
          </ac:spMkLst>
        </pc:spChg>
        <pc:spChg chg="add mod">
          <ac:chgData name="Stephane KLEIN" userId="e080e1b6-eead-4614-8042-c61176d0ed28" providerId="ADAL" clId="{E90BD49A-E771-4F23-89F4-C84485457970}" dt="2023-06-30T15:16:55.409" v="2838" actId="255"/>
          <ac:spMkLst>
            <pc:docMk/>
            <pc:sldMk cId="549081057" sldId="321"/>
            <ac:spMk id="52" creationId="{50F4D462-4992-40EC-A117-059B15B489EC}"/>
          </ac:spMkLst>
        </pc:spChg>
        <pc:spChg chg="add mod">
          <ac:chgData name="Stephane KLEIN" userId="e080e1b6-eead-4614-8042-c61176d0ed28" providerId="ADAL" clId="{E90BD49A-E771-4F23-89F4-C84485457970}" dt="2023-06-30T15:17:48.495" v="2847" actId="14100"/>
          <ac:spMkLst>
            <pc:docMk/>
            <pc:sldMk cId="549081057" sldId="321"/>
            <ac:spMk id="56" creationId="{D5C5870C-69E5-49EB-AE6E-BB6F662AEB8C}"/>
          </ac:spMkLst>
        </pc:spChg>
        <pc:spChg chg="add mod">
          <ac:chgData name="Stephane KLEIN" userId="e080e1b6-eead-4614-8042-c61176d0ed28" providerId="ADAL" clId="{E90BD49A-E771-4F23-89F4-C84485457970}" dt="2023-06-30T15:17:04.876" v="2839" actId="255"/>
          <ac:spMkLst>
            <pc:docMk/>
            <pc:sldMk cId="549081057" sldId="321"/>
            <ac:spMk id="60" creationId="{74016904-97C0-4005-8B09-A371D0D1FFF3}"/>
          </ac:spMkLst>
        </pc:spChg>
        <pc:spChg chg="add mod">
          <ac:chgData name="Stephane KLEIN" userId="e080e1b6-eead-4614-8042-c61176d0ed28" providerId="ADAL" clId="{E90BD49A-E771-4F23-89F4-C84485457970}" dt="2023-06-30T15:17:04.876" v="2839" actId="255"/>
          <ac:spMkLst>
            <pc:docMk/>
            <pc:sldMk cId="549081057" sldId="321"/>
            <ac:spMk id="62" creationId="{C3A9C995-5532-4F88-8D97-6CA434A8003A}"/>
          </ac:spMkLst>
        </pc:spChg>
        <pc:spChg chg="add mod">
          <ac:chgData name="Stephane KLEIN" userId="e080e1b6-eead-4614-8042-c61176d0ed28" providerId="ADAL" clId="{E90BD49A-E771-4F23-89F4-C84485457970}" dt="2023-06-30T15:17:25.922" v="2843" actId="255"/>
          <ac:spMkLst>
            <pc:docMk/>
            <pc:sldMk cId="549081057" sldId="321"/>
            <ac:spMk id="68" creationId="{9F4FDEB4-2CB4-4340-84A3-F0AECBC67014}"/>
          </ac:spMkLst>
        </pc:spChg>
        <pc:spChg chg="add mod">
          <ac:chgData name="Stephane KLEIN" userId="e080e1b6-eead-4614-8042-c61176d0ed28" providerId="ADAL" clId="{E90BD49A-E771-4F23-89F4-C84485457970}" dt="2023-06-30T15:17:17.088" v="2841" actId="179"/>
          <ac:spMkLst>
            <pc:docMk/>
            <pc:sldMk cId="549081057" sldId="321"/>
            <ac:spMk id="69" creationId="{BAD33CC9-9C54-4839-A278-53F7DE4D30FD}"/>
          </ac:spMkLst>
        </pc:spChg>
        <pc:spChg chg="add mod">
          <ac:chgData name="Stephane KLEIN" userId="e080e1b6-eead-4614-8042-c61176d0ed28" providerId="ADAL" clId="{E90BD49A-E771-4F23-89F4-C84485457970}" dt="2023-06-30T15:16:14.146" v="2836" actId="255"/>
          <ac:spMkLst>
            <pc:docMk/>
            <pc:sldMk cId="549081057" sldId="321"/>
            <ac:spMk id="73" creationId="{2DB9BD8C-1CA1-4234-B8C3-7E548E8E63A0}"/>
          </ac:spMkLst>
        </pc:spChg>
        <pc:spChg chg="add mod">
          <ac:chgData name="Stephane KLEIN" userId="e080e1b6-eead-4614-8042-c61176d0ed28" providerId="ADAL" clId="{E90BD49A-E771-4F23-89F4-C84485457970}" dt="2023-06-30T15:14:53.424" v="2828"/>
          <ac:spMkLst>
            <pc:docMk/>
            <pc:sldMk cId="549081057" sldId="321"/>
            <ac:spMk id="75" creationId="{D827E158-6E81-4BA3-B14D-4B80627E90DC}"/>
          </ac:spMkLst>
        </pc:spChg>
        <pc:spChg chg="add mod">
          <ac:chgData name="Stephane KLEIN" userId="e080e1b6-eead-4614-8042-c61176d0ed28" providerId="ADAL" clId="{E90BD49A-E771-4F23-89F4-C84485457970}" dt="2023-06-30T15:14:53.424" v="2828"/>
          <ac:spMkLst>
            <pc:docMk/>
            <pc:sldMk cId="549081057" sldId="321"/>
            <ac:spMk id="79" creationId="{2D6885C3-1CBA-425D-B25A-94C9D2303A71}"/>
          </ac:spMkLst>
        </pc:spChg>
        <pc:spChg chg="add mod">
          <ac:chgData name="Stephane KLEIN" userId="e080e1b6-eead-4614-8042-c61176d0ed28" providerId="ADAL" clId="{E90BD49A-E771-4F23-89F4-C84485457970}" dt="2023-06-30T15:14:53.424" v="2828"/>
          <ac:spMkLst>
            <pc:docMk/>
            <pc:sldMk cId="549081057" sldId="321"/>
            <ac:spMk id="81" creationId="{95E747E7-D342-4754-81DD-6AC12CEE4E00}"/>
          </ac:spMkLst>
        </pc:spChg>
        <pc:spChg chg="add mod">
          <ac:chgData name="Stephane KLEIN" userId="e080e1b6-eead-4614-8042-c61176d0ed28" providerId="ADAL" clId="{E90BD49A-E771-4F23-89F4-C84485457970}" dt="2023-06-30T15:14:53.424" v="2828"/>
          <ac:spMkLst>
            <pc:docMk/>
            <pc:sldMk cId="549081057" sldId="321"/>
            <ac:spMk id="83" creationId="{ABB24E3E-3D70-41AD-8328-A59E0CF675C9}"/>
          </ac:spMkLst>
        </pc:spChg>
        <pc:spChg chg="add mod">
          <ac:chgData name="Stephane KLEIN" userId="e080e1b6-eead-4614-8042-c61176d0ed28" providerId="ADAL" clId="{E90BD49A-E771-4F23-89F4-C84485457970}" dt="2023-06-30T15:14:53.424" v="2828"/>
          <ac:spMkLst>
            <pc:docMk/>
            <pc:sldMk cId="549081057" sldId="321"/>
            <ac:spMk id="104" creationId="{EF2FA412-938A-40EF-8088-2B8B534B349B}"/>
          </ac:spMkLst>
        </pc:spChg>
        <pc:grpChg chg="del mod">
          <ac:chgData name="Stephane KLEIN" userId="e080e1b6-eead-4614-8042-c61176d0ed28" providerId="ADAL" clId="{E90BD49A-E771-4F23-89F4-C84485457970}" dt="2023-06-30T15:17:56.553" v="2849" actId="478"/>
          <ac:grpSpMkLst>
            <pc:docMk/>
            <pc:sldMk cId="549081057" sldId="321"/>
            <ac:grpSpMk id="39" creationId="{0409BBDC-B043-4039-A70D-0A27D42108FD}"/>
          </ac:grpSpMkLst>
        </pc:grpChg>
        <pc:grpChg chg="add mod ord">
          <ac:chgData name="Stephane KLEIN" userId="e080e1b6-eead-4614-8042-c61176d0ed28" providerId="ADAL" clId="{E90BD49A-E771-4F23-89F4-C84485457970}" dt="2023-06-30T15:17:58.240" v="2851" actId="1076"/>
          <ac:grpSpMkLst>
            <pc:docMk/>
            <pc:sldMk cId="549081057" sldId="321"/>
            <ac:grpSpMk id="42" creationId="{070F7895-54F0-41B2-8B3B-A00A7233963E}"/>
          </ac:grpSpMkLst>
        </pc:grpChg>
        <pc:grpChg chg="add mod">
          <ac:chgData name="Stephane KLEIN" userId="e080e1b6-eead-4614-8042-c61176d0ed28" providerId="ADAL" clId="{E90BD49A-E771-4F23-89F4-C84485457970}" dt="2023-06-30T15:14:53.424" v="2828"/>
          <ac:grpSpMkLst>
            <pc:docMk/>
            <pc:sldMk cId="549081057" sldId="321"/>
            <ac:grpSpMk id="50" creationId="{4434DFA7-6A5E-4224-97B1-B7DC263943E4}"/>
          </ac:grpSpMkLst>
        </pc:grpChg>
        <pc:grpChg chg="add mod">
          <ac:chgData name="Stephane KLEIN" userId="e080e1b6-eead-4614-8042-c61176d0ed28" providerId="ADAL" clId="{E90BD49A-E771-4F23-89F4-C84485457970}" dt="2023-06-30T15:14:53.424" v="2828"/>
          <ac:grpSpMkLst>
            <pc:docMk/>
            <pc:sldMk cId="549081057" sldId="321"/>
            <ac:grpSpMk id="54" creationId="{C618BCBE-5B3E-4670-B55B-D2F3F2B015F7}"/>
          </ac:grpSpMkLst>
        </pc:grpChg>
        <pc:grpChg chg="add mod">
          <ac:chgData name="Stephane KLEIN" userId="e080e1b6-eead-4614-8042-c61176d0ed28" providerId="ADAL" clId="{E90BD49A-E771-4F23-89F4-C84485457970}" dt="2023-06-30T15:14:53.424" v="2828"/>
          <ac:grpSpMkLst>
            <pc:docMk/>
            <pc:sldMk cId="549081057" sldId="321"/>
            <ac:grpSpMk id="58" creationId="{E84E2A17-C691-4FFB-A4B0-067FE514509F}"/>
          </ac:grpSpMkLst>
        </pc:grpChg>
        <pc:grpChg chg="add mod">
          <ac:chgData name="Stephane KLEIN" userId="e080e1b6-eead-4614-8042-c61176d0ed28" providerId="ADAL" clId="{E90BD49A-E771-4F23-89F4-C84485457970}" dt="2023-06-30T15:14:53.424" v="2828"/>
          <ac:grpSpMkLst>
            <pc:docMk/>
            <pc:sldMk cId="549081057" sldId="321"/>
            <ac:grpSpMk id="63" creationId="{47AD973D-DFDC-4834-A2F5-7F5F9ED62A22}"/>
          </ac:grpSpMkLst>
        </pc:grpChg>
        <pc:grpChg chg="add mod">
          <ac:chgData name="Stephane KLEIN" userId="e080e1b6-eead-4614-8042-c61176d0ed28" providerId="ADAL" clId="{E90BD49A-E771-4F23-89F4-C84485457970}" dt="2023-06-30T15:14:53.424" v="2828"/>
          <ac:grpSpMkLst>
            <pc:docMk/>
            <pc:sldMk cId="549081057" sldId="321"/>
            <ac:grpSpMk id="64" creationId="{3BE8FAF9-228D-4DDC-9457-FB2F33860158}"/>
          </ac:grpSpMkLst>
        </pc:grpChg>
        <pc:grpChg chg="add mod">
          <ac:chgData name="Stephane KLEIN" userId="e080e1b6-eead-4614-8042-c61176d0ed28" providerId="ADAL" clId="{E90BD49A-E771-4F23-89F4-C84485457970}" dt="2023-06-30T15:14:53.424" v="2828"/>
          <ac:grpSpMkLst>
            <pc:docMk/>
            <pc:sldMk cId="549081057" sldId="321"/>
            <ac:grpSpMk id="72" creationId="{8B504D46-12B5-4F96-8BB5-2928A78EDFBD}"/>
          </ac:grpSpMkLst>
        </pc:grpChg>
        <pc:picChg chg="add mod">
          <ac:chgData name="Stephane KLEIN" userId="e080e1b6-eead-4614-8042-c61176d0ed28" providerId="ADAL" clId="{E90BD49A-E771-4F23-89F4-C84485457970}" dt="2023-06-30T15:14:53.424" v="2828"/>
          <ac:picMkLst>
            <pc:docMk/>
            <pc:sldMk cId="549081057" sldId="321"/>
            <ac:picMk id="57" creationId="{1226DEAC-DFC9-420D-9975-E483D1D77B7C}"/>
          </ac:picMkLst>
        </pc:picChg>
        <pc:picChg chg="add mod">
          <ac:chgData name="Stephane KLEIN" userId="e080e1b6-eead-4614-8042-c61176d0ed28" providerId="ADAL" clId="{E90BD49A-E771-4F23-89F4-C84485457970}" dt="2023-06-30T15:14:53.424" v="2828"/>
          <ac:picMkLst>
            <pc:docMk/>
            <pc:sldMk cId="549081057" sldId="321"/>
            <ac:picMk id="66" creationId="{A60E6A37-104C-4F27-8493-C3BD478DCF77}"/>
          </ac:picMkLst>
        </pc:picChg>
        <pc:picChg chg="add mod">
          <ac:chgData name="Stephane KLEIN" userId="e080e1b6-eead-4614-8042-c61176d0ed28" providerId="ADAL" clId="{E90BD49A-E771-4F23-89F4-C84485457970}" dt="2023-06-30T15:14:53.424" v="2828"/>
          <ac:picMkLst>
            <pc:docMk/>
            <pc:sldMk cId="549081057" sldId="321"/>
            <ac:picMk id="70" creationId="{5BFC5F93-FCDA-49AF-9100-C50802C21AF4}"/>
          </ac:picMkLst>
        </pc:picChg>
        <pc:picChg chg="add mod">
          <ac:chgData name="Stephane KLEIN" userId="e080e1b6-eead-4614-8042-c61176d0ed28" providerId="ADAL" clId="{E90BD49A-E771-4F23-89F4-C84485457970}" dt="2023-06-30T15:14:53.424" v="2828"/>
          <ac:picMkLst>
            <pc:docMk/>
            <pc:sldMk cId="549081057" sldId="321"/>
            <ac:picMk id="74" creationId="{0351D04B-419D-4A9D-A7C4-A9A95A0D12C3}"/>
          </ac:picMkLst>
        </pc:picChg>
        <pc:picChg chg="add mod">
          <ac:chgData name="Stephane KLEIN" userId="e080e1b6-eead-4614-8042-c61176d0ed28" providerId="ADAL" clId="{E90BD49A-E771-4F23-89F4-C84485457970}" dt="2023-06-30T15:14:53.424" v="2828"/>
          <ac:picMkLst>
            <pc:docMk/>
            <pc:sldMk cId="549081057" sldId="321"/>
            <ac:picMk id="76" creationId="{EEE3254C-8800-4157-8B56-96D7F67B85E4}"/>
          </ac:picMkLst>
        </pc:picChg>
        <pc:picChg chg="add mod">
          <ac:chgData name="Stephane KLEIN" userId="e080e1b6-eead-4614-8042-c61176d0ed28" providerId="ADAL" clId="{E90BD49A-E771-4F23-89F4-C84485457970}" dt="2023-06-30T15:14:53.424" v="2828"/>
          <ac:picMkLst>
            <pc:docMk/>
            <pc:sldMk cId="549081057" sldId="321"/>
            <ac:picMk id="80" creationId="{AC5FA977-09B0-4B60-A400-8B4DD0D6D393}"/>
          </ac:picMkLst>
        </pc:picChg>
        <pc:picChg chg="add mod">
          <ac:chgData name="Stephane KLEIN" userId="e080e1b6-eead-4614-8042-c61176d0ed28" providerId="ADAL" clId="{E90BD49A-E771-4F23-89F4-C84485457970}" dt="2023-06-30T15:14:53.424" v="2828"/>
          <ac:picMkLst>
            <pc:docMk/>
            <pc:sldMk cId="549081057" sldId="321"/>
            <ac:picMk id="82" creationId="{77AB0552-F88A-43F5-B23E-8C34CCC8E15F}"/>
          </ac:picMkLst>
        </pc:picChg>
        <pc:picChg chg="add mod">
          <ac:chgData name="Stephane KLEIN" userId="e080e1b6-eead-4614-8042-c61176d0ed28" providerId="ADAL" clId="{E90BD49A-E771-4F23-89F4-C84485457970}" dt="2023-06-30T15:14:53.424" v="2828"/>
          <ac:picMkLst>
            <pc:docMk/>
            <pc:sldMk cId="549081057" sldId="321"/>
            <ac:picMk id="84" creationId="{2643BEB3-1D52-4793-93CF-D73EB9AC0DAD}"/>
          </ac:picMkLst>
        </pc:picChg>
        <pc:picChg chg="add mod">
          <ac:chgData name="Stephane KLEIN" userId="e080e1b6-eead-4614-8042-c61176d0ed28" providerId="ADAL" clId="{E90BD49A-E771-4F23-89F4-C84485457970}" dt="2023-06-30T15:14:53.424" v="2828"/>
          <ac:picMkLst>
            <pc:docMk/>
            <pc:sldMk cId="549081057" sldId="321"/>
            <ac:picMk id="105" creationId="{3B4145A9-1C47-4BB9-A229-34F073234E82}"/>
          </ac:picMkLst>
        </pc:picChg>
      </pc:sldChg>
      <pc:sldChg chg="addSp delSp modSp add mod">
        <pc:chgData name="Stephane KLEIN" userId="e080e1b6-eead-4614-8042-c61176d0ed28" providerId="ADAL" clId="{E90BD49A-E771-4F23-89F4-C84485457970}" dt="2023-06-30T15:20:13.774" v="2874" actId="478"/>
        <pc:sldMkLst>
          <pc:docMk/>
          <pc:sldMk cId="3472516591" sldId="322"/>
        </pc:sldMkLst>
        <pc:spChg chg="add mod">
          <ac:chgData name="Stephane KLEIN" userId="e080e1b6-eead-4614-8042-c61176d0ed28" providerId="ADAL" clId="{E90BD49A-E771-4F23-89F4-C84485457970}" dt="2023-06-30T15:18:32.034" v="2853"/>
          <ac:spMkLst>
            <pc:docMk/>
            <pc:sldMk cId="3472516591" sldId="322"/>
            <ac:spMk id="37" creationId="{C3B78FE6-DBAC-44E7-B963-B23E864CDBB3}"/>
          </ac:spMkLst>
        </pc:spChg>
        <pc:spChg chg="add mod">
          <ac:chgData name="Stephane KLEIN" userId="e080e1b6-eead-4614-8042-c61176d0ed28" providerId="ADAL" clId="{E90BD49A-E771-4F23-89F4-C84485457970}" dt="2023-06-30T15:18:32.034" v="2853"/>
          <ac:spMkLst>
            <pc:docMk/>
            <pc:sldMk cId="3472516591" sldId="322"/>
            <ac:spMk id="38" creationId="{BFC8C5A5-37EC-49CA-9FD8-065371DD38FE}"/>
          </ac:spMkLst>
        </pc:spChg>
        <pc:spChg chg="add mod">
          <ac:chgData name="Stephane KLEIN" userId="e080e1b6-eead-4614-8042-c61176d0ed28" providerId="ADAL" clId="{E90BD49A-E771-4F23-89F4-C84485457970}" dt="2023-06-30T15:18:32.034" v="2853"/>
          <ac:spMkLst>
            <pc:docMk/>
            <pc:sldMk cId="3472516591" sldId="322"/>
            <ac:spMk id="39" creationId="{55B2B9C2-EFDF-4A99-85B7-E989A8FC74A5}"/>
          </ac:spMkLst>
        </pc:spChg>
        <pc:spChg chg="add mod">
          <ac:chgData name="Stephane KLEIN" userId="e080e1b6-eead-4614-8042-c61176d0ed28" providerId="ADAL" clId="{E90BD49A-E771-4F23-89F4-C84485457970}" dt="2023-06-30T15:19:39.473" v="2866" actId="255"/>
          <ac:spMkLst>
            <pc:docMk/>
            <pc:sldMk cId="3472516591" sldId="322"/>
            <ac:spMk id="40" creationId="{E75BCCB6-7904-40F0-A34C-A2C81C22AD57}"/>
          </ac:spMkLst>
        </pc:spChg>
        <pc:spChg chg="add mod">
          <ac:chgData name="Stephane KLEIN" userId="e080e1b6-eead-4614-8042-c61176d0ed28" providerId="ADAL" clId="{E90BD49A-E771-4F23-89F4-C84485457970}" dt="2023-06-30T15:19:30.178" v="2864" actId="948"/>
          <ac:spMkLst>
            <pc:docMk/>
            <pc:sldMk cId="3472516591" sldId="322"/>
            <ac:spMk id="41" creationId="{25A63B21-5593-4069-A1D9-79C4CFC54E33}"/>
          </ac:spMkLst>
        </pc:spChg>
        <pc:spChg chg="add mod">
          <ac:chgData name="Stephane KLEIN" userId="e080e1b6-eead-4614-8042-c61176d0ed28" providerId="ADAL" clId="{E90BD49A-E771-4F23-89F4-C84485457970}" dt="2023-06-30T15:18:57.904" v="2858" actId="255"/>
          <ac:spMkLst>
            <pc:docMk/>
            <pc:sldMk cId="3472516591" sldId="322"/>
            <ac:spMk id="43" creationId="{23164E69-F206-4CE4-BF00-266BA8AF080D}"/>
          </ac:spMkLst>
        </pc:spChg>
        <pc:spChg chg="add mod">
          <ac:chgData name="Stephane KLEIN" userId="e080e1b6-eead-4614-8042-c61176d0ed28" providerId="ADAL" clId="{E90BD49A-E771-4F23-89F4-C84485457970}" dt="2023-06-30T15:19:47.614" v="2868" actId="255"/>
          <ac:spMkLst>
            <pc:docMk/>
            <pc:sldMk cId="3472516591" sldId="322"/>
            <ac:spMk id="53" creationId="{9E283A3D-7DC0-470D-A284-2CBEF788D365}"/>
          </ac:spMkLst>
        </pc:spChg>
        <pc:spChg chg="add mod">
          <ac:chgData name="Stephane KLEIN" userId="e080e1b6-eead-4614-8042-c61176d0ed28" providerId="ADAL" clId="{E90BD49A-E771-4F23-89F4-C84485457970}" dt="2023-06-30T15:19:43.346" v="2867" actId="255"/>
          <ac:spMkLst>
            <pc:docMk/>
            <pc:sldMk cId="3472516591" sldId="322"/>
            <ac:spMk id="55" creationId="{A01A6797-ACA4-4096-A95D-D403CC21C025}"/>
          </ac:spMkLst>
        </pc:spChg>
        <pc:spChg chg="add mod">
          <ac:chgData name="Stephane KLEIN" userId="e080e1b6-eead-4614-8042-c61176d0ed28" providerId="ADAL" clId="{E90BD49A-E771-4F23-89F4-C84485457970}" dt="2023-06-30T15:19:54.923" v="2870" actId="179"/>
          <ac:spMkLst>
            <pc:docMk/>
            <pc:sldMk cId="3472516591" sldId="322"/>
            <ac:spMk id="65" creationId="{0298A1DE-116F-4A0B-9CEA-011BEAFC8819}"/>
          </ac:spMkLst>
        </pc:spChg>
        <pc:spChg chg="add mod">
          <ac:chgData name="Stephane KLEIN" userId="e080e1b6-eead-4614-8042-c61176d0ed28" providerId="ADAL" clId="{E90BD49A-E771-4F23-89F4-C84485457970}" dt="2023-06-30T15:19:43.346" v="2867" actId="255"/>
          <ac:spMkLst>
            <pc:docMk/>
            <pc:sldMk cId="3472516591" sldId="322"/>
            <ac:spMk id="71" creationId="{2F998664-3E3B-4BC9-B168-6FD87FD9806F}"/>
          </ac:spMkLst>
        </pc:spChg>
        <pc:spChg chg="add mod">
          <ac:chgData name="Stephane KLEIN" userId="e080e1b6-eead-4614-8042-c61176d0ed28" providerId="ADAL" clId="{E90BD49A-E771-4F23-89F4-C84485457970}" dt="2023-06-30T15:19:07.063" v="2860" actId="179"/>
          <ac:spMkLst>
            <pc:docMk/>
            <pc:sldMk cId="3472516591" sldId="322"/>
            <ac:spMk id="85" creationId="{A9455E1D-985A-44EA-B80E-83F6C1D64D04}"/>
          </ac:spMkLst>
        </pc:spChg>
        <pc:spChg chg="add mod">
          <ac:chgData name="Stephane KLEIN" userId="e080e1b6-eead-4614-8042-c61176d0ed28" providerId="ADAL" clId="{E90BD49A-E771-4F23-89F4-C84485457970}" dt="2023-06-30T15:18:32.034" v="2853"/>
          <ac:spMkLst>
            <pc:docMk/>
            <pc:sldMk cId="3472516591" sldId="322"/>
            <ac:spMk id="87" creationId="{AB905960-9DE1-4A12-89F6-5AE38AE803BA}"/>
          </ac:spMkLst>
        </pc:spChg>
        <pc:spChg chg="add mod">
          <ac:chgData name="Stephane KLEIN" userId="e080e1b6-eead-4614-8042-c61176d0ed28" providerId="ADAL" clId="{E90BD49A-E771-4F23-89F4-C84485457970}" dt="2023-06-30T15:18:32.034" v="2853"/>
          <ac:spMkLst>
            <pc:docMk/>
            <pc:sldMk cId="3472516591" sldId="322"/>
            <ac:spMk id="89" creationId="{14B60526-7EC0-4872-8763-A3179E74B561}"/>
          </ac:spMkLst>
        </pc:spChg>
        <pc:spChg chg="add mod">
          <ac:chgData name="Stephane KLEIN" userId="e080e1b6-eead-4614-8042-c61176d0ed28" providerId="ADAL" clId="{E90BD49A-E771-4F23-89F4-C84485457970}" dt="2023-06-30T15:18:32.034" v="2853"/>
          <ac:spMkLst>
            <pc:docMk/>
            <pc:sldMk cId="3472516591" sldId="322"/>
            <ac:spMk id="91" creationId="{AD2149BC-038C-4A46-B55A-5D3F45B99E5F}"/>
          </ac:spMkLst>
        </pc:spChg>
        <pc:spChg chg="add mod">
          <ac:chgData name="Stephane KLEIN" userId="e080e1b6-eead-4614-8042-c61176d0ed28" providerId="ADAL" clId="{E90BD49A-E771-4F23-89F4-C84485457970}" dt="2023-06-30T15:18:32.034" v="2853"/>
          <ac:spMkLst>
            <pc:docMk/>
            <pc:sldMk cId="3472516591" sldId="322"/>
            <ac:spMk id="93" creationId="{0B1C43A8-D986-4CE5-9B9B-F09D50C11DA0}"/>
          </ac:spMkLst>
        </pc:spChg>
        <pc:grpChg chg="add mod ord">
          <ac:chgData name="Stephane KLEIN" userId="e080e1b6-eead-4614-8042-c61176d0ed28" providerId="ADAL" clId="{E90BD49A-E771-4F23-89F4-C84485457970}" dt="2023-06-30T15:20:10.769" v="2873" actId="167"/>
          <ac:grpSpMkLst>
            <pc:docMk/>
            <pc:sldMk cId="3472516591" sldId="322"/>
            <ac:grpSpMk id="36" creationId="{1F7DF6DC-7AE4-4DDA-B8DB-A30563D48455}"/>
          </ac:grpSpMkLst>
        </pc:grpChg>
        <pc:grpChg chg="del mod">
          <ac:chgData name="Stephane KLEIN" userId="e080e1b6-eead-4614-8042-c61176d0ed28" providerId="ADAL" clId="{E90BD49A-E771-4F23-89F4-C84485457970}" dt="2023-06-30T15:20:13.774" v="2874" actId="478"/>
          <ac:grpSpMkLst>
            <pc:docMk/>
            <pc:sldMk cId="3472516591" sldId="322"/>
            <ac:grpSpMk id="42" creationId="{070F7895-54F0-41B2-8B3B-A00A7233963E}"/>
          </ac:grpSpMkLst>
        </pc:grpChg>
        <pc:grpChg chg="add mod">
          <ac:chgData name="Stephane KLEIN" userId="e080e1b6-eead-4614-8042-c61176d0ed28" providerId="ADAL" clId="{E90BD49A-E771-4F23-89F4-C84485457970}" dt="2023-06-30T15:18:32.034" v="2853"/>
          <ac:grpSpMkLst>
            <pc:docMk/>
            <pc:sldMk cId="3472516591" sldId="322"/>
            <ac:grpSpMk id="47" creationId="{DB94B409-A767-4404-B4C0-82B2E88F8AE4}"/>
          </ac:grpSpMkLst>
        </pc:grpChg>
        <pc:grpChg chg="add mod">
          <ac:chgData name="Stephane KLEIN" userId="e080e1b6-eead-4614-8042-c61176d0ed28" providerId="ADAL" clId="{E90BD49A-E771-4F23-89F4-C84485457970}" dt="2023-06-30T15:18:32.034" v="2853"/>
          <ac:grpSpMkLst>
            <pc:docMk/>
            <pc:sldMk cId="3472516591" sldId="322"/>
            <ac:grpSpMk id="49" creationId="{1DFFF309-EF45-44F1-A766-4A7FDB7B8BCA}"/>
          </ac:grpSpMkLst>
        </pc:grpChg>
        <pc:grpChg chg="add mod">
          <ac:chgData name="Stephane KLEIN" userId="e080e1b6-eead-4614-8042-c61176d0ed28" providerId="ADAL" clId="{E90BD49A-E771-4F23-89F4-C84485457970}" dt="2023-06-30T15:18:32.034" v="2853"/>
          <ac:grpSpMkLst>
            <pc:docMk/>
            <pc:sldMk cId="3472516591" sldId="322"/>
            <ac:grpSpMk id="59" creationId="{A386B299-BF37-4CBF-9043-05025F5C233B}"/>
          </ac:grpSpMkLst>
        </pc:grpChg>
        <pc:grpChg chg="add mod">
          <ac:chgData name="Stephane KLEIN" userId="e080e1b6-eead-4614-8042-c61176d0ed28" providerId="ADAL" clId="{E90BD49A-E771-4F23-89F4-C84485457970}" dt="2023-06-30T15:18:32.034" v="2853"/>
          <ac:grpSpMkLst>
            <pc:docMk/>
            <pc:sldMk cId="3472516591" sldId="322"/>
            <ac:grpSpMk id="61" creationId="{02D60732-5EC3-4CB2-BDFE-3F474F6BAEF7}"/>
          </ac:grpSpMkLst>
        </pc:grpChg>
        <pc:grpChg chg="add mod">
          <ac:chgData name="Stephane KLEIN" userId="e080e1b6-eead-4614-8042-c61176d0ed28" providerId="ADAL" clId="{E90BD49A-E771-4F23-89F4-C84485457970}" dt="2023-06-30T15:18:32.034" v="2853"/>
          <ac:grpSpMkLst>
            <pc:docMk/>
            <pc:sldMk cId="3472516591" sldId="322"/>
            <ac:grpSpMk id="78" creationId="{655F5F95-7AE5-4429-93C6-663EC9CD7240}"/>
          </ac:grpSpMkLst>
        </pc:grpChg>
        <pc:picChg chg="add mod">
          <ac:chgData name="Stephane KLEIN" userId="e080e1b6-eead-4614-8042-c61176d0ed28" providerId="ADAL" clId="{E90BD49A-E771-4F23-89F4-C84485457970}" dt="2023-06-30T15:18:32.034" v="2853"/>
          <ac:picMkLst>
            <pc:docMk/>
            <pc:sldMk cId="3472516591" sldId="322"/>
            <ac:picMk id="44" creationId="{DD0CBC3E-6FDB-40C1-9DE7-B5EB1112EBC0}"/>
          </ac:picMkLst>
        </pc:picChg>
        <pc:picChg chg="add mod">
          <ac:chgData name="Stephane KLEIN" userId="e080e1b6-eead-4614-8042-c61176d0ed28" providerId="ADAL" clId="{E90BD49A-E771-4F23-89F4-C84485457970}" dt="2023-06-30T15:18:32.034" v="2853"/>
          <ac:picMkLst>
            <pc:docMk/>
            <pc:sldMk cId="3472516591" sldId="322"/>
            <ac:picMk id="67" creationId="{DB80BFA5-B329-4B3B-A1B2-5A1FCB1A5BCA}"/>
          </ac:picMkLst>
        </pc:picChg>
        <pc:picChg chg="add mod">
          <ac:chgData name="Stephane KLEIN" userId="e080e1b6-eead-4614-8042-c61176d0ed28" providerId="ADAL" clId="{E90BD49A-E771-4F23-89F4-C84485457970}" dt="2023-06-30T15:18:32.034" v="2853"/>
          <ac:picMkLst>
            <pc:docMk/>
            <pc:sldMk cId="3472516591" sldId="322"/>
            <ac:picMk id="77" creationId="{80820DBB-DFEA-44FE-86EC-76BA803D3142}"/>
          </ac:picMkLst>
        </pc:picChg>
        <pc:picChg chg="add mod">
          <ac:chgData name="Stephane KLEIN" userId="e080e1b6-eead-4614-8042-c61176d0ed28" providerId="ADAL" clId="{E90BD49A-E771-4F23-89F4-C84485457970}" dt="2023-06-30T15:18:32.034" v="2853"/>
          <ac:picMkLst>
            <pc:docMk/>
            <pc:sldMk cId="3472516591" sldId="322"/>
            <ac:picMk id="86" creationId="{64BA9E42-DA52-4FDB-87CF-AB4C2B027385}"/>
          </ac:picMkLst>
        </pc:picChg>
        <pc:picChg chg="add mod">
          <ac:chgData name="Stephane KLEIN" userId="e080e1b6-eead-4614-8042-c61176d0ed28" providerId="ADAL" clId="{E90BD49A-E771-4F23-89F4-C84485457970}" dt="2023-06-30T15:18:32.034" v="2853"/>
          <ac:picMkLst>
            <pc:docMk/>
            <pc:sldMk cId="3472516591" sldId="322"/>
            <ac:picMk id="88" creationId="{28C3201F-B767-4FEA-A2C5-FBA986CD3701}"/>
          </ac:picMkLst>
        </pc:picChg>
        <pc:picChg chg="add mod">
          <ac:chgData name="Stephane KLEIN" userId="e080e1b6-eead-4614-8042-c61176d0ed28" providerId="ADAL" clId="{E90BD49A-E771-4F23-89F4-C84485457970}" dt="2023-06-30T15:18:32.034" v="2853"/>
          <ac:picMkLst>
            <pc:docMk/>
            <pc:sldMk cId="3472516591" sldId="322"/>
            <ac:picMk id="90" creationId="{0DB7305D-9480-48EF-9EB4-E10A413EC744}"/>
          </ac:picMkLst>
        </pc:picChg>
        <pc:picChg chg="add mod">
          <ac:chgData name="Stephane KLEIN" userId="e080e1b6-eead-4614-8042-c61176d0ed28" providerId="ADAL" clId="{E90BD49A-E771-4F23-89F4-C84485457970}" dt="2023-06-30T15:18:32.034" v="2853"/>
          <ac:picMkLst>
            <pc:docMk/>
            <pc:sldMk cId="3472516591" sldId="322"/>
            <ac:picMk id="92" creationId="{375F7365-3605-47F3-A085-8D4A37480A5D}"/>
          </ac:picMkLst>
        </pc:picChg>
        <pc:picChg chg="add mod">
          <ac:chgData name="Stephane KLEIN" userId="e080e1b6-eead-4614-8042-c61176d0ed28" providerId="ADAL" clId="{E90BD49A-E771-4F23-89F4-C84485457970}" dt="2023-06-30T15:18:32.034" v="2853"/>
          <ac:picMkLst>
            <pc:docMk/>
            <pc:sldMk cId="3472516591" sldId="322"/>
            <ac:picMk id="94" creationId="{E7C78EB4-E015-48C9-9F16-E02AE21332F4}"/>
          </ac:picMkLst>
        </pc:picChg>
      </pc:sldChg>
    </pc:docChg>
  </pc:docChgLst>
  <pc:docChgLst>
    <pc:chgData name="Stephane KLEIN" userId="e080e1b6-eead-4614-8042-c61176d0ed28" providerId="ADAL" clId="{DFCF8691-F23A-4CCB-97CD-AD079A89B69C}"/>
    <pc:docChg chg="undo redo custSel addSld delSld modSld sldOrd">
      <pc:chgData name="Stephane KLEIN" userId="e080e1b6-eead-4614-8042-c61176d0ed28" providerId="ADAL" clId="{DFCF8691-F23A-4CCB-97CD-AD079A89B69C}" dt="2023-06-26T08:53:02.154" v="1797" actId="1076"/>
      <pc:docMkLst>
        <pc:docMk/>
      </pc:docMkLst>
      <pc:sldChg chg="addSp delSp modSp mod ord">
        <pc:chgData name="Stephane KLEIN" userId="e080e1b6-eead-4614-8042-c61176d0ed28" providerId="ADAL" clId="{DFCF8691-F23A-4CCB-97CD-AD079A89B69C}" dt="2023-06-22T07:05:10.803" v="977" actId="20577"/>
        <pc:sldMkLst>
          <pc:docMk/>
          <pc:sldMk cId="1560138125" sldId="261"/>
        </pc:sldMkLst>
        <pc:spChg chg="del">
          <ac:chgData name="Stephane KLEIN" userId="e080e1b6-eead-4614-8042-c61176d0ed28" providerId="ADAL" clId="{DFCF8691-F23A-4CCB-97CD-AD079A89B69C}" dt="2023-06-22T06:39:36.042" v="725" actId="478"/>
          <ac:spMkLst>
            <pc:docMk/>
            <pc:sldMk cId="1560138125" sldId="261"/>
            <ac:spMk id="4" creationId="{D3E57217-E7C2-961D-7089-C5CFC5B81847}"/>
          </ac:spMkLst>
        </pc:spChg>
        <pc:spChg chg="del">
          <ac:chgData name="Stephane KLEIN" userId="e080e1b6-eead-4614-8042-c61176d0ed28" providerId="ADAL" clId="{DFCF8691-F23A-4CCB-97CD-AD079A89B69C}" dt="2023-06-22T06:51:47.820" v="857" actId="478"/>
          <ac:spMkLst>
            <pc:docMk/>
            <pc:sldMk cId="1560138125" sldId="261"/>
            <ac:spMk id="14" creationId="{74969359-97C2-5FFA-4E1E-ACD41770144C}"/>
          </ac:spMkLst>
        </pc:spChg>
        <pc:spChg chg="add del mod">
          <ac:chgData name="Stephane KLEIN" userId="e080e1b6-eead-4614-8042-c61176d0ed28" providerId="ADAL" clId="{DFCF8691-F23A-4CCB-97CD-AD079A89B69C}" dt="2023-06-22T06:39:33.829" v="724"/>
          <ac:spMkLst>
            <pc:docMk/>
            <pc:sldMk cId="1560138125" sldId="261"/>
            <ac:spMk id="55" creationId="{A9C4EFB2-38A8-4D75-AD6D-D29724992CDD}"/>
          </ac:spMkLst>
        </pc:spChg>
        <pc:spChg chg="add mod">
          <ac:chgData name="Stephane KLEIN" userId="e080e1b6-eead-4614-8042-c61176d0ed28" providerId="ADAL" clId="{DFCF8691-F23A-4CCB-97CD-AD079A89B69C}" dt="2023-06-22T06:39:37.099" v="726"/>
          <ac:spMkLst>
            <pc:docMk/>
            <pc:sldMk cId="1560138125" sldId="261"/>
            <ac:spMk id="56" creationId="{E533E8DE-2AF9-4311-9376-69B49F1711B4}"/>
          </ac:spMkLst>
        </pc:spChg>
        <pc:spChg chg="add del mod">
          <ac:chgData name="Stephane KLEIN" userId="e080e1b6-eead-4614-8042-c61176d0ed28" providerId="ADAL" clId="{DFCF8691-F23A-4CCB-97CD-AD079A89B69C}" dt="2023-06-22T07:05:05.774" v="976" actId="20577"/>
          <ac:spMkLst>
            <pc:docMk/>
            <pc:sldMk cId="1560138125" sldId="261"/>
            <ac:spMk id="58" creationId="{144BCFEA-9D47-43E9-A935-B31C43630EA2}"/>
          </ac:spMkLst>
        </pc:spChg>
        <pc:spChg chg="mod">
          <ac:chgData name="Stephane KLEIN" userId="e080e1b6-eead-4614-8042-c61176d0ed28" providerId="ADAL" clId="{DFCF8691-F23A-4CCB-97CD-AD079A89B69C}" dt="2023-06-22T06:52:28.682" v="883"/>
          <ac:spMkLst>
            <pc:docMk/>
            <pc:sldMk cId="1560138125" sldId="261"/>
            <ac:spMk id="60" creationId="{02A03FF9-7AD6-43B2-AA9F-C4849FE94EE7}"/>
          </ac:spMkLst>
        </pc:spChg>
        <pc:spChg chg="mod">
          <ac:chgData name="Stephane KLEIN" userId="e080e1b6-eead-4614-8042-c61176d0ed28" providerId="ADAL" clId="{DFCF8691-F23A-4CCB-97CD-AD079A89B69C}" dt="2023-06-22T06:52:28.682" v="883"/>
          <ac:spMkLst>
            <pc:docMk/>
            <pc:sldMk cId="1560138125" sldId="261"/>
            <ac:spMk id="61" creationId="{D64BFECE-7225-4202-A2F1-9C333A139C2A}"/>
          </ac:spMkLst>
        </pc:spChg>
        <pc:spChg chg="mod">
          <ac:chgData name="Stephane KLEIN" userId="e080e1b6-eead-4614-8042-c61176d0ed28" providerId="ADAL" clId="{DFCF8691-F23A-4CCB-97CD-AD079A89B69C}" dt="2023-06-22T06:52:28.682" v="883"/>
          <ac:spMkLst>
            <pc:docMk/>
            <pc:sldMk cId="1560138125" sldId="261"/>
            <ac:spMk id="62" creationId="{2B3CCEEE-3331-4009-9B33-EE59ADFA74C5}"/>
          </ac:spMkLst>
        </pc:spChg>
        <pc:spChg chg="mod">
          <ac:chgData name="Stephane KLEIN" userId="e080e1b6-eead-4614-8042-c61176d0ed28" providerId="ADAL" clId="{DFCF8691-F23A-4CCB-97CD-AD079A89B69C}" dt="2023-06-22T06:52:28.682" v="883"/>
          <ac:spMkLst>
            <pc:docMk/>
            <pc:sldMk cId="1560138125" sldId="261"/>
            <ac:spMk id="63" creationId="{FC779066-0165-49F0-B4BD-B50F6986A2BE}"/>
          </ac:spMkLst>
        </pc:spChg>
        <pc:spChg chg="add mod">
          <ac:chgData name="Stephane KLEIN" userId="e080e1b6-eead-4614-8042-c61176d0ed28" providerId="ADAL" clId="{DFCF8691-F23A-4CCB-97CD-AD079A89B69C}" dt="2023-06-22T07:05:10.803" v="977" actId="20577"/>
          <ac:spMkLst>
            <pc:docMk/>
            <pc:sldMk cId="1560138125" sldId="261"/>
            <ac:spMk id="64" creationId="{176AF510-848C-4B34-9BA5-7F9C8FC25E27}"/>
          </ac:spMkLst>
        </pc:spChg>
        <pc:spChg chg="mod">
          <ac:chgData name="Stephane KLEIN" userId="e080e1b6-eead-4614-8042-c61176d0ed28" providerId="ADAL" clId="{DFCF8691-F23A-4CCB-97CD-AD079A89B69C}" dt="2023-06-22T06:53:55.463" v="906"/>
          <ac:spMkLst>
            <pc:docMk/>
            <pc:sldMk cId="1560138125" sldId="261"/>
            <ac:spMk id="66" creationId="{C1232DDD-2310-4F9A-93EC-2E49D346DEC5}"/>
          </ac:spMkLst>
        </pc:spChg>
        <pc:spChg chg="mod">
          <ac:chgData name="Stephane KLEIN" userId="e080e1b6-eead-4614-8042-c61176d0ed28" providerId="ADAL" clId="{DFCF8691-F23A-4CCB-97CD-AD079A89B69C}" dt="2023-06-22T06:53:55.463" v="906"/>
          <ac:spMkLst>
            <pc:docMk/>
            <pc:sldMk cId="1560138125" sldId="261"/>
            <ac:spMk id="67" creationId="{8C5CCDFC-629A-40C3-B928-F3E891095501}"/>
          </ac:spMkLst>
        </pc:spChg>
        <pc:spChg chg="mod">
          <ac:chgData name="Stephane KLEIN" userId="e080e1b6-eead-4614-8042-c61176d0ed28" providerId="ADAL" clId="{DFCF8691-F23A-4CCB-97CD-AD079A89B69C}" dt="2023-06-22T06:53:55.463" v="906"/>
          <ac:spMkLst>
            <pc:docMk/>
            <pc:sldMk cId="1560138125" sldId="261"/>
            <ac:spMk id="68" creationId="{609DF888-6CE9-4435-B40B-7040588A9DCB}"/>
          </ac:spMkLst>
        </pc:spChg>
        <pc:spChg chg="mod">
          <ac:chgData name="Stephane KLEIN" userId="e080e1b6-eead-4614-8042-c61176d0ed28" providerId="ADAL" clId="{DFCF8691-F23A-4CCB-97CD-AD079A89B69C}" dt="2023-06-22T06:53:55.463" v="906"/>
          <ac:spMkLst>
            <pc:docMk/>
            <pc:sldMk cId="1560138125" sldId="261"/>
            <ac:spMk id="69" creationId="{02C17CE4-E02D-41C6-8FF8-3FB2E2740F03}"/>
          </ac:spMkLst>
        </pc:spChg>
        <pc:spChg chg="add mod">
          <ac:chgData name="Stephane KLEIN" userId="e080e1b6-eead-4614-8042-c61176d0ed28" providerId="ADAL" clId="{DFCF8691-F23A-4CCB-97CD-AD079A89B69C}" dt="2023-06-22T07:03:40.181" v="954" actId="207"/>
          <ac:spMkLst>
            <pc:docMk/>
            <pc:sldMk cId="1560138125" sldId="261"/>
            <ac:spMk id="70" creationId="{CF60650A-F867-4084-BB64-00A31AF583A8}"/>
          </ac:spMkLst>
        </pc:spChg>
        <pc:grpChg chg="add mod">
          <ac:chgData name="Stephane KLEIN" userId="e080e1b6-eead-4614-8042-c61176d0ed28" providerId="ADAL" clId="{DFCF8691-F23A-4CCB-97CD-AD079A89B69C}" dt="2023-06-22T07:04:16.355" v="966" actId="1076"/>
          <ac:grpSpMkLst>
            <pc:docMk/>
            <pc:sldMk cId="1560138125" sldId="261"/>
            <ac:grpSpMk id="9" creationId="{47B927BC-5CDD-43F7-B80A-BE898DF50D9A}"/>
          </ac:grpSpMkLst>
        </pc:grpChg>
        <pc:grpChg chg="add mod">
          <ac:chgData name="Stephane KLEIN" userId="e080e1b6-eead-4614-8042-c61176d0ed28" providerId="ADAL" clId="{DFCF8691-F23A-4CCB-97CD-AD079A89B69C}" dt="2023-06-22T07:05:03.630" v="975" actId="1076"/>
          <ac:grpSpMkLst>
            <pc:docMk/>
            <pc:sldMk cId="1560138125" sldId="261"/>
            <ac:grpSpMk id="10" creationId="{4DE26E9C-D94F-4DF6-915C-E59ED960462A}"/>
          </ac:grpSpMkLst>
        </pc:grpChg>
        <pc:grpChg chg="del">
          <ac:chgData name="Stephane KLEIN" userId="e080e1b6-eead-4614-8042-c61176d0ed28" providerId="ADAL" clId="{DFCF8691-F23A-4CCB-97CD-AD079A89B69C}" dt="2023-06-22T06:52:04.857" v="861" actId="478"/>
          <ac:grpSpMkLst>
            <pc:docMk/>
            <pc:sldMk cId="1560138125" sldId="261"/>
            <ac:grpSpMk id="17" creationId="{A21E64F7-73F1-1C8A-2B38-68E6D6E47D55}"/>
          </ac:grpSpMkLst>
        </pc:grpChg>
        <pc:grpChg chg="del">
          <ac:chgData name="Stephane KLEIN" userId="e080e1b6-eead-4614-8042-c61176d0ed28" providerId="ADAL" clId="{DFCF8691-F23A-4CCB-97CD-AD079A89B69C}" dt="2023-06-22T06:53:54.884" v="905" actId="478"/>
          <ac:grpSpMkLst>
            <pc:docMk/>
            <pc:sldMk cId="1560138125" sldId="261"/>
            <ac:grpSpMk id="30" creationId="{539B5A6C-D407-98D4-FAA7-661724B571D9}"/>
          </ac:grpSpMkLst>
        </pc:grpChg>
        <pc:grpChg chg="del mod">
          <ac:chgData name="Stephane KLEIN" userId="e080e1b6-eead-4614-8042-c61176d0ed28" providerId="ADAL" clId="{DFCF8691-F23A-4CCB-97CD-AD079A89B69C}" dt="2023-06-22T06:52:26.860" v="882" actId="21"/>
          <ac:grpSpMkLst>
            <pc:docMk/>
            <pc:sldMk cId="1560138125" sldId="261"/>
            <ac:grpSpMk id="36" creationId="{7AAEF133-069E-86F9-1915-74F0B5864E63}"/>
          </ac:grpSpMkLst>
        </pc:grpChg>
        <pc:grpChg chg="del">
          <ac:chgData name="Stephane KLEIN" userId="e080e1b6-eead-4614-8042-c61176d0ed28" providerId="ADAL" clId="{DFCF8691-F23A-4CCB-97CD-AD079A89B69C}" dt="2023-06-22T06:53:54.884" v="905" actId="478"/>
          <ac:grpSpMkLst>
            <pc:docMk/>
            <pc:sldMk cId="1560138125" sldId="261"/>
            <ac:grpSpMk id="41" creationId="{7B0883C9-3E90-4C28-94EC-A003983866AD}"/>
          </ac:grpSpMkLst>
        </pc:grpChg>
        <pc:grpChg chg="add mod">
          <ac:chgData name="Stephane KLEIN" userId="e080e1b6-eead-4614-8042-c61176d0ed28" providerId="ADAL" clId="{DFCF8691-F23A-4CCB-97CD-AD079A89B69C}" dt="2023-06-22T07:04:10.527" v="965" actId="164"/>
          <ac:grpSpMkLst>
            <pc:docMk/>
            <pc:sldMk cId="1560138125" sldId="261"/>
            <ac:grpSpMk id="59" creationId="{69A9F4B3-BBDF-4D02-972C-5C45B8469306}"/>
          </ac:grpSpMkLst>
        </pc:grpChg>
        <pc:grpChg chg="add mod">
          <ac:chgData name="Stephane KLEIN" userId="e080e1b6-eead-4614-8042-c61176d0ed28" providerId="ADAL" clId="{DFCF8691-F23A-4CCB-97CD-AD079A89B69C}" dt="2023-06-22T07:05:00.086" v="974" actId="164"/>
          <ac:grpSpMkLst>
            <pc:docMk/>
            <pc:sldMk cId="1560138125" sldId="261"/>
            <ac:grpSpMk id="65" creationId="{ACEB0BB4-DCFA-49F1-83DA-F48A02B75ED0}"/>
          </ac:grpSpMkLst>
        </pc:grpChg>
        <pc:picChg chg="add mod">
          <ac:chgData name="Stephane KLEIN" userId="e080e1b6-eead-4614-8042-c61176d0ed28" providerId="ADAL" clId="{DFCF8691-F23A-4CCB-97CD-AD079A89B69C}" dt="2023-06-22T07:03:48.206" v="956" actId="1076"/>
          <ac:picMkLst>
            <pc:docMk/>
            <pc:sldMk cId="1560138125" sldId="261"/>
            <ac:picMk id="5" creationId="{665C1EA2-D753-4947-B3BD-ACE1E4CA1EF3}"/>
          </ac:picMkLst>
        </pc:picChg>
        <pc:picChg chg="add mod">
          <ac:chgData name="Stephane KLEIN" userId="e080e1b6-eead-4614-8042-c61176d0ed28" providerId="ADAL" clId="{DFCF8691-F23A-4CCB-97CD-AD079A89B69C}" dt="2023-06-22T07:03:49.406" v="957" actId="1076"/>
          <ac:picMkLst>
            <pc:docMk/>
            <pc:sldMk cId="1560138125" sldId="261"/>
            <ac:picMk id="7" creationId="{5404BC4E-0443-4EE1-A183-7600CC26A96A}"/>
          </ac:picMkLst>
        </pc:picChg>
        <pc:picChg chg="add del mod">
          <ac:chgData name="Stephane KLEIN" userId="e080e1b6-eead-4614-8042-c61176d0ed28" providerId="ADAL" clId="{DFCF8691-F23A-4CCB-97CD-AD079A89B69C}" dt="2023-06-22T06:56:15.972" v="929" actId="478"/>
          <ac:picMkLst>
            <pc:docMk/>
            <pc:sldMk cId="1560138125" sldId="261"/>
            <ac:picMk id="57" creationId="{ABA19DCD-58FC-43FC-98EF-01D826534A33}"/>
          </ac:picMkLst>
        </pc:picChg>
      </pc:sldChg>
      <pc:sldChg chg="addSp delSp modSp add del mod ord modNotesTx">
        <pc:chgData name="Stephane KLEIN" userId="e080e1b6-eead-4614-8042-c61176d0ed28" providerId="ADAL" clId="{DFCF8691-F23A-4CCB-97CD-AD079A89B69C}" dt="2023-06-22T09:02:26.756" v="1642" actId="14100"/>
        <pc:sldMkLst>
          <pc:docMk/>
          <pc:sldMk cId="1276230793" sldId="263"/>
        </pc:sldMkLst>
        <pc:spChg chg="add del mod">
          <ac:chgData name="Stephane KLEIN" userId="e080e1b6-eead-4614-8042-c61176d0ed28" providerId="ADAL" clId="{DFCF8691-F23A-4CCB-97CD-AD079A89B69C}" dt="2023-06-22T06:02:04.567" v="104" actId="14100"/>
          <ac:spMkLst>
            <pc:docMk/>
            <pc:sldMk cId="1276230793" sldId="263"/>
            <ac:spMk id="4" creationId="{D3E57217-E7C2-961D-7089-C5CFC5B81847}"/>
          </ac:spMkLst>
        </pc:spChg>
        <pc:spChg chg="add mod ord topLvl">
          <ac:chgData name="Stephane KLEIN" userId="e080e1b6-eead-4614-8042-c61176d0ed28" providerId="ADAL" clId="{DFCF8691-F23A-4CCB-97CD-AD079A89B69C}" dt="2023-06-22T06:28:50.312" v="494" actId="164"/>
          <ac:spMkLst>
            <pc:docMk/>
            <pc:sldMk cId="1276230793" sldId="263"/>
            <ac:spMk id="37" creationId="{689C964B-51F6-4B8E-BC9B-639AF1A567C9}"/>
          </ac:spMkLst>
        </pc:spChg>
        <pc:spChg chg="add mod topLvl">
          <ac:chgData name="Stephane KLEIN" userId="e080e1b6-eead-4614-8042-c61176d0ed28" providerId="ADAL" clId="{DFCF8691-F23A-4CCB-97CD-AD079A89B69C}" dt="2023-06-22T06:28:50.312" v="494" actId="164"/>
          <ac:spMkLst>
            <pc:docMk/>
            <pc:sldMk cId="1276230793" sldId="263"/>
            <ac:spMk id="38" creationId="{C832F4D2-A2E0-4ECA-B540-FE3873D27C29}"/>
          </ac:spMkLst>
        </pc:spChg>
        <pc:spChg chg="add mod ord topLvl">
          <ac:chgData name="Stephane KLEIN" userId="e080e1b6-eead-4614-8042-c61176d0ed28" providerId="ADAL" clId="{DFCF8691-F23A-4CCB-97CD-AD079A89B69C}" dt="2023-06-22T06:28:50.312" v="494" actId="164"/>
          <ac:spMkLst>
            <pc:docMk/>
            <pc:sldMk cId="1276230793" sldId="263"/>
            <ac:spMk id="39" creationId="{E06CF9C3-F1FB-4B15-90D4-A78E7E76F997}"/>
          </ac:spMkLst>
        </pc:spChg>
        <pc:spChg chg="add mod ord topLvl">
          <ac:chgData name="Stephane KLEIN" userId="e080e1b6-eead-4614-8042-c61176d0ed28" providerId="ADAL" clId="{DFCF8691-F23A-4CCB-97CD-AD079A89B69C}" dt="2023-06-22T09:02:08.686" v="1638" actId="14100"/>
          <ac:spMkLst>
            <pc:docMk/>
            <pc:sldMk cId="1276230793" sldId="263"/>
            <ac:spMk id="43" creationId="{997D71BC-2C0F-4CA4-AC42-E210C57277D3}"/>
          </ac:spMkLst>
        </pc:spChg>
        <pc:spChg chg="add mod topLvl">
          <ac:chgData name="Stephane KLEIN" userId="e080e1b6-eead-4614-8042-c61176d0ed28" providerId="ADAL" clId="{DFCF8691-F23A-4CCB-97CD-AD079A89B69C}" dt="2023-06-22T06:29:14.802" v="498" actId="164"/>
          <ac:spMkLst>
            <pc:docMk/>
            <pc:sldMk cId="1276230793" sldId="263"/>
            <ac:spMk id="44" creationId="{7E397C42-D69C-475B-8B2C-7C8661ACF074}"/>
          </ac:spMkLst>
        </pc:spChg>
        <pc:spChg chg="add del mod topLvl">
          <ac:chgData name="Stephane KLEIN" userId="e080e1b6-eead-4614-8042-c61176d0ed28" providerId="ADAL" clId="{DFCF8691-F23A-4CCB-97CD-AD079A89B69C}" dt="2023-06-22T06:14:30.970" v="257" actId="478"/>
          <ac:spMkLst>
            <pc:docMk/>
            <pc:sldMk cId="1276230793" sldId="263"/>
            <ac:spMk id="45" creationId="{0D0E9719-FC85-4A92-B960-429902969E48}"/>
          </ac:spMkLst>
        </pc:spChg>
        <pc:spChg chg="add mod ord topLvl">
          <ac:chgData name="Stephane KLEIN" userId="e080e1b6-eead-4614-8042-c61176d0ed28" providerId="ADAL" clId="{DFCF8691-F23A-4CCB-97CD-AD079A89B69C}" dt="2023-06-22T09:02:13.214" v="1639" actId="14100"/>
          <ac:spMkLst>
            <pc:docMk/>
            <pc:sldMk cId="1276230793" sldId="263"/>
            <ac:spMk id="49" creationId="{5A7F8133-089F-46FC-B7BE-5613FF02815F}"/>
          </ac:spMkLst>
        </pc:spChg>
        <pc:spChg chg="add del mod topLvl">
          <ac:chgData name="Stephane KLEIN" userId="e080e1b6-eead-4614-8042-c61176d0ed28" providerId="ADAL" clId="{DFCF8691-F23A-4CCB-97CD-AD079A89B69C}" dt="2023-06-22T06:18:58.228" v="348" actId="478"/>
          <ac:spMkLst>
            <pc:docMk/>
            <pc:sldMk cId="1276230793" sldId="263"/>
            <ac:spMk id="50" creationId="{D18775FB-42BD-413C-B278-2F53EE9665E3}"/>
          </ac:spMkLst>
        </pc:spChg>
        <pc:spChg chg="add del mod topLvl">
          <ac:chgData name="Stephane KLEIN" userId="e080e1b6-eead-4614-8042-c61176d0ed28" providerId="ADAL" clId="{DFCF8691-F23A-4CCB-97CD-AD079A89B69C}" dt="2023-06-22T06:18:03.660" v="325" actId="478"/>
          <ac:spMkLst>
            <pc:docMk/>
            <pc:sldMk cId="1276230793" sldId="263"/>
            <ac:spMk id="51" creationId="{EC868A78-9778-41A8-A326-8D48FB3FB640}"/>
          </ac:spMkLst>
        </pc:spChg>
        <pc:spChg chg="add mod ord topLvl">
          <ac:chgData name="Stephane KLEIN" userId="e080e1b6-eead-4614-8042-c61176d0ed28" providerId="ADAL" clId="{DFCF8691-F23A-4CCB-97CD-AD079A89B69C}" dt="2023-06-22T09:02:17.645" v="1640" actId="14100"/>
          <ac:spMkLst>
            <pc:docMk/>
            <pc:sldMk cId="1276230793" sldId="263"/>
            <ac:spMk id="55" creationId="{030C04E1-9884-40F2-A58D-E9A9A97FBC67}"/>
          </ac:spMkLst>
        </pc:spChg>
        <pc:spChg chg="add del mod topLvl">
          <ac:chgData name="Stephane KLEIN" userId="e080e1b6-eead-4614-8042-c61176d0ed28" providerId="ADAL" clId="{DFCF8691-F23A-4CCB-97CD-AD079A89B69C}" dt="2023-06-22T06:21:11.404" v="380" actId="478"/>
          <ac:spMkLst>
            <pc:docMk/>
            <pc:sldMk cId="1276230793" sldId="263"/>
            <ac:spMk id="56" creationId="{9E098D51-1954-4231-9B91-DE575FCDB212}"/>
          </ac:spMkLst>
        </pc:spChg>
        <pc:spChg chg="add del mod topLvl">
          <ac:chgData name="Stephane KLEIN" userId="e080e1b6-eead-4614-8042-c61176d0ed28" providerId="ADAL" clId="{DFCF8691-F23A-4CCB-97CD-AD079A89B69C}" dt="2023-06-22T06:21:11.404" v="380" actId="478"/>
          <ac:spMkLst>
            <pc:docMk/>
            <pc:sldMk cId="1276230793" sldId="263"/>
            <ac:spMk id="57" creationId="{578A795C-3197-4482-95BC-1A15265B6EE9}"/>
          </ac:spMkLst>
        </pc:spChg>
        <pc:spChg chg="add mod ord topLvl">
          <ac:chgData name="Stephane KLEIN" userId="e080e1b6-eead-4614-8042-c61176d0ed28" providerId="ADAL" clId="{DFCF8691-F23A-4CCB-97CD-AD079A89B69C}" dt="2023-06-22T09:02:22.306" v="1641" actId="14100"/>
          <ac:spMkLst>
            <pc:docMk/>
            <pc:sldMk cId="1276230793" sldId="263"/>
            <ac:spMk id="61" creationId="{762FD8BD-C628-4D43-8B3A-562AE73D754D}"/>
          </ac:spMkLst>
        </pc:spChg>
        <pc:spChg chg="add del mod topLvl">
          <ac:chgData name="Stephane KLEIN" userId="e080e1b6-eead-4614-8042-c61176d0ed28" providerId="ADAL" clId="{DFCF8691-F23A-4CCB-97CD-AD079A89B69C}" dt="2023-06-22T06:22:48.284" v="424" actId="478"/>
          <ac:spMkLst>
            <pc:docMk/>
            <pc:sldMk cId="1276230793" sldId="263"/>
            <ac:spMk id="62" creationId="{284FD052-253A-425F-B44D-8A1C8B73D833}"/>
          </ac:spMkLst>
        </pc:spChg>
        <pc:spChg chg="add del mod topLvl">
          <ac:chgData name="Stephane KLEIN" userId="e080e1b6-eead-4614-8042-c61176d0ed28" providerId="ADAL" clId="{DFCF8691-F23A-4CCB-97CD-AD079A89B69C}" dt="2023-06-22T06:22:21.400" v="393" actId="478"/>
          <ac:spMkLst>
            <pc:docMk/>
            <pc:sldMk cId="1276230793" sldId="263"/>
            <ac:spMk id="63" creationId="{5A161A97-7332-4F06-A681-518DC51E30CE}"/>
          </ac:spMkLst>
        </pc:spChg>
        <pc:spChg chg="add mod ord topLvl">
          <ac:chgData name="Stephane KLEIN" userId="e080e1b6-eead-4614-8042-c61176d0ed28" providerId="ADAL" clId="{DFCF8691-F23A-4CCB-97CD-AD079A89B69C}" dt="2023-06-22T09:02:26.756" v="1642" actId="14100"/>
          <ac:spMkLst>
            <pc:docMk/>
            <pc:sldMk cId="1276230793" sldId="263"/>
            <ac:spMk id="67" creationId="{5926166F-0F4B-4815-95A5-CB3BE500C831}"/>
          </ac:spMkLst>
        </pc:spChg>
        <pc:spChg chg="add del mod topLvl">
          <ac:chgData name="Stephane KLEIN" userId="e080e1b6-eead-4614-8042-c61176d0ed28" providerId="ADAL" clId="{DFCF8691-F23A-4CCB-97CD-AD079A89B69C}" dt="2023-06-22T06:27:39.383" v="487" actId="478"/>
          <ac:spMkLst>
            <pc:docMk/>
            <pc:sldMk cId="1276230793" sldId="263"/>
            <ac:spMk id="68" creationId="{812D1D14-8619-4328-96E9-761E47CBBDD4}"/>
          </ac:spMkLst>
        </pc:spChg>
        <pc:spChg chg="add del mod topLvl">
          <ac:chgData name="Stephane KLEIN" userId="e080e1b6-eead-4614-8042-c61176d0ed28" providerId="ADAL" clId="{DFCF8691-F23A-4CCB-97CD-AD079A89B69C}" dt="2023-06-22T06:27:36.074" v="486" actId="478"/>
          <ac:spMkLst>
            <pc:docMk/>
            <pc:sldMk cId="1276230793" sldId="263"/>
            <ac:spMk id="69" creationId="{389D7117-5749-488A-9A29-BDB04A5068F1}"/>
          </ac:spMkLst>
        </pc:spChg>
        <pc:spChg chg="add del mod">
          <ac:chgData name="Stephane KLEIN" userId="e080e1b6-eead-4614-8042-c61176d0ed28" providerId="ADAL" clId="{DFCF8691-F23A-4CCB-97CD-AD079A89B69C}" dt="2023-06-22T06:14:15.444" v="252" actId="478"/>
          <ac:spMkLst>
            <pc:docMk/>
            <pc:sldMk cId="1276230793" sldId="263"/>
            <ac:spMk id="74" creationId="{13109CDF-8C66-487A-A80E-348976783162}"/>
          </ac:spMkLst>
        </pc:spChg>
        <pc:spChg chg="add del mod ord">
          <ac:chgData name="Stephane KLEIN" userId="e080e1b6-eead-4614-8042-c61176d0ed28" providerId="ADAL" clId="{DFCF8691-F23A-4CCB-97CD-AD079A89B69C}" dt="2023-06-22T06:28:58.624" v="496" actId="478"/>
          <ac:spMkLst>
            <pc:docMk/>
            <pc:sldMk cId="1276230793" sldId="263"/>
            <ac:spMk id="75" creationId="{B0D66B83-8E55-45D2-922C-2F7F3B96CBA9}"/>
          </ac:spMkLst>
        </pc:spChg>
        <pc:spChg chg="add mod ord">
          <ac:chgData name="Stephane KLEIN" userId="e080e1b6-eead-4614-8042-c61176d0ed28" providerId="ADAL" clId="{DFCF8691-F23A-4CCB-97CD-AD079A89B69C}" dt="2023-06-22T06:29:14.802" v="498" actId="164"/>
          <ac:spMkLst>
            <pc:docMk/>
            <pc:sldMk cId="1276230793" sldId="263"/>
            <ac:spMk id="77" creationId="{9233FBF6-03BE-482E-9ACC-D9152EA025F8}"/>
          </ac:spMkLst>
        </pc:spChg>
        <pc:spChg chg="add del mod">
          <ac:chgData name="Stephane KLEIN" userId="e080e1b6-eead-4614-8042-c61176d0ed28" providerId="ADAL" clId="{DFCF8691-F23A-4CCB-97CD-AD079A89B69C}" dt="2023-06-22T06:17:27.862" v="318"/>
          <ac:spMkLst>
            <pc:docMk/>
            <pc:sldMk cId="1276230793" sldId="263"/>
            <ac:spMk id="80" creationId="{9D874CA3-41B6-40C0-AC40-EC778BF32B92}"/>
          </ac:spMkLst>
        </pc:spChg>
        <pc:spChg chg="add del mod">
          <ac:chgData name="Stephane KLEIN" userId="e080e1b6-eead-4614-8042-c61176d0ed28" providerId="ADAL" clId="{DFCF8691-F23A-4CCB-97CD-AD079A89B69C}" dt="2023-06-22T06:17:27.862" v="318"/>
          <ac:spMkLst>
            <pc:docMk/>
            <pc:sldMk cId="1276230793" sldId="263"/>
            <ac:spMk id="81" creationId="{D737D4CD-4BEC-4499-918F-2F698AE08824}"/>
          </ac:spMkLst>
        </pc:spChg>
        <pc:spChg chg="add del mod">
          <ac:chgData name="Stephane KLEIN" userId="e080e1b6-eead-4614-8042-c61176d0ed28" providerId="ADAL" clId="{DFCF8691-F23A-4CCB-97CD-AD079A89B69C}" dt="2023-06-22T06:17:37.450" v="320"/>
          <ac:spMkLst>
            <pc:docMk/>
            <pc:sldMk cId="1276230793" sldId="263"/>
            <ac:spMk id="83" creationId="{04C73E6D-56D7-4EF5-9F85-31BF9615BE36}"/>
          </ac:spMkLst>
        </pc:spChg>
        <pc:spChg chg="add del mod">
          <ac:chgData name="Stephane KLEIN" userId="e080e1b6-eead-4614-8042-c61176d0ed28" providerId="ADAL" clId="{DFCF8691-F23A-4CCB-97CD-AD079A89B69C}" dt="2023-06-22T06:17:37.450" v="320"/>
          <ac:spMkLst>
            <pc:docMk/>
            <pc:sldMk cId="1276230793" sldId="263"/>
            <ac:spMk id="84" creationId="{B2E3BD25-5384-4023-8BA7-8E4961A4EDA7}"/>
          </ac:spMkLst>
        </pc:spChg>
        <pc:spChg chg="add del mod">
          <ac:chgData name="Stephane KLEIN" userId="e080e1b6-eead-4614-8042-c61176d0ed28" providerId="ADAL" clId="{DFCF8691-F23A-4CCB-97CD-AD079A89B69C}" dt="2023-06-22T06:17:51.971" v="323" actId="478"/>
          <ac:spMkLst>
            <pc:docMk/>
            <pc:sldMk cId="1276230793" sldId="263"/>
            <ac:spMk id="86" creationId="{811CB4CF-2DDF-4404-B647-54C31167DE73}"/>
          </ac:spMkLst>
        </pc:spChg>
        <pc:spChg chg="add mod">
          <ac:chgData name="Stephane KLEIN" userId="e080e1b6-eead-4614-8042-c61176d0ed28" providerId="ADAL" clId="{DFCF8691-F23A-4CCB-97CD-AD079A89B69C}" dt="2023-06-22T06:29:18.860" v="499" actId="164"/>
          <ac:spMkLst>
            <pc:docMk/>
            <pc:sldMk cId="1276230793" sldId="263"/>
            <ac:spMk id="87" creationId="{BB3D3D35-F4EB-41AF-A864-9ED6B5B33096}"/>
          </ac:spMkLst>
        </pc:spChg>
        <pc:spChg chg="add del mod ord">
          <ac:chgData name="Stephane KLEIN" userId="e080e1b6-eead-4614-8042-c61176d0ed28" providerId="ADAL" clId="{DFCF8691-F23A-4CCB-97CD-AD079A89B69C}" dt="2023-06-22T06:29:18.860" v="499" actId="164"/>
          <ac:spMkLst>
            <pc:docMk/>
            <pc:sldMk cId="1276230793" sldId="263"/>
            <ac:spMk id="88" creationId="{CD99CBD3-7240-4BA2-B281-8339DD2DE5D4}"/>
          </ac:spMkLst>
        </pc:spChg>
        <pc:spChg chg="add del mod">
          <ac:chgData name="Stephane KLEIN" userId="e080e1b6-eead-4614-8042-c61176d0ed28" providerId="ADAL" clId="{DFCF8691-F23A-4CCB-97CD-AD079A89B69C}" dt="2023-06-22T06:20:31.623" v="364" actId="478"/>
          <ac:spMkLst>
            <pc:docMk/>
            <pc:sldMk cId="1276230793" sldId="263"/>
            <ac:spMk id="91" creationId="{C12F882F-6B22-4162-B026-4AA168A1F239}"/>
          </ac:spMkLst>
        </pc:spChg>
        <pc:spChg chg="add mod">
          <ac:chgData name="Stephane KLEIN" userId="e080e1b6-eead-4614-8042-c61176d0ed28" providerId="ADAL" clId="{DFCF8691-F23A-4CCB-97CD-AD079A89B69C}" dt="2023-06-22T06:29:23.850" v="500" actId="164"/>
          <ac:spMkLst>
            <pc:docMk/>
            <pc:sldMk cId="1276230793" sldId="263"/>
            <ac:spMk id="92" creationId="{1D6178E6-6A66-4D2C-8553-83DA4A8760EC}"/>
          </ac:spMkLst>
        </pc:spChg>
        <pc:spChg chg="add mod ord">
          <ac:chgData name="Stephane KLEIN" userId="e080e1b6-eead-4614-8042-c61176d0ed28" providerId="ADAL" clId="{DFCF8691-F23A-4CCB-97CD-AD079A89B69C}" dt="2023-06-22T06:29:23.850" v="500" actId="164"/>
          <ac:spMkLst>
            <pc:docMk/>
            <pc:sldMk cId="1276230793" sldId="263"/>
            <ac:spMk id="93" creationId="{19D5E43C-3BF3-45A1-851A-78555A763DBF}"/>
          </ac:spMkLst>
        </pc:spChg>
        <pc:spChg chg="add del mod">
          <ac:chgData name="Stephane KLEIN" userId="e080e1b6-eead-4614-8042-c61176d0ed28" providerId="ADAL" clId="{DFCF8691-F23A-4CCB-97CD-AD079A89B69C}" dt="2023-06-22T06:21:41.150" v="385" actId="478"/>
          <ac:spMkLst>
            <pc:docMk/>
            <pc:sldMk cId="1276230793" sldId="263"/>
            <ac:spMk id="95" creationId="{00E21D50-C94B-4A78-B379-7BC018DB5680}"/>
          </ac:spMkLst>
        </pc:spChg>
        <pc:spChg chg="add mod ord">
          <ac:chgData name="Stephane KLEIN" userId="e080e1b6-eead-4614-8042-c61176d0ed28" providerId="ADAL" clId="{DFCF8691-F23A-4CCB-97CD-AD079A89B69C}" dt="2023-06-22T06:33:49.658" v="684" actId="948"/>
          <ac:spMkLst>
            <pc:docMk/>
            <pc:sldMk cId="1276230793" sldId="263"/>
            <ac:spMk id="96" creationId="{50AD7B8C-526E-40C1-B086-C17239DC4436}"/>
          </ac:spMkLst>
        </pc:spChg>
        <pc:spChg chg="add mod ord">
          <ac:chgData name="Stephane KLEIN" userId="e080e1b6-eead-4614-8042-c61176d0ed28" providerId="ADAL" clId="{DFCF8691-F23A-4CCB-97CD-AD079A89B69C}" dt="2023-06-22T06:29:29.721" v="501" actId="164"/>
          <ac:spMkLst>
            <pc:docMk/>
            <pc:sldMk cId="1276230793" sldId="263"/>
            <ac:spMk id="97" creationId="{F89BD707-1EE6-486F-B529-0D513C1B64DA}"/>
          </ac:spMkLst>
        </pc:spChg>
        <pc:spChg chg="add del mod">
          <ac:chgData name="Stephane KLEIN" userId="e080e1b6-eead-4614-8042-c61176d0ed28" providerId="ADAL" clId="{DFCF8691-F23A-4CCB-97CD-AD079A89B69C}" dt="2023-06-22T06:26:17.836" v="469" actId="478"/>
          <ac:spMkLst>
            <pc:docMk/>
            <pc:sldMk cId="1276230793" sldId="263"/>
            <ac:spMk id="99" creationId="{B47A62E2-5105-4013-9BF7-35B45149099C}"/>
          </ac:spMkLst>
        </pc:spChg>
        <pc:spChg chg="add mod">
          <ac:chgData name="Stephane KLEIN" userId="e080e1b6-eead-4614-8042-c61176d0ed28" providerId="ADAL" clId="{DFCF8691-F23A-4CCB-97CD-AD079A89B69C}" dt="2023-06-22T06:29:35.433" v="502" actId="164"/>
          <ac:spMkLst>
            <pc:docMk/>
            <pc:sldMk cId="1276230793" sldId="263"/>
            <ac:spMk id="100" creationId="{F3154822-C463-4E3A-8A43-8ADFC1F0C231}"/>
          </ac:spMkLst>
        </pc:spChg>
        <pc:spChg chg="add mod ord">
          <ac:chgData name="Stephane KLEIN" userId="e080e1b6-eead-4614-8042-c61176d0ed28" providerId="ADAL" clId="{DFCF8691-F23A-4CCB-97CD-AD079A89B69C}" dt="2023-06-22T06:29:35.433" v="502" actId="164"/>
          <ac:spMkLst>
            <pc:docMk/>
            <pc:sldMk cId="1276230793" sldId="263"/>
            <ac:spMk id="101" creationId="{1E7833BE-EAEE-469B-81D6-4EF2DD847EC5}"/>
          </ac:spMkLst>
        </pc:spChg>
        <pc:spChg chg="add mod">
          <ac:chgData name="Stephane KLEIN" userId="e080e1b6-eead-4614-8042-c61176d0ed28" providerId="ADAL" clId="{DFCF8691-F23A-4CCB-97CD-AD079A89B69C}" dt="2023-06-22T06:32:00" v="560" actId="14100"/>
          <ac:spMkLst>
            <pc:docMk/>
            <pc:sldMk cId="1276230793" sldId="263"/>
            <ac:spMk id="114" creationId="{219EDE1A-2061-49BD-8D6C-061E98E747BB}"/>
          </ac:spMkLst>
        </pc:spChg>
        <pc:grpChg chg="del mod">
          <ac:chgData name="Stephane KLEIN" userId="e080e1b6-eead-4614-8042-c61176d0ed28" providerId="ADAL" clId="{DFCF8691-F23A-4CCB-97CD-AD079A89B69C}" dt="2023-06-22T06:04:09.318" v="125" actId="478"/>
          <ac:grpSpMkLst>
            <pc:docMk/>
            <pc:sldMk cId="1276230793" sldId="263"/>
            <ac:grpSpMk id="2" creationId="{741868EB-BD25-1A02-6EE0-AB917A2EB28C}"/>
          </ac:grpSpMkLst>
        </pc:grpChg>
        <pc:grpChg chg="del">
          <ac:chgData name="Stephane KLEIN" userId="e080e1b6-eead-4614-8042-c61176d0ed28" providerId="ADAL" clId="{DFCF8691-F23A-4CCB-97CD-AD079A89B69C}" dt="2023-06-22T06:02:18.761" v="107" actId="478"/>
          <ac:grpSpMkLst>
            <pc:docMk/>
            <pc:sldMk cId="1276230793" sldId="263"/>
            <ac:grpSpMk id="6" creationId="{D7EF15E3-A966-8750-127F-BF0D38CEC8E0}"/>
          </ac:grpSpMkLst>
        </pc:grpChg>
        <pc:grpChg chg="add del mod">
          <ac:chgData name="Stephane KLEIN" userId="e080e1b6-eead-4614-8042-c61176d0ed28" providerId="ADAL" clId="{DFCF8691-F23A-4CCB-97CD-AD079A89B69C}" dt="2023-06-22T06:13:39.996" v="247" actId="165"/>
          <ac:grpSpMkLst>
            <pc:docMk/>
            <pc:sldMk cId="1276230793" sldId="263"/>
            <ac:grpSpMk id="36" creationId="{BE0CBA31-1101-465B-8AD9-7A07C2B2CCA2}"/>
          </ac:grpSpMkLst>
        </pc:grpChg>
        <pc:grpChg chg="add del mod">
          <ac:chgData name="Stephane KLEIN" userId="e080e1b6-eead-4614-8042-c61176d0ed28" providerId="ADAL" clId="{DFCF8691-F23A-4CCB-97CD-AD079A89B69C}" dt="2023-06-22T06:13:39.996" v="247" actId="165"/>
          <ac:grpSpMkLst>
            <pc:docMk/>
            <pc:sldMk cId="1276230793" sldId="263"/>
            <ac:grpSpMk id="42" creationId="{BD67797E-2B8C-4DBB-AC9C-209F3CD73BB8}"/>
          </ac:grpSpMkLst>
        </pc:grpChg>
        <pc:grpChg chg="add del mod">
          <ac:chgData name="Stephane KLEIN" userId="e080e1b6-eead-4614-8042-c61176d0ed28" providerId="ADAL" clId="{DFCF8691-F23A-4CCB-97CD-AD079A89B69C}" dt="2023-06-22T06:13:39.996" v="247" actId="165"/>
          <ac:grpSpMkLst>
            <pc:docMk/>
            <pc:sldMk cId="1276230793" sldId="263"/>
            <ac:grpSpMk id="48" creationId="{C170B763-6B83-4FBC-B00A-5616C4747234}"/>
          </ac:grpSpMkLst>
        </pc:grpChg>
        <pc:grpChg chg="add del mod">
          <ac:chgData name="Stephane KLEIN" userId="e080e1b6-eead-4614-8042-c61176d0ed28" providerId="ADAL" clId="{DFCF8691-F23A-4CCB-97CD-AD079A89B69C}" dt="2023-06-22T06:13:39.996" v="247" actId="165"/>
          <ac:grpSpMkLst>
            <pc:docMk/>
            <pc:sldMk cId="1276230793" sldId="263"/>
            <ac:grpSpMk id="54" creationId="{772B5D43-D2F2-481D-9E6F-4CA05615935C}"/>
          </ac:grpSpMkLst>
        </pc:grpChg>
        <pc:grpChg chg="add del mod">
          <ac:chgData name="Stephane KLEIN" userId="e080e1b6-eead-4614-8042-c61176d0ed28" providerId="ADAL" clId="{DFCF8691-F23A-4CCB-97CD-AD079A89B69C}" dt="2023-06-22T06:13:39.996" v="247" actId="165"/>
          <ac:grpSpMkLst>
            <pc:docMk/>
            <pc:sldMk cId="1276230793" sldId="263"/>
            <ac:grpSpMk id="60" creationId="{E9F568A2-4A95-4A3E-9A61-935B4BCC5154}"/>
          </ac:grpSpMkLst>
        </pc:grpChg>
        <pc:grpChg chg="add del mod">
          <ac:chgData name="Stephane KLEIN" userId="e080e1b6-eead-4614-8042-c61176d0ed28" providerId="ADAL" clId="{DFCF8691-F23A-4CCB-97CD-AD079A89B69C}" dt="2023-06-22T06:13:39.996" v="247" actId="165"/>
          <ac:grpSpMkLst>
            <pc:docMk/>
            <pc:sldMk cId="1276230793" sldId="263"/>
            <ac:grpSpMk id="66" creationId="{6FCF700A-3847-4FBB-B88B-6C19643D3A46}"/>
          </ac:grpSpMkLst>
        </pc:grpChg>
        <pc:grpChg chg="add mod">
          <ac:chgData name="Stephane KLEIN" userId="e080e1b6-eead-4614-8042-c61176d0ed28" providerId="ADAL" clId="{DFCF8691-F23A-4CCB-97CD-AD079A89B69C}" dt="2023-06-22T06:31:49.539" v="550" actId="1035"/>
          <ac:grpSpMkLst>
            <pc:docMk/>
            <pc:sldMk cId="1276230793" sldId="263"/>
            <ac:grpSpMk id="107" creationId="{FE9B0EC9-4A00-44B9-8484-EED476A62D31}"/>
          </ac:grpSpMkLst>
        </pc:grpChg>
        <pc:grpChg chg="add mod">
          <ac:chgData name="Stephane KLEIN" userId="e080e1b6-eead-4614-8042-c61176d0ed28" providerId="ADAL" clId="{DFCF8691-F23A-4CCB-97CD-AD079A89B69C}" dt="2023-06-22T06:31:49.539" v="550" actId="1035"/>
          <ac:grpSpMkLst>
            <pc:docMk/>
            <pc:sldMk cId="1276230793" sldId="263"/>
            <ac:grpSpMk id="108" creationId="{663751AB-B04B-4C39-9A34-E9D495C4D63D}"/>
          </ac:grpSpMkLst>
        </pc:grpChg>
        <pc:grpChg chg="add mod">
          <ac:chgData name="Stephane KLEIN" userId="e080e1b6-eead-4614-8042-c61176d0ed28" providerId="ADAL" clId="{DFCF8691-F23A-4CCB-97CD-AD079A89B69C}" dt="2023-06-22T06:31:49.539" v="550" actId="1035"/>
          <ac:grpSpMkLst>
            <pc:docMk/>
            <pc:sldMk cId="1276230793" sldId="263"/>
            <ac:grpSpMk id="109" creationId="{1362D703-B62F-43BE-891B-7C8DE28F5C16}"/>
          </ac:grpSpMkLst>
        </pc:grpChg>
        <pc:grpChg chg="add mod">
          <ac:chgData name="Stephane KLEIN" userId="e080e1b6-eead-4614-8042-c61176d0ed28" providerId="ADAL" clId="{DFCF8691-F23A-4CCB-97CD-AD079A89B69C}" dt="2023-06-22T06:31:49.539" v="550" actId="1035"/>
          <ac:grpSpMkLst>
            <pc:docMk/>
            <pc:sldMk cId="1276230793" sldId="263"/>
            <ac:grpSpMk id="110" creationId="{D618928B-43EF-4CB4-B66A-9E4C226F480B}"/>
          </ac:grpSpMkLst>
        </pc:grpChg>
        <pc:grpChg chg="add mod">
          <ac:chgData name="Stephane KLEIN" userId="e080e1b6-eead-4614-8042-c61176d0ed28" providerId="ADAL" clId="{DFCF8691-F23A-4CCB-97CD-AD079A89B69C}" dt="2023-06-22T06:31:49.539" v="550" actId="1035"/>
          <ac:grpSpMkLst>
            <pc:docMk/>
            <pc:sldMk cId="1276230793" sldId="263"/>
            <ac:grpSpMk id="111" creationId="{CF53C6BE-50A4-439C-AC92-40BCCBFB2E13}"/>
          </ac:grpSpMkLst>
        </pc:grpChg>
        <pc:grpChg chg="add mod">
          <ac:chgData name="Stephane KLEIN" userId="e080e1b6-eead-4614-8042-c61176d0ed28" providerId="ADAL" clId="{DFCF8691-F23A-4CCB-97CD-AD079A89B69C}" dt="2023-06-22T06:31:49.539" v="550" actId="1035"/>
          <ac:grpSpMkLst>
            <pc:docMk/>
            <pc:sldMk cId="1276230793" sldId="263"/>
            <ac:grpSpMk id="112" creationId="{CB768779-2110-427D-9008-5459AA2C7F8C}"/>
          </ac:grpSpMkLst>
        </pc:grpChg>
        <pc:picChg chg="del mod">
          <ac:chgData name="Stephane KLEIN" userId="e080e1b6-eead-4614-8042-c61176d0ed28" providerId="ADAL" clId="{DFCF8691-F23A-4CCB-97CD-AD079A89B69C}" dt="2023-06-22T06:02:11.097" v="106" actId="478"/>
          <ac:picMkLst>
            <pc:docMk/>
            <pc:sldMk cId="1276230793" sldId="263"/>
            <ac:picMk id="8" creationId="{DBA4656B-6D68-E465-AB30-601138BD1E07}"/>
          </ac:picMkLst>
        </pc:picChg>
        <pc:picChg chg="add del">
          <ac:chgData name="Stephane KLEIN" userId="e080e1b6-eead-4614-8042-c61176d0ed28" providerId="ADAL" clId="{DFCF8691-F23A-4CCB-97CD-AD079A89B69C}" dt="2023-06-22T06:01:36.917" v="97" actId="22"/>
          <ac:picMkLst>
            <pc:docMk/>
            <pc:sldMk cId="1276230793" sldId="263"/>
            <ac:picMk id="28" creationId="{94D8E739-4C39-47C7-B5F6-17A84921C053}"/>
          </ac:picMkLst>
        </pc:picChg>
        <pc:picChg chg="add del mod">
          <ac:chgData name="Stephane KLEIN" userId="e080e1b6-eead-4614-8042-c61176d0ed28" providerId="ADAL" clId="{DFCF8691-F23A-4CCB-97CD-AD079A89B69C}" dt="2023-06-22T06:02:29.237" v="110" actId="478"/>
          <ac:picMkLst>
            <pc:docMk/>
            <pc:sldMk cId="1276230793" sldId="263"/>
            <ac:picMk id="30" creationId="{65EBD539-A5D7-40CD-BD56-7A489BBA0326}"/>
          </ac:picMkLst>
        </pc:picChg>
        <pc:picChg chg="add del mod">
          <ac:chgData name="Stephane KLEIN" userId="e080e1b6-eead-4614-8042-c61176d0ed28" providerId="ADAL" clId="{DFCF8691-F23A-4CCB-97CD-AD079A89B69C}" dt="2023-06-22T06:02:29.237" v="110" actId="478"/>
          <ac:picMkLst>
            <pc:docMk/>
            <pc:sldMk cId="1276230793" sldId="263"/>
            <ac:picMk id="31" creationId="{A4209ECD-FBB9-4C8B-9122-FAAB40EE2407}"/>
          </ac:picMkLst>
        </pc:picChg>
        <pc:picChg chg="add del mod">
          <ac:chgData name="Stephane KLEIN" userId="e080e1b6-eead-4614-8042-c61176d0ed28" providerId="ADAL" clId="{DFCF8691-F23A-4CCB-97CD-AD079A89B69C}" dt="2023-06-22T06:02:29.237" v="110" actId="478"/>
          <ac:picMkLst>
            <pc:docMk/>
            <pc:sldMk cId="1276230793" sldId="263"/>
            <ac:picMk id="32" creationId="{63914864-293B-44AE-829C-825B71D56F6B}"/>
          </ac:picMkLst>
        </pc:picChg>
        <pc:picChg chg="add del mod">
          <ac:chgData name="Stephane KLEIN" userId="e080e1b6-eead-4614-8042-c61176d0ed28" providerId="ADAL" clId="{DFCF8691-F23A-4CCB-97CD-AD079A89B69C}" dt="2023-06-22T06:02:29.237" v="110" actId="478"/>
          <ac:picMkLst>
            <pc:docMk/>
            <pc:sldMk cId="1276230793" sldId="263"/>
            <ac:picMk id="33" creationId="{ACE3F30F-03F1-4D48-B7EC-319A9EF78827}"/>
          </ac:picMkLst>
        </pc:picChg>
        <pc:picChg chg="add del mod">
          <ac:chgData name="Stephane KLEIN" userId="e080e1b6-eead-4614-8042-c61176d0ed28" providerId="ADAL" clId="{DFCF8691-F23A-4CCB-97CD-AD079A89B69C}" dt="2023-06-22T06:02:29.237" v="110" actId="478"/>
          <ac:picMkLst>
            <pc:docMk/>
            <pc:sldMk cId="1276230793" sldId="263"/>
            <ac:picMk id="34" creationId="{A4FDD6F0-F2F2-4587-8591-D0A594ABC668}"/>
          </ac:picMkLst>
        </pc:picChg>
        <pc:picChg chg="add del mod">
          <ac:chgData name="Stephane KLEIN" userId="e080e1b6-eead-4614-8042-c61176d0ed28" providerId="ADAL" clId="{DFCF8691-F23A-4CCB-97CD-AD079A89B69C}" dt="2023-06-22T06:02:29.237" v="110" actId="478"/>
          <ac:picMkLst>
            <pc:docMk/>
            <pc:sldMk cId="1276230793" sldId="263"/>
            <ac:picMk id="35" creationId="{2ED6887F-EC48-4FBC-8999-8E8062DA6CF0}"/>
          </ac:picMkLst>
        </pc:picChg>
        <pc:picChg chg="add mod topLvl">
          <ac:chgData name="Stephane KLEIN" userId="e080e1b6-eead-4614-8042-c61176d0ed28" providerId="ADAL" clId="{DFCF8691-F23A-4CCB-97CD-AD079A89B69C}" dt="2023-06-22T06:28:50.312" v="494" actId="164"/>
          <ac:picMkLst>
            <pc:docMk/>
            <pc:sldMk cId="1276230793" sldId="263"/>
            <ac:picMk id="41" creationId="{3416C739-A3A3-44B6-B55C-5B9C758C6E2C}"/>
          </ac:picMkLst>
        </pc:picChg>
        <pc:picChg chg="add mod topLvl">
          <ac:chgData name="Stephane KLEIN" userId="e080e1b6-eead-4614-8042-c61176d0ed28" providerId="ADAL" clId="{DFCF8691-F23A-4CCB-97CD-AD079A89B69C}" dt="2023-06-22T06:29:14.802" v="498" actId="164"/>
          <ac:picMkLst>
            <pc:docMk/>
            <pc:sldMk cId="1276230793" sldId="263"/>
            <ac:picMk id="47" creationId="{29E56D27-D0E5-4DC7-8660-BC290141F641}"/>
          </ac:picMkLst>
        </pc:picChg>
        <pc:picChg chg="add mod topLvl">
          <ac:chgData name="Stephane KLEIN" userId="e080e1b6-eead-4614-8042-c61176d0ed28" providerId="ADAL" clId="{DFCF8691-F23A-4CCB-97CD-AD079A89B69C}" dt="2023-06-22T06:29:18.860" v="499" actId="164"/>
          <ac:picMkLst>
            <pc:docMk/>
            <pc:sldMk cId="1276230793" sldId="263"/>
            <ac:picMk id="53" creationId="{2EF09A25-24E6-40D0-A2C0-3F1CF8EA4197}"/>
          </ac:picMkLst>
        </pc:picChg>
        <pc:picChg chg="add mod topLvl">
          <ac:chgData name="Stephane KLEIN" userId="e080e1b6-eead-4614-8042-c61176d0ed28" providerId="ADAL" clId="{DFCF8691-F23A-4CCB-97CD-AD079A89B69C}" dt="2023-06-22T06:29:23.850" v="500" actId="164"/>
          <ac:picMkLst>
            <pc:docMk/>
            <pc:sldMk cId="1276230793" sldId="263"/>
            <ac:picMk id="59" creationId="{1CD8BA50-4BA2-47D8-9598-6869C0901FD5}"/>
          </ac:picMkLst>
        </pc:picChg>
        <pc:picChg chg="add mod topLvl">
          <ac:chgData name="Stephane KLEIN" userId="e080e1b6-eead-4614-8042-c61176d0ed28" providerId="ADAL" clId="{DFCF8691-F23A-4CCB-97CD-AD079A89B69C}" dt="2023-06-22T06:29:29.721" v="501" actId="164"/>
          <ac:picMkLst>
            <pc:docMk/>
            <pc:sldMk cId="1276230793" sldId="263"/>
            <ac:picMk id="65" creationId="{3C6B72AF-80A7-4763-9397-4624EA4E0B4A}"/>
          </ac:picMkLst>
        </pc:picChg>
        <pc:picChg chg="add mod topLvl">
          <ac:chgData name="Stephane KLEIN" userId="e080e1b6-eead-4614-8042-c61176d0ed28" providerId="ADAL" clId="{DFCF8691-F23A-4CCB-97CD-AD079A89B69C}" dt="2023-06-22T06:29:35.433" v="502" actId="164"/>
          <ac:picMkLst>
            <pc:docMk/>
            <pc:sldMk cId="1276230793" sldId="263"/>
            <ac:picMk id="71" creationId="{78E4528A-560B-4275-B4E3-693EC8BC5A59}"/>
          </ac:picMkLst>
        </pc:picChg>
        <pc:cxnChg chg="add mod topLvl">
          <ac:chgData name="Stephane KLEIN" userId="e080e1b6-eead-4614-8042-c61176d0ed28" providerId="ADAL" clId="{DFCF8691-F23A-4CCB-97CD-AD079A89B69C}" dt="2023-06-22T06:28:50.312" v="494" actId="164"/>
          <ac:cxnSpMkLst>
            <pc:docMk/>
            <pc:sldMk cId="1276230793" sldId="263"/>
            <ac:cxnSpMk id="40" creationId="{B8D4896C-8AA3-4FF5-8F2F-576B55CE75CF}"/>
          </ac:cxnSpMkLst>
        </pc:cxnChg>
        <pc:cxnChg chg="add del mod topLvl">
          <ac:chgData name="Stephane KLEIN" userId="e080e1b6-eead-4614-8042-c61176d0ed28" providerId="ADAL" clId="{DFCF8691-F23A-4CCB-97CD-AD079A89B69C}" dt="2023-06-22T06:14:20.245" v="253" actId="478"/>
          <ac:cxnSpMkLst>
            <pc:docMk/>
            <pc:sldMk cId="1276230793" sldId="263"/>
            <ac:cxnSpMk id="46" creationId="{0908480B-DE21-44DD-BA97-0BEBDDDFDB85}"/>
          </ac:cxnSpMkLst>
        </pc:cxnChg>
        <pc:cxnChg chg="add del mod topLvl">
          <ac:chgData name="Stephane KLEIN" userId="e080e1b6-eead-4614-8042-c61176d0ed28" providerId="ADAL" clId="{DFCF8691-F23A-4CCB-97CD-AD079A89B69C}" dt="2023-06-22T06:18:58.228" v="348" actId="478"/>
          <ac:cxnSpMkLst>
            <pc:docMk/>
            <pc:sldMk cId="1276230793" sldId="263"/>
            <ac:cxnSpMk id="52" creationId="{A89588BA-1D68-436E-A2C2-DB892EFB7743}"/>
          </ac:cxnSpMkLst>
        </pc:cxnChg>
        <pc:cxnChg chg="add del mod topLvl">
          <ac:chgData name="Stephane KLEIN" userId="e080e1b6-eead-4614-8042-c61176d0ed28" providerId="ADAL" clId="{DFCF8691-F23A-4CCB-97CD-AD079A89B69C}" dt="2023-06-22T06:21:11.404" v="380" actId="478"/>
          <ac:cxnSpMkLst>
            <pc:docMk/>
            <pc:sldMk cId="1276230793" sldId="263"/>
            <ac:cxnSpMk id="58" creationId="{D6E753B8-3AC7-4ABF-80B4-9156A270299D}"/>
          </ac:cxnSpMkLst>
        </pc:cxnChg>
        <pc:cxnChg chg="add del mod topLvl">
          <ac:chgData name="Stephane KLEIN" userId="e080e1b6-eead-4614-8042-c61176d0ed28" providerId="ADAL" clId="{DFCF8691-F23A-4CCB-97CD-AD079A89B69C}" dt="2023-06-22T06:22:21.400" v="393" actId="478"/>
          <ac:cxnSpMkLst>
            <pc:docMk/>
            <pc:sldMk cId="1276230793" sldId="263"/>
            <ac:cxnSpMk id="64" creationId="{47D5E7CF-183F-48CB-AF15-0C595A8F6B78}"/>
          </ac:cxnSpMkLst>
        </pc:cxnChg>
        <pc:cxnChg chg="add del mod topLvl">
          <ac:chgData name="Stephane KLEIN" userId="e080e1b6-eead-4614-8042-c61176d0ed28" providerId="ADAL" clId="{DFCF8691-F23A-4CCB-97CD-AD079A89B69C}" dt="2023-06-22T06:27:36.074" v="486" actId="478"/>
          <ac:cxnSpMkLst>
            <pc:docMk/>
            <pc:sldMk cId="1276230793" sldId="263"/>
            <ac:cxnSpMk id="70" creationId="{6E347E1C-29C1-445E-BD62-A832492F8803}"/>
          </ac:cxnSpMkLst>
        </pc:cxnChg>
        <pc:cxnChg chg="add del mod">
          <ac:chgData name="Stephane KLEIN" userId="e080e1b6-eead-4614-8042-c61176d0ed28" providerId="ADAL" clId="{DFCF8691-F23A-4CCB-97CD-AD079A89B69C}" dt="2023-06-22T06:17:09.128" v="316" actId="478"/>
          <ac:cxnSpMkLst>
            <pc:docMk/>
            <pc:sldMk cId="1276230793" sldId="263"/>
            <ac:cxnSpMk id="76" creationId="{205E087B-CB40-428F-9CFD-3B47941AAF82}"/>
          </ac:cxnSpMkLst>
        </pc:cxnChg>
        <pc:cxnChg chg="add mod ord">
          <ac:chgData name="Stephane KLEIN" userId="e080e1b6-eead-4614-8042-c61176d0ed28" providerId="ADAL" clId="{DFCF8691-F23A-4CCB-97CD-AD079A89B69C}" dt="2023-06-22T06:29:14.802" v="498" actId="164"/>
          <ac:cxnSpMkLst>
            <pc:docMk/>
            <pc:sldMk cId="1276230793" sldId="263"/>
            <ac:cxnSpMk id="78" creationId="{4610FEFE-4F97-4695-BEFE-1DD54E032AD1}"/>
          </ac:cxnSpMkLst>
        </pc:cxnChg>
        <pc:cxnChg chg="add del mod">
          <ac:chgData name="Stephane KLEIN" userId="e080e1b6-eead-4614-8042-c61176d0ed28" providerId="ADAL" clId="{DFCF8691-F23A-4CCB-97CD-AD079A89B69C}" dt="2023-06-22T06:17:27.862" v="318"/>
          <ac:cxnSpMkLst>
            <pc:docMk/>
            <pc:sldMk cId="1276230793" sldId="263"/>
            <ac:cxnSpMk id="82" creationId="{9B1A70C1-4E9B-4B44-BB93-B51A1E695139}"/>
          </ac:cxnSpMkLst>
        </pc:cxnChg>
        <pc:cxnChg chg="add del mod">
          <ac:chgData name="Stephane KLEIN" userId="e080e1b6-eead-4614-8042-c61176d0ed28" providerId="ADAL" clId="{DFCF8691-F23A-4CCB-97CD-AD079A89B69C}" dt="2023-06-22T06:17:37.450" v="320"/>
          <ac:cxnSpMkLst>
            <pc:docMk/>
            <pc:sldMk cId="1276230793" sldId="263"/>
            <ac:cxnSpMk id="85" creationId="{14A47E92-2898-4E10-AAA8-13AF0E8F4CCE}"/>
          </ac:cxnSpMkLst>
        </pc:cxnChg>
        <pc:cxnChg chg="add mod">
          <ac:chgData name="Stephane KLEIN" userId="e080e1b6-eead-4614-8042-c61176d0ed28" providerId="ADAL" clId="{DFCF8691-F23A-4CCB-97CD-AD079A89B69C}" dt="2023-06-22T06:29:18.860" v="499" actId="164"/>
          <ac:cxnSpMkLst>
            <pc:docMk/>
            <pc:sldMk cId="1276230793" sldId="263"/>
            <ac:cxnSpMk id="89" creationId="{1C9B27F7-8176-49A6-A918-11132030DED7}"/>
          </ac:cxnSpMkLst>
        </pc:cxnChg>
        <pc:cxnChg chg="add mod">
          <ac:chgData name="Stephane KLEIN" userId="e080e1b6-eead-4614-8042-c61176d0ed28" providerId="ADAL" clId="{DFCF8691-F23A-4CCB-97CD-AD079A89B69C}" dt="2023-06-22T06:29:23.850" v="500" actId="164"/>
          <ac:cxnSpMkLst>
            <pc:docMk/>
            <pc:sldMk cId="1276230793" sldId="263"/>
            <ac:cxnSpMk id="94" creationId="{3507B2FD-DFD4-454A-8BE8-A7F5FB8F6DE6}"/>
          </ac:cxnSpMkLst>
        </pc:cxnChg>
        <pc:cxnChg chg="add mod">
          <ac:chgData name="Stephane KLEIN" userId="e080e1b6-eead-4614-8042-c61176d0ed28" providerId="ADAL" clId="{DFCF8691-F23A-4CCB-97CD-AD079A89B69C}" dt="2023-06-22T06:29:29.721" v="501" actId="164"/>
          <ac:cxnSpMkLst>
            <pc:docMk/>
            <pc:sldMk cId="1276230793" sldId="263"/>
            <ac:cxnSpMk id="98" creationId="{90684A99-9EB4-40A2-BFF6-000819F84B22}"/>
          </ac:cxnSpMkLst>
        </pc:cxnChg>
        <pc:cxnChg chg="add mod">
          <ac:chgData name="Stephane KLEIN" userId="e080e1b6-eead-4614-8042-c61176d0ed28" providerId="ADAL" clId="{DFCF8691-F23A-4CCB-97CD-AD079A89B69C}" dt="2023-06-22T06:29:35.433" v="502" actId="164"/>
          <ac:cxnSpMkLst>
            <pc:docMk/>
            <pc:sldMk cId="1276230793" sldId="263"/>
            <ac:cxnSpMk id="102" creationId="{1DA61894-12D7-4778-99D5-083B45839767}"/>
          </ac:cxnSpMkLst>
        </pc:cxnChg>
      </pc:sldChg>
      <pc:sldChg chg="addSp delSp modSp mod modNotesTx">
        <pc:chgData name="Stephane KLEIN" userId="e080e1b6-eead-4614-8042-c61176d0ed28" providerId="ADAL" clId="{DFCF8691-F23A-4CCB-97CD-AD079A89B69C}" dt="2023-06-20T09:47:35.659" v="71" actId="1035"/>
        <pc:sldMkLst>
          <pc:docMk/>
          <pc:sldMk cId="3846849406" sldId="283"/>
        </pc:sldMkLst>
        <pc:spChg chg="mod">
          <ac:chgData name="Stephane KLEIN" userId="e080e1b6-eead-4614-8042-c61176d0ed28" providerId="ADAL" clId="{DFCF8691-F23A-4CCB-97CD-AD079A89B69C}" dt="2023-06-20T09:39:43.123" v="1" actId="14100"/>
          <ac:spMkLst>
            <pc:docMk/>
            <pc:sldMk cId="3846849406" sldId="283"/>
            <ac:spMk id="4" creationId="{D3E57217-E7C2-961D-7089-C5CFC5B81847}"/>
          </ac:spMkLst>
        </pc:spChg>
        <pc:spChg chg="add del mod">
          <ac:chgData name="Stephane KLEIN" userId="e080e1b6-eead-4614-8042-c61176d0ed28" providerId="ADAL" clId="{DFCF8691-F23A-4CCB-97CD-AD079A89B69C}" dt="2023-06-20T09:40:31.312" v="5"/>
          <ac:spMkLst>
            <pc:docMk/>
            <pc:sldMk cId="3846849406" sldId="283"/>
            <ac:spMk id="6" creationId="{3CB76EC6-CE47-493E-98F5-250EC7C3C532}"/>
          </ac:spMkLst>
        </pc:spChg>
        <pc:spChg chg="add del mod">
          <ac:chgData name="Stephane KLEIN" userId="e080e1b6-eead-4614-8042-c61176d0ed28" providerId="ADAL" clId="{DFCF8691-F23A-4CCB-97CD-AD079A89B69C}" dt="2023-06-20T09:40:31.312" v="5"/>
          <ac:spMkLst>
            <pc:docMk/>
            <pc:sldMk cId="3846849406" sldId="283"/>
            <ac:spMk id="7" creationId="{21526BD3-210A-484F-B6ED-13267981A9AB}"/>
          </ac:spMkLst>
        </pc:spChg>
        <pc:spChg chg="add del mod">
          <ac:chgData name="Stephane KLEIN" userId="e080e1b6-eead-4614-8042-c61176d0ed28" providerId="ADAL" clId="{DFCF8691-F23A-4CCB-97CD-AD079A89B69C}" dt="2023-06-20T09:40:31.312" v="5"/>
          <ac:spMkLst>
            <pc:docMk/>
            <pc:sldMk cId="3846849406" sldId="283"/>
            <ac:spMk id="8" creationId="{6B77B22A-A6B7-4BB6-A735-C01AE4933FF7}"/>
          </ac:spMkLst>
        </pc:spChg>
        <pc:spChg chg="mod">
          <ac:chgData name="Stephane KLEIN" userId="e080e1b6-eead-4614-8042-c61176d0ed28" providerId="ADAL" clId="{DFCF8691-F23A-4CCB-97CD-AD079A89B69C}" dt="2023-06-20T09:42:11.288" v="20" actId="1076"/>
          <ac:spMkLst>
            <pc:docMk/>
            <pc:sldMk cId="3846849406" sldId="283"/>
            <ac:spMk id="9" creationId="{0CFCCF07-9D85-A571-AED7-15147D519866}"/>
          </ac:spMkLst>
        </pc:spChg>
        <pc:spChg chg="add mod">
          <ac:chgData name="Stephane KLEIN" userId="e080e1b6-eead-4614-8042-c61176d0ed28" providerId="ADAL" clId="{DFCF8691-F23A-4CCB-97CD-AD079A89B69C}" dt="2023-06-20T09:47:32.195" v="62" actId="1036"/>
          <ac:spMkLst>
            <pc:docMk/>
            <pc:sldMk cId="3846849406" sldId="283"/>
            <ac:spMk id="10" creationId="{30D4DBD1-26BA-4390-A5DC-92AACAE80D7D}"/>
          </ac:spMkLst>
        </pc:spChg>
        <pc:spChg chg="add mod">
          <ac:chgData name="Stephane KLEIN" userId="e080e1b6-eead-4614-8042-c61176d0ed28" providerId="ADAL" clId="{DFCF8691-F23A-4CCB-97CD-AD079A89B69C}" dt="2023-06-20T09:47:35.659" v="71" actId="1035"/>
          <ac:spMkLst>
            <pc:docMk/>
            <pc:sldMk cId="3846849406" sldId="283"/>
            <ac:spMk id="12" creationId="{96168972-A00A-4048-B53D-B5F215F43899}"/>
          </ac:spMkLst>
        </pc:spChg>
        <pc:picChg chg="del">
          <ac:chgData name="Stephane KLEIN" userId="e080e1b6-eead-4614-8042-c61176d0ed28" providerId="ADAL" clId="{DFCF8691-F23A-4CCB-97CD-AD079A89B69C}" dt="2023-06-20T09:39:46.079" v="2" actId="478"/>
          <ac:picMkLst>
            <pc:docMk/>
            <pc:sldMk cId="3846849406" sldId="283"/>
            <ac:picMk id="11" creationId="{87AE55FE-BE8B-7791-02C1-08E5B28A6D18}"/>
          </ac:picMkLst>
        </pc:picChg>
      </pc:sldChg>
      <pc:sldChg chg="modSp mod">
        <pc:chgData name="Stephane KLEIN" userId="e080e1b6-eead-4614-8042-c61176d0ed28" providerId="ADAL" clId="{DFCF8691-F23A-4CCB-97CD-AD079A89B69C}" dt="2023-06-22T07:13:25.541" v="1018"/>
        <pc:sldMkLst>
          <pc:docMk/>
          <pc:sldMk cId="1242169773" sldId="298"/>
        </pc:sldMkLst>
        <pc:spChg chg="mod">
          <ac:chgData name="Stephane KLEIN" userId="e080e1b6-eead-4614-8042-c61176d0ed28" providerId="ADAL" clId="{DFCF8691-F23A-4CCB-97CD-AD079A89B69C}" dt="2023-06-22T07:13:25.541" v="1018"/>
          <ac:spMkLst>
            <pc:docMk/>
            <pc:sldMk cId="1242169773" sldId="298"/>
            <ac:spMk id="24" creationId="{2F05FA7D-5683-CC94-F07A-479772F25846}"/>
          </ac:spMkLst>
        </pc:spChg>
      </pc:sldChg>
      <pc:sldChg chg="addSp delSp modSp mod ord modNotesTx">
        <pc:chgData name="Stephane KLEIN" userId="e080e1b6-eead-4614-8042-c61176d0ed28" providerId="ADAL" clId="{DFCF8691-F23A-4CCB-97CD-AD079A89B69C}" dt="2023-06-26T08:53:02.154" v="1797" actId="1076"/>
        <pc:sldMkLst>
          <pc:docMk/>
          <pc:sldMk cId="2375033941" sldId="299"/>
        </pc:sldMkLst>
        <pc:spChg chg="del">
          <ac:chgData name="Stephane KLEIN" userId="e080e1b6-eead-4614-8042-c61176d0ed28" providerId="ADAL" clId="{DFCF8691-F23A-4CCB-97CD-AD079A89B69C}" dt="2023-06-22T07:10:59.730" v="988" actId="478"/>
          <ac:spMkLst>
            <pc:docMk/>
            <pc:sldMk cId="2375033941" sldId="299"/>
            <ac:spMk id="4" creationId="{D3E57217-E7C2-961D-7089-C5CFC5B81847}"/>
          </ac:spMkLst>
        </pc:spChg>
        <pc:spChg chg="mod">
          <ac:chgData name="Stephane KLEIN" userId="e080e1b6-eead-4614-8042-c61176d0ed28" providerId="ADAL" clId="{DFCF8691-F23A-4CCB-97CD-AD079A89B69C}" dt="2023-06-22T07:12:48.708" v="993" actId="164"/>
          <ac:spMkLst>
            <pc:docMk/>
            <pc:sldMk cId="2375033941" sldId="299"/>
            <ac:spMk id="8" creationId="{C4077585-4107-3FB5-F69E-699CCD29F0B4}"/>
          </ac:spMkLst>
        </pc:spChg>
        <pc:spChg chg="mod">
          <ac:chgData name="Stephane KLEIN" userId="e080e1b6-eead-4614-8042-c61176d0ed28" providerId="ADAL" clId="{DFCF8691-F23A-4CCB-97CD-AD079A89B69C}" dt="2023-06-22T07:12:48.708" v="993" actId="164"/>
          <ac:spMkLst>
            <pc:docMk/>
            <pc:sldMk cId="2375033941" sldId="299"/>
            <ac:spMk id="9" creationId="{C703E99D-E2EC-2D94-E536-058C1AB54032}"/>
          </ac:spMkLst>
        </pc:spChg>
        <pc:spChg chg="mod">
          <ac:chgData name="Stephane KLEIN" userId="e080e1b6-eead-4614-8042-c61176d0ed28" providerId="ADAL" clId="{DFCF8691-F23A-4CCB-97CD-AD079A89B69C}" dt="2023-06-22T07:12:48.708" v="993" actId="164"/>
          <ac:spMkLst>
            <pc:docMk/>
            <pc:sldMk cId="2375033941" sldId="299"/>
            <ac:spMk id="10" creationId="{065957DF-962E-EE1C-E8AD-836D231A87E4}"/>
          </ac:spMkLst>
        </pc:spChg>
        <pc:spChg chg="mod">
          <ac:chgData name="Stephane KLEIN" userId="e080e1b6-eead-4614-8042-c61176d0ed28" providerId="ADAL" clId="{DFCF8691-F23A-4CCB-97CD-AD079A89B69C}" dt="2023-06-22T07:12:48.708" v="993" actId="164"/>
          <ac:spMkLst>
            <pc:docMk/>
            <pc:sldMk cId="2375033941" sldId="299"/>
            <ac:spMk id="11" creationId="{F14B3043-EC9C-03A1-3ED6-A9055BE8BE6B}"/>
          </ac:spMkLst>
        </pc:spChg>
        <pc:spChg chg="add del mod">
          <ac:chgData name="Stephane KLEIN" userId="e080e1b6-eead-4614-8042-c61176d0ed28" providerId="ADAL" clId="{DFCF8691-F23A-4CCB-97CD-AD079A89B69C}" dt="2023-06-22T06:57:23.147" v="934" actId="21"/>
          <ac:spMkLst>
            <pc:docMk/>
            <pc:sldMk cId="2375033941" sldId="299"/>
            <ac:spMk id="25" creationId="{BE10DF4D-8312-4D83-B63B-C0B6E85608DC}"/>
          </ac:spMkLst>
        </pc:spChg>
        <pc:spChg chg="add del mod">
          <ac:chgData name="Stephane KLEIN" userId="e080e1b6-eead-4614-8042-c61176d0ed28" providerId="ADAL" clId="{DFCF8691-F23A-4CCB-97CD-AD079A89B69C}" dt="2023-06-22T06:57:26.362" v="936"/>
          <ac:spMkLst>
            <pc:docMk/>
            <pc:sldMk cId="2375033941" sldId="299"/>
            <ac:spMk id="26" creationId="{99122160-4682-4310-BA1B-F309B821E494}"/>
          </ac:spMkLst>
        </pc:spChg>
        <pc:spChg chg="mod">
          <ac:chgData name="Stephane KLEIN" userId="e080e1b6-eead-4614-8042-c61176d0ed28" providerId="ADAL" clId="{DFCF8691-F23A-4CCB-97CD-AD079A89B69C}" dt="2023-06-22T07:13:08.375" v="1017" actId="20577"/>
          <ac:spMkLst>
            <pc:docMk/>
            <pc:sldMk cId="2375033941" sldId="299"/>
            <ac:spMk id="31" creationId="{A36FCFBF-6D90-B66B-03D7-2A8162E0AFCD}"/>
          </ac:spMkLst>
        </pc:spChg>
        <pc:spChg chg="add del">
          <ac:chgData name="Stephane KLEIN" userId="e080e1b6-eead-4614-8042-c61176d0ed28" providerId="ADAL" clId="{DFCF8691-F23A-4CCB-97CD-AD079A89B69C}" dt="2023-06-22T07:05:45.794" v="982" actId="478"/>
          <ac:spMkLst>
            <pc:docMk/>
            <pc:sldMk cId="2375033941" sldId="299"/>
            <ac:spMk id="37" creationId="{4BA067BD-D23A-4803-AA23-7C5DF8CAA3DB}"/>
          </ac:spMkLst>
        </pc:spChg>
        <pc:spChg chg="add del">
          <ac:chgData name="Stephane KLEIN" userId="e080e1b6-eead-4614-8042-c61176d0ed28" providerId="ADAL" clId="{DFCF8691-F23A-4CCB-97CD-AD079A89B69C}" dt="2023-06-22T07:05:33.320" v="979" actId="22"/>
          <ac:spMkLst>
            <pc:docMk/>
            <pc:sldMk cId="2375033941" sldId="299"/>
            <ac:spMk id="38" creationId="{1A8ABC4B-3C32-45B0-95D2-15A51E3A88FA}"/>
          </ac:spMkLst>
        </pc:spChg>
        <pc:spChg chg="add mod">
          <ac:chgData name="Stephane KLEIN" userId="e080e1b6-eead-4614-8042-c61176d0ed28" providerId="ADAL" clId="{DFCF8691-F23A-4CCB-97CD-AD079A89B69C}" dt="2023-06-22T07:11:00.888" v="989"/>
          <ac:spMkLst>
            <pc:docMk/>
            <pc:sldMk cId="2375033941" sldId="299"/>
            <ac:spMk id="39" creationId="{865F2D45-2A21-42A8-96E4-98B84C9C6355}"/>
          </ac:spMkLst>
        </pc:spChg>
        <pc:grpChg chg="mod">
          <ac:chgData name="Stephane KLEIN" userId="e080e1b6-eead-4614-8042-c61176d0ed28" providerId="ADAL" clId="{DFCF8691-F23A-4CCB-97CD-AD079A89B69C}" dt="2023-06-22T07:12:48.708" v="993" actId="164"/>
          <ac:grpSpMkLst>
            <pc:docMk/>
            <pc:sldMk cId="2375033941" sldId="299"/>
            <ac:grpSpMk id="12" creationId="{E058C328-8BD3-2A0E-2E31-5E1270F2D2F5}"/>
          </ac:grpSpMkLst>
        </pc:grpChg>
        <pc:grpChg chg="mod">
          <ac:chgData name="Stephane KLEIN" userId="e080e1b6-eead-4614-8042-c61176d0ed28" providerId="ADAL" clId="{DFCF8691-F23A-4CCB-97CD-AD079A89B69C}" dt="2023-06-22T07:12:48.708" v="993" actId="164"/>
          <ac:grpSpMkLst>
            <pc:docMk/>
            <pc:sldMk cId="2375033941" sldId="299"/>
            <ac:grpSpMk id="15" creationId="{8D134C0F-A0CC-8AEB-65BB-3A6598FFEC60}"/>
          </ac:grpSpMkLst>
        </pc:grpChg>
        <pc:grpChg chg="mod">
          <ac:chgData name="Stephane KLEIN" userId="e080e1b6-eead-4614-8042-c61176d0ed28" providerId="ADAL" clId="{DFCF8691-F23A-4CCB-97CD-AD079A89B69C}" dt="2023-06-22T07:12:48.708" v="993" actId="164"/>
          <ac:grpSpMkLst>
            <pc:docMk/>
            <pc:sldMk cId="2375033941" sldId="299"/>
            <ac:grpSpMk id="18" creationId="{17F8B28D-C762-6533-32AC-1A3FF76EF02C}"/>
          </ac:grpSpMkLst>
        </pc:grpChg>
        <pc:grpChg chg="mod">
          <ac:chgData name="Stephane KLEIN" userId="e080e1b6-eead-4614-8042-c61176d0ed28" providerId="ADAL" clId="{DFCF8691-F23A-4CCB-97CD-AD079A89B69C}" dt="2023-06-22T07:12:48.708" v="993" actId="164"/>
          <ac:grpSpMkLst>
            <pc:docMk/>
            <pc:sldMk cId="2375033941" sldId="299"/>
            <ac:grpSpMk id="21" creationId="{60711E8C-FEDD-25BD-C63D-D2290457B319}"/>
          </ac:grpSpMkLst>
        </pc:grpChg>
        <pc:grpChg chg="add mod">
          <ac:chgData name="Stephane KLEIN" userId="e080e1b6-eead-4614-8042-c61176d0ed28" providerId="ADAL" clId="{DFCF8691-F23A-4CCB-97CD-AD079A89B69C}" dt="2023-06-22T07:11:05.648" v="991" actId="1076"/>
          <ac:grpSpMkLst>
            <pc:docMk/>
            <pc:sldMk cId="2375033941" sldId="299"/>
            <ac:grpSpMk id="29" creationId="{3FC4B923-7E8D-459D-A9AF-F65CD7530DD3}"/>
          </ac:grpSpMkLst>
        </pc:grpChg>
        <pc:grpChg chg="add mod">
          <ac:chgData name="Stephane KLEIN" userId="e080e1b6-eead-4614-8042-c61176d0ed28" providerId="ADAL" clId="{DFCF8691-F23A-4CCB-97CD-AD079A89B69C}" dt="2023-06-22T07:12:53.617" v="995" actId="1076"/>
          <ac:grpSpMkLst>
            <pc:docMk/>
            <pc:sldMk cId="2375033941" sldId="299"/>
            <ac:grpSpMk id="40" creationId="{4C7DF557-3FC7-4B5B-92ED-40C14202D70E}"/>
          </ac:grpSpMkLst>
        </pc:grpChg>
        <pc:picChg chg="add mod">
          <ac:chgData name="Stephane KLEIN" userId="e080e1b6-eead-4614-8042-c61176d0ed28" providerId="ADAL" clId="{DFCF8691-F23A-4CCB-97CD-AD079A89B69C}" dt="2023-06-26T08:53:02.154" v="1797" actId="1076"/>
          <ac:picMkLst>
            <pc:docMk/>
            <pc:sldMk cId="2375033941" sldId="299"/>
            <ac:picMk id="4" creationId="{432B7A36-F7F8-4EF0-9ACD-8D3DBDBDCF78}"/>
          </ac:picMkLst>
        </pc:picChg>
        <pc:picChg chg="add del mod">
          <ac:chgData name="Stephane KLEIN" userId="e080e1b6-eead-4614-8042-c61176d0ed28" providerId="ADAL" clId="{DFCF8691-F23A-4CCB-97CD-AD079A89B69C}" dt="2023-06-22T07:00:22.600" v="943" actId="478"/>
          <ac:picMkLst>
            <pc:docMk/>
            <pc:sldMk cId="2375033941" sldId="299"/>
            <ac:picMk id="6" creationId="{AA552F78-640F-4DA4-A9ED-A0C04DA372C8}"/>
          </ac:picMkLst>
        </pc:picChg>
        <pc:picChg chg="add mod">
          <ac:chgData name="Stephane KLEIN" userId="e080e1b6-eead-4614-8042-c61176d0ed28" providerId="ADAL" clId="{DFCF8691-F23A-4CCB-97CD-AD079A89B69C}" dt="2023-06-22T07:11:03.887" v="990" actId="1076"/>
          <ac:picMkLst>
            <pc:docMk/>
            <pc:sldMk cId="2375033941" sldId="299"/>
            <ac:picMk id="28" creationId="{119AA654-0EAF-4A4C-BA33-661C742F2F2F}"/>
          </ac:picMkLst>
        </pc:picChg>
        <pc:picChg chg="mod">
          <ac:chgData name="Stephane KLEIN" userId="e080e1b6-eead-4614-8042-c61176d0ed28" providerId="ADAL" clId="{DFCF8691-F23A-4CCB-97CD-AD079A89B69C}" dt="2023-06-22T07:00:22.983" v="944"/>
          <ac:picMkLst>
            <pc:docMk/>
            <pc:sldMk cId="2375033941" sldId="299"/>
            <ac:picMk id="30" creationId="{87A4E9C4-50F6-4167-AC1E-3AEBE3672B15}"/>
          </ac:picMkLst>
        </pc:picChg>
        <pc:picChg chg="mod">
          <ac:chgData name="Stephane KLEIN" userId="e080e1b6-eead-4614-8042-c61176d0ed28" providerId="ADAL" clId="{DFCF8691-F23A-4CCB-97CD-AD079A89B69C}" dt="2023-06-22T07:00:22.983" v="944"/>
          <ac:picMkLst>
            <pc:docMk/>
            <pc:sldMk cId="2375033941" sldId="299"/>
            <ac:picMk id="35" creationId="{28926294-B118-4ADD-9D1F-A88D84A79C3A}"/>
          </ac:picMkLst>
        </pc:picChg>
        <pc:picChg chg="mod">
          <ac:chgData name="Stephane KLEIN" userId="e080e1b6-eead-4614-8042-c61176d0ed28" providerId="ADAL" clId="{DFCF8691-F23A-4CCB-97CD-AD079A89B69C}" dt="2023-06-22T07:00:22.983" v="944"/>
          <ac:picMkLst>
            <pc:docMk/>
            <pc:sldMk cId="2375033941" sldId="299"/>
            <ac:picMk id="36" creationId="{2473D93C-20D4-4967-AB50-3A17C6C887AB}"/>
          </ac:picMkLst>
        </pc:picChg>
      </pc:sldChg>
      <pc:sldChg chg="delSp modSp add mod">
        <pc:chgData name="Stephane KLEIN" userId="e080e1b6-eead-4614-8042-c61176d0ed28" providerId="ADAL" clId="{DFCF8691-F23A-4CCB-97CD-AD079A89B69C}" dt="2023-06-22T08:55:30.249" v="1625" actId="20577"/>
        <pc:sldMkLst>
          <pc:docMk/>
          <pc:sldMk cId="1597468852" sldId="302"/>
        </pc:sldMkLst>
        <pc:spChg chg="mod">
          <ac:chgData name="Stephane KLEIN" userId="e080e1b6-eead-4614-8042-c61176d0ed28" providerId="ADAL" clId="{DFCF8691-F23A-4CCB-97CD-AD079A89B69C}" dt="2023-06-20T09:44:42.247" v="40"/>
          <ac:spMkLst>
            <pc:docMk/>
            <pc:sldMk cId="1597468852" sldId="302"/>
            <ac:spMk id="9" creationId="{0CFCCF07-9D85-A571-AED7-15147D519866}"/>
          </ac:spMkLst>
        </pc:spChg>
        <pc:spChg chg="mod">
          <ac:chgData name="Stephane KLEIN" userId="e080e1b6-eead-4614-8042-c61176d0ed28" providerId="ADAL" clId="{DFCF8691-F23A-4CCB-97CD-AD079A89B69C}" dt="2023-06-22T08:55:30.249" v="1625" actId="20577"/>
          <ac:spMkLst>
            <pc:docMk/>
            <pc:sldMk cId="1597468852" sldId="302"/>
            <ac:spMk id="10" creationId="{30D4DBD1-26BA-4390-A5DC-92AACAE80D7D}"/>
          </ac:spMkLst>
        </pc:spChg>
        <pc:spChg chg="del">
          <ac:chgData name="Stephane KLEIN" userId="e080e1b6-eead-4614-8042-c61176d0ed28" providerId="ADAL" clId="{DFCF8691-F23A-4CCB-97CD-AD079A89B69C}" dt="2023-06-20T09:44:23.038" v="37" actId="478"/>
          <ac:spMkLst>
            <pc:docMk/>
            <pc:sldMk cId="1597468852" sldId="302"/>
            <ac:spMk id="12" creationId="{96168972-A00A-4048-B53D-B5F215F43899}"/>
          </ac:spMkLst>
        </pc:spChg>
      </pc:sldChg>
      <pc:sldChg chg="addSp delSp modSp add del mod modNotesTx">
        <pc:chgData name="Stephane KLEIN" userId="e080e1b6-eead-4614-8042-c61176d0ed28" providerId="ADAL" clId="{DFCF8691-F23A-4CCB-97CD-AD079A89B69C}" dt="2023-06-22T09:01:04.521" v="1636" actId="2696"/>
        <pc:sldMkLst>
          <pc:docMk/>
          <pc:sldMk cId="2853785595" sldId="303"/>
        </pc:sldMkLst>
        <pc:spChg chg="add mod">
          <ac:chgData name="Stephane KLEIN" userId="e080e1b6-eead-4614-8042-c61176d0ed28" providerId="ADAL" clId="{DFCF8691-F23A-4CCB-97CD-AD079A89B69C}" dt="2023-06-21T05:33:04.749" v="81" actId="1076"/>
          <ac:spMkLst>
            <pc:docMk/>
            <pc:sldMk cId="2853785595" sldId="303"/>
            <ac:spMk id="6" creationId="{391AE030-BF16-4A79-B91D-0A2FC87CF690}"/>
          </ac:spMkLst>
        </pc:spChg>
        <pc:spChg chg="add mod">
          <ac:chgData name="Stephane KLEIN" userId="e080e1b6-eead-4614-8042-c61176d0ed28" providerId="ADAL" clId="{DFCF8691-F23A-4CCB-97CD-AD079A89B69C}" dt="2023-06-21T05:33:04.749" v="81" actId="1076"/>
          <ac:spMkLst>
            <pc:docMk/>
            <pc:sldMk cId="2853785595" sldId="303"/>
            <ac:spMk id="7" creationId="{F1D4BC48-655F-44E5-A195-B7C944FE066D}"/>
          </ac:spMkLst>
        </pc:spChg>
        <pc:spChg chg="add mod">
          <ac:chgData name="Stephane KLEIN" userId="e080e1b6-eead-4614-8042-c61176d0ed28" providerId="ADAL" clId="{DFCF8691-F23A-4CCB-97CD-AD079A89B69C}" dt="2023-06-21T05:33:04.749" v="81" actId="1076"/>
          <ac:spMkLst>
            <pc:docMk/>
            <pc:sldMk cId="2853785595" sldId="303"/>
            <ac:spMk id="8" creationId="{82100886-A404-4410-B0E3-60BC00B0472E}"/>
          </ac:spMkLst>
        </pc:spChg>
        <pc:spChg chg="del">
          <ac:chgData name="Stephane KLEIN" userId="e080e1b6-eead-4614-8042-c61176d0ed28" providerId="ADAL" clId="{DFCF8691-F23A-4CCB-97CD-AD079A89B69C}" dt="2023-06-21T05:32:48.644" v="79" actId="478"/>
          <ac:spMkLst>
            <pc:docMk/>
            <pc:sldMk cId="2853785595" sldId="303"/>
            <ac:spMk id="9" creationId="{0CFCCF07-9D85-A571-AED7-15147D519866}"/>
          </ac:spMkLst>
        </pc:spChg>
        <pc:spChg chg="del">
          <ac:chgData name="Stephane KLEIN" userId="e080e1b6-eead-4614-8042-c61176d0ed28" providerId="ADAL" clId="{DFCF8691-F23A-4CCB-97CD-AD079A89B69C}" dt="2023-06-21T05:32:48.644" v="79" actId="478"/>
          <ac:spMkLst>
            <pc:docMk/>
            <pc:sldMk cId="2853785595" sldId="303"/>
            <ac:spMk id="10" creationId="{30D4DBD1-26BA-4390-A5DC-92AACAE80D7D}"/>
          </ac:spMkLst>
        </pc:spChg>
        <pc:spChg chg="add mod">
          <ac:chgData name="Stephane KLEIN" userId="e080e1b6-eead-4614-8042-c61176d0ed28" providerId="ADAL" clId="{DFCF8691-F23A-4CCB-97CD-AD079A89B69C}" dt="2023-06-21T05:33:04.749" v="81" actId="1076"/>
          <ac:spMkLst>
            <pc:docMk/>
            <pc:sldMk cId="2853785595" sldId="303"/>
            <ac:spMk id="11" creationId="{90BF6A31-C493-4741-9E3C-4FBBBE2817A7}"/>
          </ac:spMkLst>
        </pc:spChg>
        <pc:spChg chg="add mod">
          <ac:chgData name="Stephane KLEIN" userId="e080e1b6-eead-4614-8042-c61176d0ed28" providerId="ADAL" clId="{DFCF8691-F23A-4CCB-97CD-AD079A89B69C}" dt="2023-06-21T05:33:04.749" v="81" actId="1076"/>
          <ac:spMkLst>
            <pc:docMk/>
            <pc:sldMk cId="2853785595" sldId="303"/>
            <ac:spMk id="13" creationId="{02E28F0B-9D33-4BA9-BCD8-9E90FC05F8D1}"/>
          </ac:spMkLst>
        </pc:spChg>
        <pc:spChg chg="add mod">
          <ac:chgData name="Stephane KLEIN" userId="e080e1b6-eead-4614-8042-c61176d0ed28" providerId="ADAL" clId="{DFCF8691-F23A-4CCB-97CD-AD079A89B69C}" dt="2023-06-21T05:33:04.749" v="81" actId="1076"/>
          <ac:spMkLst>
            <pc:docMk/>
            <pc:sldMk cId="2853785595" sldId="303"/>
            <ac:spMk id="14" creationId="{2EB33FB3-7240-415D-BCA0-60E078B951F8}"/>
          </ac:spMkLst>
        </pc:spChg>
        <pc:cxnChg chg="add mod">
          <ac:chgData name="Stephane KLEIN" userId="e080e1b6-eead-4614-8042-c61176d0ed28" providerId="ADAL" clId="{DFCF8691-F23A-4CCB-97CD-AD079A89B69C}" dt="2023-06-21T05:33:04.749" v="81" actId="1076"/>
          <ac:cxnSpMkLst>
            <pc:docMk/>
            <pc:sldMk cId="2853785595" sldId="303"/>
            <ac:cxnSpMk id="12" creationId="{AE96523E-1264-43CD-83C3-3A0046ED8134}"/>
          </ac:cxnSpMkLst>
        </pc:cxnChg>
      </pc:sldChg>
      <pc:sldChg chg="addSp delSp modSp add del mod modAnim">
        <pc:chgData name="Stephane KLEIN" userId="e080e1b6-eead-4614-8042-c61176d0ed28" providerId="ADAL" clId="{DFCF8691-F23A-4CCB-97CD-AD079A89B69C}" dt="2023-06-22T09:01:07.488" v="1637" actId="2696"/>
        <pc:sldMkLst>
          <pc:docMk/>
          <pc:sldMk cId="2996397534" sldId="304"/>
        </pc:sldMkLst>
        <pc:spChg chg="del">
          <ac:chgData name="Stephane KLEIN" userId="e080e1b6-eead-4614-8042-c61176d0ed28" providerId="ADAL" clId="{DFCF8691-F23A-4CCB-97CD-AD079A89B69C}" dt="2023-06-21T05:34:43.907" v="84" actId="478"/>
          <ac:spMkLst>
            <pc:docMk/>
            <pc:sldMk cId="2996397534" sldId="304"/>
            <ac:spMk id="6" creationId="{391AE030-BF16-4A79-B91D-0A2FC87CF690}"/>
          </ac:spMkLst>
        </pc:spChg>
        <pc:spChg chg="del">
          <ac:chgData name="Stephane KLEIN" userId="e080e1b6-eead-4614-8042-c61176d0ed28" providerId="ADAL" clId="{DFCF8691-F23A-4CCB-97CD-AD079A89B69C}" dt="2023-06-21T05:34:43.907" v="84" actId="478"/>
          <ac:spMkLst>
            <pc:docMk/>
            <pc:sldMk cId="2996397534" sldId="304"/>
            <ac:spMk id="7" creationId="{F1D4BC48-655F-44E5-A195-B7C944FE066D}"/>
          </ac:spMkLst>
        </pc:spChg>
        <pc:spChg chg="del">
          <ac:chgData name="Stephane KLEIN" userId="e080e1b6-eead-4614-8042-c61176d0ed28" providerId="ADAL" clId="{DFCF8691-F23A-4CCB-97CD-AD079A89B69C}" dt="2023-06-21T05:34:43.907" v="84" actId="478"/>
          <ac:spMkLst>
            <pc:docMk/>
            <pc:sldMk cId="2996397534" sldId="304"/>
            <ac:spMk id="8" creationId="{82100886-A404-4410-B0E3-60BC00B0472E}"/>
          </ac:spMkLst>
        </pc:spChg>
        <pc:spChg chg="del">
          <ac:chgData name="Stephane KLEIN" userId="e080e1b6-eead-4614-8042-c61176d0ed28" providerId="ADAL" clId="{DFCF8691-F23A-4CCB-97CD-AD079A89B69C}" dt="2023-06-21T05:34:43.907" v="84" actId="478"/>
          <ac:spMkLst>
            <pc:docMk/>
            <pc:sldMk cId="2996397534" sldId="304"/>
            <ac:spMk id="11" creationId="{90BF6A31-C493-4741-9E3C-4FBBBE2817A7}"/>
          </ac:spMkLst>
        </pc:spChg>
        <pc:spChg chg="del">
          <ac:chgData name="Stephane KLEIN" userId="e080e1b6-eead-4614-8042-c61176d0ed28" providerId="ADAL" clId="{DFCF8691-F23A-4CCB-97CD-AD079A89B69C}" dt="2023-06-21T05:34:43.907" v="84" actId="478"/>
          <ac:spMkLst>
            <pc:docMk/>
            <pc:sldMk cId="2996397534" sldId="304"/>
            <ac:spMk id="13" creationId="{02E28F0B-9D33-4BA9-BCD8-9E90FC05F8D1}"/>
          </ac:spMkLst>
        </pc:spChg>
        <pc:spChg chg="del">
          <ac:chgData name="Stephane KLEIN" userId="e080e1b6-eead-4614-8042-c61176d0ed28" providerId="ADAL" clId="{DFCF8691-F23A-4CCB-97CD-AD079A89B69C}" dt="2023-06-21T05:34:43.907" v="84" actId="478"/>
          <ac:spMkLst>
            <pc:docMk/>
            <pc:sldMk cId="2996397534" sldId="304"/>
            <ac:spMk id="14" creationId="{2EB33FB3-7240-415D-BCA0-60E078B951F8}"/>
          </ac:spMkLst>
        </pc:spChg>
        <pc:spChg chg="mod">
          <ac:chgData name="Stephane KLEIN" userId="e080e1b6-eead-4614-8042-c61176d0ed28" providerId="ADAL" clId="{DFCF8691-F23A-4CCB-97CD-AD079A89B69C}" dt="2023-06-21T05:34:45.216" v="85"/>
          <ac:spMkLst>
            <pc:docMk/>
            <pc:sldMk cId="2996397534" sldId="304"/>
            <ac:spMk id="17" creationId="{D7AB7A50-2465-42BA-8552-71D061820992}"/>
          </ac:spMkLst>
        </pc:spChg>
        <pc:spChg chg="mod">
          <ac:chgData name="Stephane KLEIN" userId="e080e1b6-eead-4614-8042-c61176d0ed28" providerId="ADAL" clId="{DFCF8691-F23A-4CCB-97CD-AD079A89B69C}" dt="2023-06-21T05:34:45.216" v="85"/>
          <ac:spMkLst>
            <pc:docMk/>
            <pc:sldMk cId="2996397534" sldId="304"/>
            <ac:spMk id="18" creationId="{6C565E8D-C60E-4A3F-92CA-5CEE1C6F2022}"/>
          </ac:spMkLst>
        </pc:spChg>
        <pc:spChg chg="add mod">
          <ac:chgData name="Stephane KLEIN" userId="e080e1b6-eead-4614-8042-c61176d0ed28" providerId="ADAL" clId="{DFCF8691-F23A-4CCB-97CD-AD079A89B69C}" dt="2023-06-21T05:39:05.513" v="88" actId="207"/>
          <ac:spMkLst>
            <pc:docMk/>
            <pc:sldMk cId="2996397534" sldId="304"/>
            <ac:spMk id="19" creationId="{9727F89B-FD77-46A7-9AB6-ACFF7ED6220B}"/>
          </ac:spMkLst>
        </pc:spChg>
        <pc:spChg chg="add mod">
          <ac:chgData name="Stephane KLEIN" userId="e080e1b6-eead-4614-8042-c61176d0ed28" providerId="ADAL" clId="{DFCF8691-F23A-4CCB-97CD-AD079A89B69C}" dt="2023-06-21T05:38:57.207" v="87" actId="1076"/>
          <ac:spMkLst>
            <pc:docMk/>
            <pc:sldMk cId="2996397534" sldId="304"/>
            <ac:spMk id="20" creationId="{DB272904-686A-427D-8CE7-D93CBAA4332B}"/>
          </ac:spMkLst>
        </pc:spChg>
        <pc:spChg chg="add mod">
          <ac:chgData name="Stephane KLEIN" userId="e080e1b6-eead-4614-8042-c61176d0ed28" providerId="ADAL" clId="{DFCF8691-F23A-4CCB-97CD-AD079A89B69C}" dt="2023-06-21T05:39:05.513" v="88" actId="207"/>
          <ac:spMkLst>
            <pc:docMk/>
            <pc:sldMk cId="2996397534" sldId="304"/>
            <ac:spMk id="21" creationId="{3734690B-4A28-4B55-9AFA-C35FC14B6D31}"/>
          </ac:spMkLst>
        </pc:spChg>
        <pc:grpChg chg="add mod">
          <ac:chgData name="Stephane KLEIN" userId="e080e1b6-eead-4614-8042-c61176d0ed28" providerId="ADAL" clId="{DFCF8691-F23A-4CCB-97CD-AD079A89B69C}" dt="2023-06-21T05:38:57.207" v="87" actId="1076"/>
          <ac:grpSpMkLst>
            <pc:docMk/>
            <pc:sldMk cId="2996397534" sldId="304"/>
            <ac:grpSpMk id="16" creationId="{8832D9BC-CD16-4DA8-BD4F-DABB2077B2DE}"/>
          </ac:grpSpMkLst>
        </pc:grpChg>
        <pc:picChg chg="add mod">
          <ac:chgData name="Stephane KLEIN" userId="e080e1b6-eead-4614-8042-c61176d0ed28" providerId="ADAL" clId="{DFCF8691-F23A-4CCB-97CD-AD079A89B69C}" dt="2023-06-21T05:38:57.207" v="87" actId="1076"/>
          <ac:picMkLst>
            <pc:docMk/>
            <pc:sldMk cId="2996397534" sldId="304"/>
            <ac:picMk id="15" creationId="{71FB8371-613B-4E5F-AC09-81CAD41567B8}"/>
          </ac:picMkLst>
        </pc:picChg>
        <pc:cxnChg chg="del mod">
          <ac:chgData name="Stephane KLEIN" userId="e080e1b6-eead-4614-8042-c61176d0ed28" providerId="ADAL" clId="{DFCF8691-F23A-4CCB-97CD-AD079A89B69C}" dt="2023-06-21T05:34:43.907" v="84" actId="478"/>
          <ac:cxnSpMkLst>
            <pc:docMk/>
            <pc:sldMk cId="2996397534" sldId="304"/>
            <ac:cxnSpMk id="12" creationId="{AE96523E-1264-43CD-83C3-3A0046ED8134}"/>
          </ac:cxnSpMkLst>
        </pc:cxnChg>
      </pc:sldChg>
      <pc:sldChg chg="addSp delSp modSp add mod">
        <pc:chgData name="Stephane KLEIN" userId="e080e1b6-eead-4614-8042-c61176d0ed28" providerId="ADAL" clId="{DFCF8691-F23A-4CCB-97CD-AD079A89B69C}" dt="2023-06-22T09:00:55.192" v="1635" actId="20577"/>
        <pc:sldMkLst>
          <pc:docMk/>
          <pc:sldMk cId="1249617465" sldId="305"/>
        </pc:sldMkLst>
        <pc:spChg chg="del">
          <ac:chgData name="Stephane KLEIN" userId="e080e1b6-eead-4614-8042-c61176d0ed28" providerId="ADAL" clId="{DFCF8691-F23A-4CCB-97CD-AD079A89B69C}" dt="2023-06-22T05:48:18.076" v="90" actId="478"/>
          <ac:spMkLst>
            <pc:docMk/>
            <pc:sldMk cId="1249617465" sldId="305"/>
            <ac:spMk id="6" creationId="{391AE030-BF16-4A79-B91D-0A2FC87CF690}"/>
          </ac:spMkLst>
        </pc:spChg>
        <pc:spChg chg="del">
          <ac:chgData name="Stephane KLEIN" userId="e080e1b6-eead-4614-8042-c61176d0ed28" providerId="ADAL" clId="{DFCF8691-F23A-4CCB-97CD-AD079A89B69C}" dt="2023-06-22T05:48:18.076" v="90" actId="478"/>
          <ac:spMkLst>
            <pc:docMk/>
            <pc:sldMk cId="1249617465" sldId="305"/>
            <ac:spMk id="7" creationId="{F1D4BC48-655F-44E5-A195-B7C944FE066D}"/>
          </ac:spMkLst>
        </pc:spChg>
        <pc:spChg chg="del">
          <ac:chgData name="Stephane KLEIN" userId="e080e1b6-eead-4614-8042-c61176d0ed28" providerId="ADAL" clId="{DFCF8691-F23A-4CCB-97CD-AD079A89B69C}" dt="2023-06-22T05:48:18.076" v="90" actId="478"/>
          <ac:spMkLst>
            <pc:docMk/>
            <pc:sldMk cId="1249617465" sldId="305"/>
            <ac:spMk id="8" creationId="{82100886-A404-4410-B0E3-60BC00B0472E}"/>
          </ac:spMkLst>
        </pc:spChg>
        <pc:spChg chg="del">
          <ac:chgData name="Stephane KLEIN" userId="e080e1b6-eead-4614-8042-c61176d0ed28" providerId="ADAL" clId="{DFCF8691-F23A-4CCB-97CD-AD079A89B69C}" dt="2023-06-22T05:48:18.076" v="90" actId="478"/>
          <ac:spMkLst>
            <pc:docMk/>
            <pc:sldMk cId="1249617465" sldId="305"/>
            <ac:spMk id="11" creationId="{90BF6A31-C493-4741-9E3C-4FBBBE2817A7}"/>
          </ac:spMkLst>
        </pc:spChg>
        <pc:spChg chg="del">
          <ac:chgData name="Stephane KLEIN" userId="e080e1b6-eead-4614-8042-c61176d0ed28" providerId="ADAL" clId="{DFCF8691-F23A-4CCB-97CD-AD079A89B69C}" dt="2023-06-22T05:48:18.076" v="90" actId="478"/>
          <ac:spMkLst>
            <pc:docMk/>
            <pc:sldMk cId="1249617465" sldId="305"/>
            <ac:spMk id="13" creationId="{02E28F0B-9D33-4BA9-BCD8-9E90FC05F8D1}"/>
          </ac:spMkLst>
        </pc:spChg>
        <pc:spChg chg="del">
          <ac:chgData name="Stephane KLEIN" userId="e080e1b6-eead-4614-8042-c61176d0ed28" providerId="ADAL" clId="{DFCF8691-F23A-4CCB-97CD-AD079A89B69C}" dt="2023-06-22T05:48:18.076" v="90" actId="478"/>
          <ac:spMkLst>
            <pc:docMk/>
            <pc:sldMk cId="1249617465" sldId="305"/>
            <ac:spMk id="14" creationId="{2EB33FB3-7240-415D-BCA0-60E078B951F8}"/>
          </ac:spMkLst>
        </pc:spChg>
        <pc:spChg chg="add mod">
          <ac:chgData name="Stephane KLEIN" userId="e080e1b6-eead-4614-8042-c61176d0ed28" providerId="ADAL" clId="{DFCF8691-F23A-4CCB-97CD-AD079A89B69C}" dt="2023-06-22T09:00:47.302" v="1632" actId="20577"/>
          <ac:spMkLst>
            <pc:docMk/>
            <pc:sldMk cId="1249617465" sldId="305"/>
            <ac:spMk id="15" creationId="{EE22970A-EAD8-4E04-8FF0-81B7E759528A}"/>
          </ac:spMkLst>
        </pc:spChg>
        <pc:spChg chg="add mod">
          <ac:chgData name="Stephane KLEIN" userId="e080e1b6-eead-4614-8042-c61176d0ed28" providerId="ADAL" clId="{DFCF8691-F23A-4CCB-97CD-AD079A89B69C}" dt="2023-06-22T09:00:55.192" v="1635" actId="20577"/>
          <ac:spMkLst>
            <pc:docMk/>
            <pc:sldMk cId="1249617465" sldId="305"/>
            <ac:spMk id="16" creationId="{2669E2C5-7652-43E7-96FC-5A5D16428437}"/>
          </ac:spMkLst>
        </pc:spChg>
        <pc:spChg chg="add mod">
          <ac:chgData name="Stephane KLEIN" userId="e080e1b6-eead-4614-8042-c61176d0ed28" providerId="ADAL" clId="{DFCF8691-F23A-4CCB-97CD-AD079A89B69C}" dt="2023-06-22T05:48:38.711" v="93" actId="207"/>
          <ac:spMkLst>
            <pc:docMk/>
            <pc:sldMk cId="1249617465" sldId="305"/>
            <ac:spMk id="17" creationId="{D338B37F-A5F3-4277-BA95-291E1F6056FC}"/>
          </ac:spMkLst>
        </pc:spChg>
        <pc:spChg chg="add mod">
          <ac:chgData name="Stephane KLEIN" userId="e080e1b6-eead-4614-8042-c61176d0ed28" providerId="ADAL" clId="{DFCF8691-F23A-4CCB-97CD-AD079A89B69C}" dt="2023-06-22T09:00:52.794" v="1634" actId="20577"/>
          <ac:spMkLst>
            <pc:docMk/>
            <pc:sldMk cId="1249617465" sldId="305"/>
            <ac:spMk id="18" creationId="{4EBE95FE-457A-4446-9386-15D4137A4B7F}"/>
          </ac:spMkLst>
        </pc:spChg>
        <pc:spChg chg="add mod">
          <ac:chgData name="Stephane KLEIN" userId="e080e1b6-eead-4614-8042-c61176d0ed28" providerId="ADAL" clId="{DFCF8691-F23A-4CCB-97CD-AD079A89B69C}" dt="2023-06-22T09:00:29.538" v="1631" actId="693"/>
          <ac:spMkLst>
            <pc:docMk/>
            <pc:sldMk cId="1249617465" sldId="305"/>
            <ac:spMk id="24" creationId="{1A572462-5CB7-49AE-B48C-20AA885E40B7}"/>
          </ac:spMkLst>
        </pc:spChg>
        <pc:spChg chg="add mod">
          <ac:chgData name="Stephane KLEIN" userId="e080e1b6-eead-4614-8042-c61176d0ed28" providerId="ADAL" clId="{DFCF8691-F23A-4CCB-97CD-AD079A89B69C}" dt="2023-06-22T06:40:30.125" v="728" actId="1076"/>
          <ac:spMkLst>
            <pc:docMk/>
            <pc:sldMk cId="1249617465" sldId="305"/>
            <ac:spMk id="25" creationId="{C3F03855-75B9-4B4C-B634-C312D69D8327}"/>
          </ac:spMkLst>
        </pc:spChg>
        <pc:spChg chg="add mod">
          <ac:chgData name="Stephane KLEIN" userId="e080e1b6-eead-4614-8042-c61176d0ed28" providerId="ADAL" clId="{DFCF8691-F23A-4CCB-97CD-AD079A89B69C}" dt="2023-06-22T06:40:33.773" v="730" actId="1076"/>
          <ac:spMkLst>
            <pc:docMk/>
            <pc:sldMk cId="1249617465" sldId="305"/>
            <ac:spMk id="26" creationId="{8A0B9E87-2A79-4BC3-9878-29955BE54FBD}"/>
          </ac:spMkLst>
        </pc:spChg>
        <pc:spChg chg="add mod">
          <ac:chgData name="Stephane KLEIN" userId="e080e1b6-eead-4614-8042-c61176d0ed28" providerId="ADAL" clId="{DFCF8691-F23A-4CCB-97CD-AD079A89B69C}" dt="2023-06-22T06:40:37.781" v="732" actId="1076"/>
          <ac:spMkLst>
            <pc:docMk/>
            <pc:sldMk cId="1249617465" sldId="305"/>
            <ac:spMk id="27" creationId="{E5381005-006C-4567-AB5C-A97887EEF24E}"/>
          </ac:spMkLst>
        </pc:spChg>
        <pc:grpChg chg="add mod">
          <ac:chgData name="Stephane KLEIN" userId="e080e1b6-eead-4614-8042-c61176d0ed28" providerId="ADAL" clId="{DFCF8691-F23A-4CCB-97CD-AD079A89B69C}" dt="2023-06-22T05:48:31.100" v="92" actId="1076"/>
          <ac:grpSpMkLst>
            <pc:docMk/>
            <pc:sldMk cId="1249617465" sldId="305"/>
            <ac:grpSpMk id="20" creationId="{FE9DB8C0-AD72-4E6C-8C93-566AD735E834}"/>
          </ac:grpSpMkLst>
        </pc:grpChg>
        <pc:cxnChg chg="del mod">
          <ac:chgData name="Stephane KLEIN" userId="e080e1b6-eead-4614-8042-c61176d0ed28" providerId="ADAL" clId="{DFCF8691-F23A-4CCB-97CD-AD079A89B69C}" dt="2023-06-22T05:48:18.076" v="90" actId="478"/>
          <ac:cxnSpMkLst>
            <pc:docMk/>
            <pc:sldMk cId="1249617465" sldId="305"/>
            <ac:cxnSpMk id="12" creationId="{AE96523E-1264-43CD-83C3-3A0046ED8134}"/>
          </ac:cxnSpMkLst>
        </pc:cxnChg>
        <pc:cxnChg chg="add mod">
          <ac:chgData name="Stephane KLEIN" userId="e080e1b6-eead-4614-8042-c61176d0ed28" providerId="ADAL" clId="{DFCF8691-F23A-4CCB-97CD-AD079A89B69C}" dt="2023-06-22T05:48:31.100" v="92" actId="1076"/>
          <ac:cxnSpMkLst>
            <pc:docMk/>
            <pc:sldMk cId="1249617465" sldId="305"/>
            <ac:cxnSpMk id="19" creationId="{B4557D9A-29DA-4586-93D3-8FD327AE733E}"/>
          </ac:cxnSpMkLst>
        </pc:cxnChg>
        <pc:cxnChg chg="mod">
          <ac:chgData name="Stephane KLEIN" userId="e080e1b6-eead-4614-8042-c61176d0ed28" providerId="ADAL" clId="{DFCF8691-F23A-4CCB-97CD-AD079A89B69C}" dt="2023-06-22T05:48:28.596" v="91"/>
          <ac:cxnSpMkLst>
            <pc:docMk/>
            <pc:sldMk cId="1249617465" sldId="305"/>
            <ac:cxnSpMk id="21" creationId="{421B0B5C-3F2C-47C5-BB27-FD19250822EF}"/>
          </ac:cxnSpMkLst>
        </pc:cxnChg>
        <pc:cxnChg chg="mod">
          <ac:chgData name="Stephane KLEIN" userId="e080e1b6-eead-4614-8042-c61176d0ed28" providerId="ADAL" clId="{DFCF8691-F23A-4CCB-97CD-AD079A89B69C}" dt="2023-06-22T05:48:28.596" v="91"/>
          <ac:cxnSpMkLst>
            <pc:docMk/>
            <pc:sldMk cId="1249617465" sldId="305"/>
            <ac:cxnSpMk id="22" creationId="{D360F4A9-6159-49E1-8530-D52C018DA862}"/>
          </ac:cxnSpMkLst>
        </pc:cxnChg>
        <pc:cxnChg chg="mod">
          <ac:chgData name="Stephane KLEIN" userId="e080e1b6-eead-4614-8042-c61176d0ed28" providerId="ADAL" clId="{DFCF8691-F23A-4CCB-97CD-AD079A89B69C}" dt="2023-06-22T05:48:28.596" v="91"/>
          <ac:cxnSpMkLst>
            <pc:docMk/>
            <pc:sldMk cId="1249617465" sldId="305"/>
            <ac:cxnSpMk id="23" creationId="{0935B2BB-C141-4363-AEA6-1248E6ED311B}"/>
          </ac:cxnSpMkLst>
        </pc:cxnChg>
      </pc:sldChg>
      <pc:sldChg chg="modSp add mod ord">
        <pc:chgData name="Stephane KLEIN" userId="e080e1b6-eead-4614-8042-c61176d0ed28" providerId="ADAL" clId="{DFCF8691-F23A-4CCB-97CD-AD079A89B69C}" dt="2023-06-22T06:39:13.331" v="722" actId="20577"/>
        <pc:sldMkLst>
          <pc:docMk/>
          <pc:sldMk cId="2557204084" sldId="306"/>
        </pc:sldMkLst>
        <pc:spChg chg="mod">
          <ac:chgData name="Stephane KLEIN" userId="e080e1b6-eead-4614-8042-c61176d0ed28" providerId="ADAL" clId="{DFCF8691-F23A-4CCB-97CD-AD079A89B69C}" dt="2023-06-22T06:39:13.331" v="722" actId="20577"/>
          <ac:spMkLst>
            <pc:docMk/>
            <pc:sldMk cId="2557204084" sldId="306"/>
            <ac:spMk id="6" creationId="{5C52538C-8115-7E8C-FE3B-D76EDED48E71}"/>
          </ac:spMkLst>
        </pc:spChg>
      </pc:sldChg>
      <pc:sldChg chg="add del">
        <pc:chgData name="Stephane KLEIN" userId="e080e1b6-eead-4614-8042-c61176d0ed28" providerId="ADAL" clId="{DFCF8691-F23A-4CCB-97CD-AD079A89B69C}" dt="2023-06-22T06:46:42.449" v="739" actId="2890"/>
        <pc:sldMkLst>
          <pc:docMk/>
          <pc:sldMk cId="2526036887" sldId="307"/>
        </pc:sldMkLst>
      </pc:sldChg>
      <pc:sldChg chg="addSp delSp modSp add mod ord modNotesTx">
        <pc:chgData name="Stephane KLEIN" userId="e080e1b6-eead-4614-8042-c61176d0ed28" providerId="ADAL" clId="{DFCF8691-F23A-4CCB-97CD-AD079A89B69C}" dt="2023-06-22T07:24:06.182" v="1088" actId="1037"/>
        <pc:sldMkLst>
          <pc:docMk/>
          <pc:sldMk cId="3295673617" sldId="307"/>
        </pc:sldMkLst>
        <pc:spChg chg="mod">
          <ac:chgData name="Stephane KLEIN" userId="e080e1b6-eead-4614-8042-c61176d0ed28" providerId="ADAL" clId="{DFCF8691-F23A-4CCB-97CD-AD079A89B69C}" dt="2023-06-22T07:17:57.385" v="1056" actId="14100"/>
          <ac:spMkLst>
            <pc:docMk/>
            <pc:sldMk cId="3295673617" sldId="307"/>
            <ac:spMk id="4" creationId="{D3E57217-E7C2-961D-7089-C5CFC5B81847}"/>
          </ac:spMkLst>
        </pc:spChg>
        <pc:spChg chg="mod topLvl">
          <ac:chgData name="Stephane KLEIN" userId="e080e1b6-eead-4614-8042-c61176d0ed28" providerId="ADAL" clId="{DFCF8691-F23A-4CCB-97CD-AD079A89B69C}" dt="2023-06-22T07:15:45.923" v="1026" actId="164"/>
          <ac:spMkLst>
            <pc:docMk/>
            <pc:sldMk cId="3295673617" sldId="307"/>
            <ac:spMk id="13" creationId="{15D8C940-3E8C-462C-A873-7C0AAB78C0B6}"/>
          </ac:spMkLst>
        </pc:spChg>
        <pc:spChg chg="mod topLvl">
          <ac:chgData name="Stephane KLEIN" userId="e080e1b6-eead-4614-8042-c61176d0ed28" providerId="ADAL" clId="{DFCF8691-F23A-4CCB-97CD-AD079A89B69C}" dt="2023-06-22T07:15:45.923" v="1026" actId="164"/>
          <ac:spMkLst>
            <pc:docMk/>
            <pc:sldMk cId="3295673617" sldId="307"/>
            <ac:spMk id="14" creationId="{056554C0-C8FE-40FC-9B05-2BDFB6F795CA}"/>
          </ac:spMkLst>
        </pc:spChg>
        <pc:spChg chg="add mod">
          <ac:chgData name="Stephane KLEIN" userId="e080e1b6-eead-4614-8042-c61176d0ed28" providerId="ADAL" clId="{DFCF8691-F23A-4CCB-97CD-AD079A89B69C}" dt="2023-06-22T07:24:06.182" v="1088" actId="1037"/>
          <ac:spMkLst>
            <pc:docMk/>
            <pc:sldMk cId="3295673617" sldId="307"/>
            <ac:spMk id="17" creationId="{558F5EE5-30CD-4386-982B-AA6FDF12030A}"/>
          </ac:spMkLst>
        </pc:spChg>
        <pc:grpChg chg="add del mod">
          <ac:chgData name="Stephane KLEIN" userId="e080e1b6-eead-4614-8042-c61176d0ed28" providerId="ADAL" clId="{DFCF8691-F23A-4CCB-97CD-AD079A89B69C}" dt="2023-06-22T07:18:45.557" v="1061" actId="478"/>
          <ac:grpSpMkLst>
            <pc:docMk/>
            <pc:sldMk cId="3295673617" sldId="307"/>
            <ac:grpSpMk id="2" creationId="{BB1FE64C-33EB-497A-B184-893BAF2DA083}"/>
          </ac:grpSpMkLst>
        </pc:grpChg>
        <pc:grpChg chg="add mod">
          <ac:chgData name="Stephane KLEIN" userId="e080e1b6-eead-4614-8042-c61176d0ed28" providerId="ADAL" clId="{DFCF8691-F23A-4CCB-97CD-AD079A89B69C}" dt="2023-06-22T07:23:54.984" v="1075" actId="14100"/>
          <ac:grpSpMkLst>
            <pc:docMk/>
            <pc:sldMk cId="3295673617" sldId="307"/>
            <ac:grpSpMk id="6" creationId="{A49943BD-12AE-4914-AD20-43108A7448E4}"/>
          </ac:grpSpMkLst>
        </pc:grpChg>
        <pc:grpChg chg="add del mod">
          <ac:chgData name="Stephane KLEIN" userId="e080e1b6-eead-4614-8042-c61176d0ed28" providerId="ADAL" clId="{DFCF8691-F23A-4CCB-97CD-AD079A89B69C}" dt="2023-06-22T07:15:11.418" v="1022" actId="165"/>
          <ac:grpSpMkLst>
            <pc:docMk/>
            <pc:sldMk cId="3295673617" sldId="307"/>
            <ac:grpSpMk id="11" creationId="{131B71BE-54B6-4E59-918C-A2D4A433FF69}"/>
          </ac:grpSpMkLst>
        </pc:grpChg>
        <pc:grpChg chg="del">
          <ac:chgData name="Stephane KLEIN" userId="e080e1b6-eead-4614-8042-c61176d0ed28" providerId="ADAL" clId="{DFCF8691-F23A-4CCB-97CD-AD079A89B69C}" dt="2023-06-22T07:14:54.858" v="1021" actId="478"/>
          <ac:grpSpMkLst>
            <pc:docMk/>
            <pc:sldMk cId="3295673617" sldId="307"/>
            <ac:grpSpMk id="55" creationId="{FDDC4282-2E85-9B2F-232D-075566DA69B9}"/>
          </ac:grpSpMkLst>
        </pc:grpChg>
        <pc:graphicFrameChg chg="add mod modGraphic">
          <ac:chgData name="Stephane KLEIN" userId="e080e1b6-eead-4614-8042-c61176d0ed28" providerId="ADAL" clId="{DFCF8691-F23A-4CCB-97CD-AD079A89B69C}" dt="2023-06-22T07:23:54.984" v="1075" actId="14100"/>
          <ac:graphicFrameMkLst>
            <pc:docMk/>
            <pc:sldMk cId="3295673617" sldId="307"/>
            <ac:graphicFrameMk id="19" creationId="{A1949EB9-E678-4739-950C-31044B934BC5}"/>
          </ac:graphicFrameMkLst>
        </pc:graphicFrameChg>
        <pc:picChg chg="mod topLvl modCrop">
          <ac:chgData name="Stephane KLEIN" userId="e080e1b6-eead-4614-8042-c61176d0ed28" providerId="ADAL" clId="{DFCF8691-F23A-4CCB-97CD-AD079A89B69C}" dt="2023-06-22T07:15:45.923" v="1026" actId="164"/>
          <ac:picMkLst>
            <pc:docMk/>
            <pc:sldMk cId="3295673617" sldId="307"/>
            <ac:picMk id="12" creationId="{872D1E0A-21AC-418E-9476-DD2D04414373}"/>
          </ac:picMkLst>
        </pc:picChg>
        <pc:picChg chg="add mod">
          <ac:chgData name="Stephane KLEIN" userId="e080e1b6-eead-4614-8042-c61176d0ed28" providerId="ADAL" clId="{DFCF8691-F23A-4CCB-97CD-AD079A89B69C}" dt="2023-06-22T07:23:54.984" v="1075" actId="14100"/>
          <ac:picMkLst>
            <pc:docMk/>
            <pc:sldMk cId="3295673617" sldId="307"/>
            <ac:picMk id="18" creationId="{F938ADA8-3DEB-4D6F-9E03-D18ADB4A2C96}"/>
          </ac:picMkLst>
        </pc:picChg>
        <pc:picChg chg="add mod">
          <ac:chgData name="Stephane KLEIN" userId="e080e1b6-eead-4614-8042-c61176d0ed28" providerId="ADAL" clId="{DFCF8691-F23A-4CCB-97CD-AD079A89B69C}" dt="2023-06-22T07:23:38.238" v="1072" actId="164"/>
          <ac:picMkLst>
            <pc:docMk/>
            <pc:sldMk cId="3295673617" sldId="307"/>
            <ac:picMk id="20" creationId="{2B753B98-1AEF-43E7-A8C7-E31B93B5FCD3}"/>
          </ac:picMkLst>
        </pc:picChg>
        <pc:picChg chg="add mod">
          <ac:chgData name="Stephane KLEIN" userId="e080e1b6-eead-4614-8042-c61176d0ed28" providerId="ADAL" clId="{DFCF8691-F23A-4CCB-97CD-AD079A89B69C}" dt="2023-06-22T07:23:38.238" v="1072" actId="164"/>
          <ac:picMkLst>
            <pc:docMk/>
            <pc:sldMk cId="3295673617" sldId="307"/>
            <ac:picMk id="21" creationId="{2E2333E8-726A-458D-8DB5-5BBD6964EFE5}"/>
          </ac:picMkLst>
        </pc:picChg>
        <pc:picChg chg="add mod">
          <ac:chgData name="Stephane KLEIN" userId="e080e1b6-eead-4614-8042-c61176d0ed28" providerId="ADAL" clId="{DFCF8691-F23A-4CCB-97CD-AD079A89B69C}" dt="2023-06-22T07:23:38.238" v="1072" actId="164"/>
          <ac:picMkLst>
            <pc:docMk/>
            <pc:sldMk cId="3295673617" sldId="307"/>
            <ac:picMk id="22" creationId="{BD78F3FE-C250-4F5E-A2E3-1CF45064F747}"/>
          </ac:picMkLst>
        </pc:picChg>
        <pc:picChg chg="add mod">
          <ac:chgData name="Stephane KLEIN" userId="e080e1b6-eead-4614-8042-c61176d0ed28" providerId="ADAL" clId="{DFCF8691-F23A-4CCB-97CD-AD079A89B69C}" dt="2023-06-22T07:23:38.238" v="1072" actId="164"/>
          <ac:picMkLst>
            <pc:docMk/>
            <pc:sldMk cId="3295673617" sldId="307"/>
            <ac:picMk id="23" creationId="{6D1E6A72-F449-4617-911D-82435E423808}"/>
          </ac:picMkLst>
        </pc:picChg>
        <pc:picChg chg="add mod">
          <ac:chgData name="Stephane KLEIN" userId="e080e1b6-eead-4614-8042-c61176d0ed28" providerId="ADAL" clId="{DFCF8691-F23A-4CCB-97CD-AD079A89B69C}" dt="2023-06-22T07:23:38.238" v="1072" actId="164"/>
          <ac:picMkLst>
            <pc:docMk/>
            <pc:sldMk cId="3295673617" sldId="307"/>
            <ac:picMk id="30" creationId="{B5BD6274-7781-4845-AF63-BB00FCBCAF6E}"/>
          </ac:picMkLst>
        </pc:picChg>
        <pc:picChg chg="add mod">
          <ac:chgData name="Stephane KLEIN" userId="e080e1b6-eead-4614-8042-c61176d0ed28" providerId="ADAL" clId="{DFCF8691-F23A-4CCB-97CD-AD079A89B69C}" dt="2023-06-22T07:23:38.238" v="1072" actId="164"/>
          <ac:picMkLst>
            <pc:docMk/>
            <pc:sldMk cId="3295673617" sldId="307"/>
            <ac:picMk id="31" creationId="{C4CD8B22-4E98-45ED-AF3B-42498E0DAA31}"/>
          </ac:picMkLst>
        </pc:picChg>
        <pc:picChg chg="add mod">
          <ac:chgData name="Stephane KLEIN" userId="e080e1b6-eead-4614-8042-c61176d0ed28" providerId="ADAL" clId="{DFCF8691-F23A-4CCB-97CD-AD079A89B69C}" dt="2023-06-22T07:23:38.238" v="1072" actId="164"/>
          <ac:picMkLst>
            <pc:docMk/>
            <pc:sldMk cId="3295673617" sldId="307"/>
            <ac:picMk id="32" creationId="{299CD09B-6B21-4D50-90F8-D5124CEECF21}"/>
          </ac:picMkLst>
        </pc:picChg>
        <pc:picChg chg="add mod">
          <ac:chgData name="Stephane KLEIN" userId="e080e1b6-eead-4614-8042-c61176d0ed28" providerId="ADAL" clId="{DFCF8691-F23A-4CCB-97CD-AD079A89B69C}" dt="2023-06-22T07:23:38.238" v="1072" actId="164"/>
          <ac:picMkLst>
            <pc:docMk/>
            <pc:sldMk cId="3295673617" sldId="307"/>
            <ac:picMk id="33" creationId="{5011502F-AE78-4158-8B33-E840B0ACD0E0}"/>
          </ac:picMkLst>
        </pc:picChg>
        <pc:picChg chg="add mod">
          <ac:chgData name="Stephane KLEIN" userId="e080e1b6-eead-4614-8042-c61176d0ed28" providerId="ADAL" clId="{DFCF8691-F23A-4CCB-97CD-AD079A89B69C}" dt="2023-06-22T07:23:38.238" v="1072" actId="164"/>
          <ac:picMkLst>
            <pc:docMk/>
            <pc:sldMk cId="3295673617" sldId="307"/>
            <ac:picMk id="34" creationId="{6DA90A64-241A-4677-9D56-526D5BE91167}"/>
          </ac:picMkLst>
        </pc:picChg>
      </pc:sldChg>
      <pc:sldChg chg="modSp add mod modNotesTx">
        <pc:chgData name="Stephane KLEIN" userId="e080e1b6-eead-4614-8042-c61176d0ed28" providerId="ADAL" clId="{DFCF8691-F23A-4CCB-97CD-AD079A89B69C}" dt="2023-06-22T07:28:06.920" v="1198" actId="1076"/>
        <pc:sldMkLst>
          <pc:docMk/>
          <pc:sldMk cId="3689495957" sldId="308"/>
        </pc:sldMkLst>
        <pc:spChg chg="mod">
          <ac:chgData name="Stephane KLEIN" userId="e080e1b6-eead-4614-8042-c61176d0ed28" providerId="ADAL" clId="{DFCF8691-F23A-4CCB-97CD-AD079A89B69C}" dt="2023-06-22T07:24:24.566" v="1102"/>
          <ac:spMkLst>
            <pc:docMk/>
            <pc:sldMk cId="3689495957" sldId="308"/>
            <ac:spMk id="17" creationId="{558F5EE5-30CD-4386-982B-AA6FDF12030A}"/>
          </ac:spMkLst>
        </pc:spChg>
        <pc:grpChg chg="mod">
          <ac:chgData name="Stephane KLEIN" userId="e080e1b6-eead-4614-8042-c61176d0ed28" providerId="ADAL" clId="{DFCF8691-F23A-4CCB-97CD-AD079A89B69C}" dt="2023-06-22T07:28:06.920" v="1198" actId="1076"/>
          <ac:grpSpMkLst>
            <pc:docMk/>
            <pc:sldMk cId="3689495957" sldId="308"/>
            <ac:grpSpMk id="2" creationId="{BB1FE64C-33EB-497A-B184-893BAF2DA083}"/>
          </ac:grpSpMkLst>
        </pc:grpChg>
      </pc:sldChg>
      <pc:sldChg chg="addSp delSp modSp add mod modNotesTx">
        <pc:chgData name="Stephane KLEIN" userId="e080e1b6-eead-4614-8042-c61176d0ed28" providerId="ADAL" clId="{DFCF8691-F23A-4CCB-97CD-AD079A89B69C}" dt="2023-06-22T08:51:26.791" v="1616" actId="20577"/>
        <pc:sldMkLst>
          <pc:docMk/>
          <pc:sldMk cId="2594592003" sldId="309"/>
        </pc:sldMkLst>
        <pc:grpChg chg="del">
          <ac:chgData name="Stephane KLEIN" userId="e080e1b6-eead-4614-8042-c61176d0ed28" providerId="ADAL" clId="{DFCF8691-F23A-4CCB-97CD-AD079A89B69C}" dt="2023-06-22T07:25:40.671" v="1110" actId="478"/>
          <ac:grpSpMkLst>
            <pc:docMk/>
            <pc:sldMk cId="2594592003" sldId="309"/>
            <ac:grpSpMk id="6" creationId="{A49943BD-12AE-4914-AD20-43108A7448E4}"/>
          </ac:grpSpMkLst>
        </pc:grpChg>
        <pc:grpChg chg="add del mod">
          <ac:chgData name="Stephane KLEIN" userId="e080e1b6-eead-4614-8042-c61176d0ed28" providerId="ADAL" clId="{DFCF8691-F23A-4CCB-97CD-AD079A89B69C}" dt="2023-06-22T07:25:35.782" v="1109" actId="21"/>
          <ac:grpSpMkLst>
            <pc:docMk/>
            <pc:sldMk cId="2594592003" sldId="309"/>
            <ac:grpSpMk id="24" creationId="{A2E3B89D-ECCC-46E5-9880-322B917422BB}"/>
          </ac:grpSpMkLst>
        </pc:grpChg>
        <pc:grpChg chg="add mod">
          <ac:chgData name="Stephane KLEIN" userId="e080e1b6-eead-4614-8042-c61176d0ed28" providerId="ADAL" clId="{DFCF8691-F23A-4CCB-97CD-AD079A89B69C}" dt="2023-06-22T07:25:41.117" v="1111"/>
          <ac:grpSpMkLst>
            <pc:docMk/>
            <pc:sldMk cId="2594592003" sldId="309"/>
            <ac:grpSpMk id="39" creationId="{9BF76040-0B58-4E6D-8291-C46167977F08}"/>
          </ac:grpSpMkLst>
        </pc:grpChg>
        <pc:picChg chg="mod">
          <ac:chgData name="Stephane KLEIN" userId="e080e1b6-eead-4614-8042-c61176d0ed28" providerId="ADAL" clId="{DFCF8691-F23A-4CCB-97CD-AD079A89B69C}" dt="2023-06-22T07:24:55.416" v="1104"/>
          <ac:picMkLst>
            <pc:docMk/>
            <pc:sldMk cId="2594592003" sldId="309"/>
            <ac:picMk id="25" creationId="{09E830DC-57CD-4684-86B4-318B02599980}"/>
          </ac:picMkLst>
        </pc:picChg>
        <pc:picChg chg="mod">
          <ac:chgData name="Stephane KLEIN" userId="e080e1b6-eead-4614-8042-c61176d0ed28" providerId="ADAL" clId="{DFCF8691-F23A-4CCB-97CD-AD079A89B69C}" dt="2023-06-22T07:24:55.416" v="1104"/>
          <ac:picMkLst>
            <pc:docMk/>
            <pc:sldMk cId="2594592003" sldId="309"/>
            <ac:picMk id="26" creationId="{B4EBA92F-F1A8-414E-8446-B0FD4F0AB951}"/>
          </ac:picMkLst>
        </pc:picChg>
        <pc:picChg chg="mod">
          <ac:chgData name="Stephane KLEIN" userId="e080e1b6-eead-4614-8042-c61176d0ed28" providerId="ADAL" clId="{DFCF8691-F23A-4CCB-97CD-AD079A89B69C}" dt="2023-06-22T07:24:55.416" v="1104"/>
          <ac:picMkLst>
            <pc:docMk/>
            <pc:sldMk cId="2594592003" sldId="309"/>
            <ac:picMk id="27" creationId="{71A5873F-7FBD-42B0-9412-1DBA7B0F5AEB}"/>
          </ac:picMkLst>
        </pc:picChg>
        <pc:picChg chg="mod">
          <ac:chgData name="Stephane KLEIN" userId="e080e1b6-eead-4614-8042-c61176d0ed28" providerId="ADAL" clId="{DFCF8691-F23A-4CCB-97CD-AD079A89B69C}" dt="2023-06-22T07:24:55.416" v="1104"/>
          <ac:picMkLst>
            <pc:docMk/>
            <pc:sldMk cId="2594592003" sldId="309"/>
            <ac:picMk id="28" creationId="{2CDFE82B-581D-4021-B668-D5902E63C740}"/>
          </ac:picMkLst>
        </pc:picChg>
        <pc:picChg chg="mod">
          <ac:chgData name="Stephane KLEIN" userId="e080e1b6-eead-4614-8042-c61176d0ed28" providerId="ADAL" clId="{DFCF8691-F23A-4CCB-97CD-AD079A89B69C}" dt="2023-06-22T07:24:55.416" v="1104"/>
          <ac:picMkLst>
            <pc:docMk/>
            <pc:sldMk cId="2594592003" sldId="309"/>
            <ac:picMk id="29" creationId="{718C3D6D-55D3-4945-B3E7-A5217D579529}"/>
          </ac:picMkLst>
        </pc:picChg>
        <pc:picChg chg="mod">
          <ac:chgData name="Stephane KLEIN" userId="e080e1b6-eead-4614-8042-c61176d0ed28" providerId="ADAL" clId="{DFCF8691-F23A-4CCB-97CD-AD079A89B69C}" dt="2023-06-22T07:24:55.416" v="1104"/>
          <ac:picMkLst>
            <pc:docMk/>
            <pc:sldMk cId="2594592003" sldId="309"/>
            <ac:picMk id="35" creationId="{D3373B3B-E1AE-4A27-94C1-9BF7F9A772F7}"/>
          </ac:picMkLst>
        </pc:picChg>
        <pc:picChg chg="mod">
          <ac:chgData name="Stephane KLEIN" userId="e080e1b6-eead-4614-8042-c61176d0ed28" providerId="ADAL" clId="{DFCF8691-F23A-4CCB-97CD-AD079A89B69C}" dt="2023-06-22T07:24:55.416" v="1104"/>
          <ac:picMkLst>
            <pc:docMk/>
            <pc:sldMk cId="2594592003" sldId="309"/>
            <ac:picMk id="36" creationId="{A261B0B9-EB33-4F57-BDC2-87B3AAE8DAB0}"/>
          </ac:picMkLst>
        </pc:picChg>
        <pc:picChg chg="mod">
          <ac:chgData name="Stephane KLEIN" userId="e080e1b6-eead-4614-8042-c61176d0ed28" providerId="ADAL" clId="{DFCF8691-F23A-4CCB-97CD-AD079A89B69C}" dt="2023-06-22T07:24:55.416" v="1104"/>
          <ac:picMkLst>
            <pc:docMk/>
            <pc:sldMk cId="2594592003" sldId="309"/>
            <ac:picMk id="37" creationId="{FC034EA5-0ABA-4640-A844-ADBC1F911807}"/>
          </ac:picMkLst>
        </pc:picChg>
        <pc:picChg chg="mod">
          <ac:chgData name="Stephane KLEIN" userId="e080e1b6-eead-4614-8042-c61176d0ed28" providerId="ADAL" clId="{DFCF8691-F23A-4CCB-97CD-AD079A89B69C}" dt="2023-06-22T07:24:55.416" v="1104"/>
          <ac:picMkLst>
            <pc:docMk/>
            <pc:sldMk cId="2594592003" sldId="309"/>
            <ac:picMk id="38" creationId="{FFE22A81-83C5-448A-B986-86A8D3417CB9}"/>
          </ac:picMkLst>
        </pc:picChg>
        <pc:picChg chg="mod">
          <ac:chgData name="Stephane KLEIN" userId="e080e1b6-eead-4614-8042-c61176d0ed28" providerId="ADAL" clId="{DFCF8691-F23A-4CCB-97CD-AD079A89B69C}" dt="2023-06-22T07:25:41.117" v="1111"/>
          <ac:picMkLst>
            <pc:docMk/>
            <pc:sldMk cId="2594592003" sldId="309"/>
            <ac:picMk id="40" creationId="{06D131C0-07BD-4713-A887-A5B09F12E3F5}"/>
          </ac:picMkLst>
        </pc:picChg>
        <pc:picChg chg="mod">
          <ac:chgData name="Stephane KLEIN" userId="e080e1b6-eead-4614-8042-c61176d0ed28" providerId="ADAL" clId="{DFCF8691-F23A-4CCB-97CD-AD079A89B69C}" dt="2023-06-22T07:25:41.117" v="1111"/>
          <ac:picMkLst>
            <pc:docMk/>
            <pc:sldMk cId="2594592003" sldId="309"/>
            <ac:picMk id="41" creationId="{8FAD7DB9-F047-473D-8FDB-DA0399DDE358}"/>
          </ac:picMkLst>
        </pc:picChg>
        <pc:picChg chg="mod">
          <ac:chgData name="Stephane KLEIN" userId="e080e1b6-eead-4614-8042-c61176d0ed28" providerId="ADAL" clId="{DFCF8691-F23A-4CCB-97CD-AD079A89B69C}" dt="2023-06-22T07:25:41.117" v="1111"/>
          <ac:picMkLst>
            <pc:docMk/>
            <pc:sldMk cId="2594592003" sldId="309"/>
            <ac:picMk id="42" creationId="{EDB6D7C2-4B32-4AE8-B52C-90D284CCAD27}"/>
          </ac:picMkLst>
        </pc:picChg>
        <pc:picChg chg="mod">
          <ac:chgData name="Stephane KLEIN" userId="e080e1b6-eead-4614-8042-c61176d0ed28" providerId="ADAL" clId="{DFCF8691-F23A-4CCB-97CD-AD079A89B69C}" dt="2023-06-22T07:25:41.117" v="1111"/>
          <ac:picMkLst>
            <pc:docMk/>
            <pc:sldMk cId="2594592003" sldId="309"/>
            <ac:picMk id="43" creationId="{B87F9654-E1E0-4D3E-88C2-892D14D489D8}"/>
          </ac:picMkLst>
        </pc:picChg>
        <pc:picChg chg="mod">
          <ac:chgData name="Stephane KLEIN" userId="e080e1b6-eead-4614-8042-c61176d0ed28" providerId="ADAL" clId="{DFCF8691-F23A-4CCB-97CD-AD079A89B69C}" dt="2023-06-22T07:25:41.117" v="1111"/>
          <ac:picMkLst>
            <pc:docMk/>
            <pc:sldMk cId="2594592003" sldId="309"/>
            <ac:picMk id="44" creationId="{9C28078C-40D3-4D67-9F33-E662AA38E9A2}"/>
          </ac:picMkLst>
        </pc:picChg>
        <pc:picChg chg="mod">
          <ac:chgData name="Stephane KLEIN" userId="e080e1b6-eead-4614-8042-c61176d0ed28" providerId="ADAL" clId="{DFCF8691-F23A-4CCB-97CD-AD079A89B69C}" dt="2023-06-22T07:25:41.117" v="1111"/>
          <ac:picMkLst>
            <pc:docMk/>
            <pc:sldMk cId="2594592003" sldId="309"/>
            <ac:picMk id="45" creationId="{CA340B03-7E5A-4F06-B68F-7AE8A9E9166F}"/>
          </ac:picMkLst>
        </pc:picChg>
        <pc:picChg chg="mod">
          <ac:chgData name="Stephane KLEIN" userId="e080e1b6-eead-4614-8042-c61176d0ed28" providerId="ADAL" clId="{DFCF8691-F23A-4CCB-97CD-AD079A89B69C}" dt="2023-06-22T07:25:41.117" v="1111"/>
          <ac:picMkLst>
            <pc:docMk/>
            <pc:sldMk cId="2594592003" sldId="309"/>
            <ac:picMk id="46" creationId="{814CA84D-F167-444E-BF6C-DE6441DB9194}"/>
          </ac:picMkLst>
        </pc:picChg>
        <pc:picChg chg="mod">
          <ac:chgData name="Stephane KLEIN" userId="e080e1b6-eead-4614-8042-c61176d0ed28" providerId="ADAL" clId="{DFCF8691-F23A-4CCB-97CD-AD079A89B69C}" dt="2023-06-22T07:25:41.117" v="1111"/>
          <ac:picMkLst>
            <pc:docMk/>
            <pc:sldMk cId="2594592003" sldId="309"/>
            <ac:picMk id="47" creationId="{A2C4754B-8BC1-4408-B7CB-5331C8705418}"/>
          </ac:picMkLst>
        </pc:picChg>
        <pc:picChg chg="mod">
          <ac:chgData name="Stephane KLEIN" userId="e080e1b6-eead-4614-8042-c61176d0ed28" providerId="ADAL" clId="{DFCF8691-F23A-4CCB-97CD-AD079A89B69C}" dt="2023-06-22T07:25:41.117" v="1111"/>
          <ac:picMkLst>
            <pc:docMk/>
            <pc:sldMk cId="2594592003" sldId="309"/>
            <ac:picMk id="48" creationId="{21A04189-FF09-4AC6-9BBF-76A4E50E2C69}"/>
          </ac:picMkLst>
        </pc:picChg>
      </pc:sldChg>
      <pc:sldChg chg="addSp delSp modSp add mod ord modNotesTx">
        <pc:chgData name="Stephane KLEIN" userId="e080e1b6-eead-4614-8042-c61176d0ed28" providerId="ADAL" clId="{DFCF8691-F23A-4CCB-97CD-AD079A89B69C}" dt="2023-06-22T07:29:04.087" v="1207"/>
        <pc:sldMkLst>
          <pc:docMk/>
          <pc:sldMk cId="141795846" sldId="310"/>
        </pc:sldMkLst>
        <pc:spChg chg="add mod">
          <ac:chgData name="Stephane KLEIN" userId="e080e1b6-eead-4614-8042-c61176d0ed28" providerId="ADAL" clId="{DFCF8691-F23A-4CCB-97CD-AD079A89B69C}" dt="2023-06-22T07:27:41.516" v="1192" actId="164"/>
          <ac:spMkLst>
            <pc:docMk/>
            <pc:sldMk cId="141795846" sldId="310"/>
            <ac:spMk id="9" creationId="{B4DCBD3F-5B0C-4B69-B8F3-39D227559FED}"/>
          </ac:spMkLst>
        </pc:spChg>
        <pc:spChg chg="add mod">
          <ac:chgData name="Stephane KLEIN" userId="e080e1b6-eead-4614-8042-c61176d0ed28" providerId="ADAL" clId="{DFCF8691-F23A-4CCB-97CD-AD079A89B69C}" dt="2023-06-22T07:27:41.516" v="1192" actId="164"/>
          <ac:spMkLst>
            <pc:docMk/>
            <pc:sldMk cId="141795846" sldId="310"/>
            <ac:spMk id="10" creationId="{39970247-1267-46B9-A769-376C2D8ED9C0}"/>
          </ac:spMkLst>
        </pc:spChg>
        <pc:spChg chg="add mod">
          <ac:chgData name="Stephane KLEIN" userId="e080e1b6-eead-4614-8042-c61176d0ed28" providerId="ADAL" clId="{DFCF8691-F23A-4CCB-97CD-AD079A89B69C}" dt="2023-06-22T07:27:41.516" v="1192" actId="164"/>
          <ac:spMkLst>
            <pc:docMk/>
            <pc:sldMk cId="141795846" sldId="310"/>
            <ac:spMk id="11" creationId="{2032785C-934E-498C-8051-0C4DBCB2696C}"/>
          </ac:spMkLst>
        </pc:spChg>
        <pc:spChg chg="del">
          <ac:chgData name="Stephane KLEIN" userId="e080e1b6-eead-4614-8042-c61176d0ed28" providerId="ADAL" clId="{DFCF8691-F23A-4CCB-97CD-AD079A89B69C}" dt="2023-06-22T07:27:48.104" v="1194" actId="478"/>
          <ac:spMkLst>
            <pc:docMk/>
            <pc:sldMk cId="141795846" sldId="310"/>
            <ac:spMk id="13" creationId="{15D8C940-3E8C-462C-A873-7C0AAB78C0B6}"/>
          </ac:spMkLst>
        </pc:spChg>
        <pc:spChg chg="add mod">
          <ac:chgData name="Stephane KLEIN" userId="e080e1b6-eead-4614-8042-c61176d0ed28" providerId="ADAL" clId="{DFCF8691-F23A-4CCB-97CD-AD079A89B69C}" dt="2023-06-22T07:27:41.516" v="1192" actId="164"/>
          <ac:spMkLst>
            <pc:docMk/>
            <pc:sldMk cId="141795846" sldId="310"/>
            <ac:spMk id="15" creationId="{5F211D44-E96F-4F9C-9D12-25B35F804AEA}"/>
          </ac:spMkLst>
        </pc:spChg>
        <pc:spChg chg="add mod">
          <ac:chgData name="Stephane KLEIN" userId="e080e1b6-eead-4614-8042-c61176d0ed28" providerId="ADAL" clId="{DFCF8691-F23A-4CCB-97CD-AD079A89B69C}" dt="2023-06-22T07:27:41.516" v="1192" actId="164"/>
          <ac:spMkLst>
            <pc:docMk/>
            <pc:sldMk cId="141795846" sldId="310"/>
            <ac:spMk id="16" creationId="{80C736E3-985A-49D0-AA70-DE5C898C40B5}"/>
          </ac:spMkLst>
        </pc:spChg>
        <pc:spChg chg="mod">
          <ac:chgData name="Stephane KLEIN" userId="e080e1b6-eead-4614-8042-c61176d0ed28" providerId="ADAL" clId="{DFCF8691-F23A-4CCB-97CD-AD079A89B69C}" dt="2023-06-22T07:28:57.451" v="1206"/>
          <ac:spMkLst>
            <pc:docMk/>
            <pc:sldMk cId="141795846" sldId="310"/>
            <ac:spMk id="17" creationId="{558F5EE5-30CD-4386-982B-AA6FDF12030A}"/>
          </ac:spMkLst>
        </pc:spChg>
        <pc:spChg chg="add mod">
          <ac:chgData name="Stephane KLEIN" userId="e080e1b6-eead-4614-8042-c61176d0ed28" providerId="ADAL" clId="{DFCF8691-F23A-4CCB-97CD-AD079A89B69C}" dt="2023-06-22T07:27:41.516" v="1192" actId="164"/>
          <ac:spMkLst>
            <pc:docMk/>
            <pc:sldMk cId="141795846" sldId="310"/>
            <ac:spMk id="20" creationId="{A4005C45-80BD-4A44-AF58-09EE918BBE30}"/>
          </ac:spMkLst>
        </pc:spChg>
        <pc:spChg chg="add mod">
          <ac:chgData name="Stephane KLEIN" userId="e080e1b6-eead-4614-8042-c61176d0ed28" providerId="ADAL" clId="{DFCF8691-F23A-4CCB-97CD-AD079A89B69C}" dt="2023-06-22T07:27:41.516" v="1192" actId="164"/>
          <ac:spMkLst>
            <pc:docMk/>
            <pc:sldMk cId="141795846" sldId="310"/>
            <ac:spMk id="21" creationId="{7B4D69EF-32CC-4C1B-9F33-71034365C940}"/>
          </ac:spMkLst>
        </pc:spChg>
        <pc:spChg chg="add mod">
          <ac:chgData name="Stephane KLEIN" userId="e080e1b6-eead-4614-8042-c61176d0ed28" providerId="ADAL" clId="{DFCF8691-F23A-4CCB-97CD-AD079A89B69C}" dt="2023-06-22T07:27:41.516" v="1192" actId="164"/>
          <ac:spMkLst>
            <pc:docMk/>
            <pc:sldMk cId="141795846" sldId="310"/>
            <ac:spMk id="22" creationId="{1CD72E1C-4A64-437E-8B18-DE97C295E6D4}"/>
          </ac:spMkLst>
        </pc:spChg>
        <pc:spChg chg="mod">
          <ac:chgData name="Stephane KLEIN" userId="e080e1b6-eead-4614-8042-c61176d0ed28" providerId="ADAL" clId="{DFCF8691-F23A-4CCB-97CD-AD079A89B69C}" dt="2023-06-22T07:28:27.574" v="1201" actId="571"/>
          <ac:spMkLst>
            <pc:docMk/>
            <pc:sldMk cId="141795846" sldId="310"/>
            <ac:spMk id="28" creationId="{B2B5DD4C-7FE1-423F-A2F5-2D9D098D6902}"/>
          </ac:spMkLst>
        </pc:spChg>
        <pc:spChg chg="mod">
          <ac:chgData name="Stephane KLEIN" userId="e080e1b6-eead-4614-8042-c61176d0ed28" providerId="ADAL" clId="{DFCF8691-F23A-4CCB-97CD-AD079A89B69C}" dt="2023-06-22T07:28:27.574" v="1201" actId="571"/>
          <ac:spMkLst>
            <pc:docMk/>
            <pc:sldMk cId="141795846" sldId="310"/>
            <ac:spMk id="29" creationId="{D0076937-7CBA-4200-B20D-4325B1CE2E63}"/>
          </ac:spMkLst>
        </pc:spChg>
        <pc:spChg chg="mod">
          <ac:chgData name="Stephane KLEIN" userId="e080e1b6-eead-4614-8042-c61176d0ed28" providerId="ADAL" clId="{DFCF8691-F23A-4CCB-97CD-AD079A89B69C}" dt="2023-06-22T07:28:27.574" v="1201" actId="571"/>
          <ac:spMkLst>
            <pc:docMk/>
            <pc:sldMk cId="141795846" sldId="310"/>
            <ac:spMk id="30" creationId="{F7346ECB-0861-4A0C-B269-E4FA292BD927}"/>
          </ac:spMkLst>
        </pc:spChg>
        <pc:spChg chg="mod">
          <ac:chgData name="Stephane KLEIN" userId="e080e1b6-eead-4614-8042-c61176d0ed28" providerId="ADAL" clId="{DFCF8691-F23A-4CCB-97CD-AD079A89B69C}" dt="2023-06-22T07:28:27.574" v="1201" actId="571"/>
          <ac:spMkLst>
            <pc:docMk/>
            <pc:sldMk cId="141795846" sldId="310"/>
            <ac:spMk id="31" creationId="{F5147A74-5E2C-495F-BC1A-FF2BC53A5F99}"/>
          </ac:spMkLst>
        </pc:spChg>
        <pc:spChg chg="mod">
          <ac:chgData name="Stephane KLEIN" userId="e080e1b6-eead-4614-8042-c61176d0ed28" providerId="ADAL" clId="{DFCF8691-F23A-4CCB-97CD-AD079A89B69C}" dt="2023-06-22T07:28:27.574" v="1201" actId="571"/>
          <ac:spMkLst>
            <pc:docMk/>
            <pc:sldMk cId="141795846" sldId="310"/>
            <ac:spMk id="32" creationId="{D12CE903-56F4-4A43-ACA8-96D5FEF64F3C}"/>
          </ac:spMkLst>
        </pc:spChg>
        <pc:spChg chg="mod">
          <ac:chgData name="Stephane KLEIN" userId="e080e1b6-eead-4614-8042-c61176d0ed28" providerId="ADAL" clId="{DFCF8691-F23A-4CCB-97CD-AD079A89B69C}" dt="2023-06-22T07:28:27.574" v="1201" actId="571"/>
          <ac:spMkLst>
            <pc:docMk/>
            <pc:sldMk cId="141795846" sldId="310"/>
            <ac:spMk id="35" creationId="{E050389C-5E4C-43E4-ABFA-8C0C5BDF21E1}"/>
          </ac:spMkLst>
        </pc:spChg>
        <pc:spChg chg="mod">
          <ac:chgData name="Stephane KLEIN" userId="e080e1b6-eead-4614-8042-c61176d0ed28" providerId="ADAL" clId="{DFCF8691-F23A-4CCB-97CD-AD079A89B69C}" dt="2023-06-22T07:28:27.574" v="1201" actId="571"/>
          <ac:spMkLst>
            <pc:docMk/>
            <pc:sldMk cId="141795846" sldId="310"/>
            <ac:spMk id="36" creationId="{06BE0F06-670A-4580-B8E7-7087D0971C06}"/>
          </ac:spMkLst>
        </pc:spChg>
        <pc:spChg chg="mod">
          <ac:chgData name="Stephane KLEIN" userId="e080e1b6-eead-4614-8042-c61176d0ed28" providerId="ADAL" clId="{DFCF8691-F23A-4CCB-97CD-AD079A89B69C}" dt="2023-06-22T07:28:27.574" v="1201" actId="571"/>
          <ac:spMkLst>
            <pc:docMk/>
            <pc:sldMk cId="141795846" sldId="310"/>
            <ac:spMk id="37" creationId="{0BF51B31-6BDF-45FF-BF0A-9A5047EF106C}"/>
          </ac:spMkLst>
        </pc:spChg>
        <pc:spChg chg="mod">
          <ac:chgData name="Stephane KLEIN" userId="e080e1b6-eead-4614-8042-c61176d0ed28" providerId="ADAL" clId="{DFCF8691-F23A-4CCB-97CD-AD079A89B69C}" dt="2023-06-22T07:28:27.574" v="1201" actId="571"/>
          <ac:spMkLst>
            <pc:docMk/>
            <pc:sldMk cId="141795846" sldId="310"/>
            <ac:spMk id="41" creationId="{F8CBF1B0-F9A6-4408-866E-09398F7D61C8}"/>
          </ac:spMkLst>
        </pc:spChg>
        <pc:grpChg chg="mod ord">
          <ac:chgData name="Stephane KLEIN" userId="e080e1b6-eead-4614-8042-c61176d0ed28" providerId="ADAL" clId="{DFCF8691-F23A-4CCB-97CD-AD079A89B69C}" dt="2023-06-22T07:27:55.904" v="1196" actId="164"/>
          <ac:grpSpMkLst>
            <pc:docMk/>
            <pc:sldMk cId="141795846" sldId="310"/>
            <ac:grpSpMk id="2" creationId="{BB1FE64C-33EB-497A-B184-893BAF2DA083}"/>
          </ac:grpSpMkLst>
        </pc:grpChg>
        <pc:grpChg chg="add mod ord">
          <ac:chgData name="Stephane KLEIN" userId="e080e1b6-eead-4614-8042-c61176d0ed28" providerId="ADAL" clId="{DFCF8691-F23A-4CCB-97CD-AD079A89B69C}" dt="2023-06-22T07:27:55.904" v="1196" actId="164"/>
          <ac:grpSpMkLst>
            <pc:docMk/>
            <pc:sldMk cId="141795846" sldId="310"/>
            <ac:grpSpMk id="5" creationId="{48F19BA3-FB9D-4357-AF43-EF7450B47F13}"/>
          </ac:grpSpMkLst>
        </pc:grpChg>
        <pc:grpChg chg="add mod">
          <ac:chgData name="Stephane KLEIN" userId="e080e1b6-eead-4614-8042-c61176d0ed28" providerId="ADAL" clId="{DFCF8691-F23A-4CCB-97CD-AD079A89B69C}" dt="2023-06-22T07:28:46.061" v="1205" actId="1076"/>
          <ac:grpSpMkLst>
            <pc:docMk/>
            <pc:sldMk cId="141795846" sldId="310"/>
            <ac:grpSpMk id="6" creationId="{5F36C081-7072-456B-9B3D-5A9D1DAB0F9B}"/>
          </ac:grpSpMkLst>
        </pc:grpChg>
        <pc:grpChg chg="add mod">
          <ac:chgData name="Stephane KLEIN" userId="e080e1b6-eead-4614-8042-c61176d0ed28" providerId="ADAL" clId="{DFCF8691-F23A-4CCB-97CD-AD079A89B69C}" dt="2023-06-22T07:28:27.574" v="1201" actId="571"/>
          <ac:grpSpMkLst>
            <pc:docMk/>
            <pc:sldMk cId="141795846" sldId="310"/>
            <ac:grpSpMk id="25" creationId="{86E415D2-6541-4779-B0CF-3B8C21C77F5F}"/>
          </ac:grpSpMkLst>
        </pc:grpChg>
        <pc:grpChg chg="mod">
          <ac:chgData name="Stephane KLEIN" userId="e080e1b6-eead-4614-8042-c61176d0ed28" providerId="ADAL" clId="{DFCF8691-F23A-4CCB-97CD-AD079A89B69C}" dt="2023-06-22T07:28:27.574" v="1201" actId="571"/>
          <ac:grpSpMkLst>
            <pc:docMk/>
            <pc:sldMk cId="141795846" sldId="310"/>
            <ac:grpSpMk id="26" creationId="{9A297A42-576B-4148-B908-50EF1B47294C}"/>
          </ac:grpSpMkLst>
        </pc:grpChg>
        <pc:grpChg chg="mod">
          <ac:chgData name="Stephane KLEIN" userId="e080e1b6-eead-4614-8042-c61176d0ed28" providerId="ADAL" clId="{DFCF8691-F23A-4CCB-97CD-AD079A89B69C}" dt="2023-06-22T07:28:27.574" v="1201" actId="571"/>
          <ac:grpSpMkLst>
            <pc:docMk/>
            <pc:sldMk cId="141795846" sldId="310"/>
            <ac:grpSpMk id="27" creationId="{F37D8907-1AAA-42EB-AE26-A0CB74547173}"/>
          </ac:grpSpMkLst>
        </pc:grpChg>
        <pc:picChg chg="mod">
          <ac:chgData name="Stephane KLEIN" userId="e080e1b6-eead-4614-8042-c61176d0ed28" providerId="ADAL" clId="{DFCF8691-F23A-4CCB-97CD-AD079A89B69C}" dt="2023-06-22T07:28:27.574" v="1201" actId="571"/>
          <ac:picMkLst>
            <pc:docMk/>
            <pc:sldMk cId="141795846" sldId="310"/>
            <ac:picMk id="40" creationId="{FE534410-65EE-461A-93FD-041F0B9D0B0B}"/>
          </ac:picMkLst>
        </pc:picChg>
        <pc:cxnChg chg="add mod">
          <ac:chgData name="Stephane KLEIN" userId="e080e1b6-eead-4614-8042-c61176d0ed28" providerId="ADAL" clId="{DFCF8691-F23A-4CCB-97CD-AD079A89B69C}" dt="2023-06-22T07:27:41.516" v="1192" actId="164"/>
          <ac:cxnSpMkLst>
            <pc:docMk/>
            <pc:sldMk cId="141795846" sldId="310"/>
            <ac:cxnSpMk id="18" creationId="{377B7835-82E4-42B2-948A-C7C2945FFAED}"/>
          </ac:cxnSpMkLst>
        </pc:cxnChg>
        <pc:cxnChg chg="add mod">
          <ac:chgData name="Stephane KLEIN" userId="e080e1b6-eead-4614-8042-c61176d0ed28" providerId="ADAL" clId="{DFCF8691-F23A-4CCB-97CD-AD079A89B69C}" dt="2023-06-22T07:27:41.516" v="1192" actId="164"/>
          <ac:cxnSpMkLst>
            <pc:docMk/>
            <pc:sldMk cId="141795846" sldId="310"/>
            <ac:cxnSpMk id="19" creationId="{CE26F04E-80D5-4AD5-AE86-D90C5AA29F3B}"/>
          </ac:cxnSpMkLst>
        </pc:cxnChg>
        <pc:cxnChg chg="add mod">
          <ac:chgData name="Stephane KLEIN" userId="e080e1b6-eead-4614-8042-c61176d0ed28" providerId="ADAL" clId="{DFCF8691-F23A-4CCB-97CD-AD079A89B69C}" dt="2023-06-22T07:27:41.516" v="1192" actId="164"/>
          <ac:cxnSpMkLst>
            <pc:docMk/>
            <pc:sldMk cId="141795846" sldId="310"/>
            <ac:cxnSpMk id="23" creationId="{17910AD0-FCF4-4703-B1DE-3812A1F6DBBF}"/>
          </ac:cxnSpMkLst>
        </pc:cxnChg>
        <pc:cxnChg chg="add mod">
          <ac:chgData name="Stephane KLEIN" userId="e080e1b6-eead-4614-8042-c61176d0ed28" providerId="ADAL" clId="{DFCF8691-F23A-4CCB-97CD-AD079A89B69C}" dt="2023-06-22T07:27:41.516" v="1192" actId="164"/>
          <ac:cxnSpMkLst>
            <pc:docMk/>
            <pc:sldMk cId="141795846" sldId="310"/>
            <ac:cxnSpMk id="24" creationId="{F8AC09CA-49BC-494B-86AB-70209383A161}"/>
          </ac:cxnSpMkLst>
        </pc:cxnChg>
        <pc:cxnChg chg="mod">
          <ac:chgData name="Stephane KLEIN" userId="e080e1b6-eead-4614-8042-c61176d0ed28" providerId="ADAL" clId="{DFCF8691-F23A-4CCB-97CD-AD079A89B69C}" dt="2023-06-22T07:28:27.574" v="1201" actId="571"/>
          <ac:cxnSpMkLst>
            <pc:docMk/>
            <pc:sldMk cId="141795846" sldId="310"/>
            <ac:cxnSpMk id="33" creationId="{F2862D2E-2AC8-4F56-BF9D-D917F3D5AA76}"/>
          </ac:cxnSpMkLst>
        </pc:cxnChg>
        <pc:cxnChg chg="mod">
          <ac:chgData name="Stephane KLEIN" userId="e080e1b6-eead-4614-8042-c61176d0ed28" providerId="ADAL" clId="{DFCF8691-F23A-4CCB-97CD-AD079A89B69C}" dt="2023-06-22T07:28:27.574" v="1201" actId="571"/>
          <ac:cxnSpMkLst>
            <pc:docMk/>
            <pc:sldMk cId="141795846" sldId="310"/>
            <ac:cxnSpMk id="34" creationId="{CEAC919C-BC6B-4FFA-9DBC-EF61A805F9F9}"/>
          </ac:cxnSpMkLst>
        </pc:cxnChg>
        <pc:cxnChg chg="mod">
          <ac:chgData name="Stephane KLEIN" userId="e080e1b6-eead-4614-8042-c61176d0ed28" providerId="ADAL" clId="{DFCF8691-F23A-4CCB-97CD-AD079A89B69C}" dt="2023-06-22T07:28:27.574" v="1201" actId="571"/>
          <ac:cxnSpMkLst>
            <pc:docMk/>
            <pc:sldMk cId="141795846" sldId="310"/>
            <ac:cxnSpMk id="38" creationId="{FDF63C8D-8886-4E29-BF8A-C69D21288327}"/>
          </ac:cxnSpMkLst>
        </pc:cxnChg>
        <pc:cxnChg chg="mod">
          <ac:chgData name="Stephane KLEIN" userId="e080e1b6-eead-4614-8042-c61176d0ed28" providerId="ADAL" clId="{DFCF8691-F23A-4CCB-97CD-AD079A89B69C}" dt="2023-06-22T07:28:27.574" v="1201" actId="571"/>
          <ac:cxnSpMkLst>
            <pc:docMk/>
            <pc:sldMk cId="141795846" sldId="310"/>
            <ac:cxnSpMk id="39" creationId="{10A569D2-2781-4E9E-B671-F32F317F199A}"/>
          </ac:cxnSpMkLst>
        </pc:cxnChg>
      </pc:sldChg>
      <pc:sldChg chg="addSp delSp modSp add mod ord modNotesTx">
        <pc:chgData name="Stephane KLEIN" userId="e080e1b6-eead-4614-8042-c61176d0ed28" providerId="ADAL" clId="{DFCF8691-F23A-4CCB-97CD-AD079A89B69C}" dt="2023-06-22T08:08:40.341" v="1608" actId="20577"/>
        <pc:sldMkLst>
          <pc:docMk/>
          <pc:sldMk cId="283603413" sldId="311"/>
        </pc:sldMkLst>
        <pc:spChg chg="mod">
          <ac:chgData name="Stephane KLEIN" userId="e080e1b6-eead-4614-8042-c61176d0ed28" providerId="ADAL" clId="{DFCF8691-F23A-4CCB-97CD-AD079A89B69C}" dt="2023-06-22T07:29:45.194" v="1225" actId="20577"/>
          <ac:spMkLst>
            <pc:docMk/>
            <pc:sldMk cId="283603413" sldId="311"/>
            <ac:spMk id="17" creationId="{558F5EE5-30CD-4386-982B-AA6FDF12030A}"/>
          </ac:spMkLst>
        </pc:spChg>
        <pc:spChg chg="add mod">
          <ac:chgData name="Stephane KLEIN" userId="e080e1b6-eead-4614-8042-c61176d0ed28" providerId="ADAL" clId="{DFCF8691-F23A-4CCB-97CD-AD079A89B69C}" dt="2023-06-22T08:08:31.637" v="1606" actId="14100"/>
          <ac:spMkLst>
            <pc:docMk/>
            <pc:sldMk cId="283603413" sldId="311"/>
            <ac:spMk id="20" creationId="{1801AAED-D404-4E82-B425-7D3491FB19C7}"/>
          </ac:spMkLst>
        </pc:spChg>
        <pc:spChg chg="mod">
          <ac:chgData name="Stephane KLEIN" userId="e080e1b6-eead-4614-8042-c61176d0ed28" providerId="ADAL" clId="{DFCF8691-F23A-4CCB-97CD-AD079A89B69C}" dt="2023-06-22T07:32:19.972" v="1233" actId="1076"/>
          <ac:spMkLst>
            <pc:docMk/>
            <pc:sldMk cId="283603413" sldId="311"/>
            <ac:spMk id="23" creationId="{503E2894-E8AA-409E-848E-C532D5E8EFFB}"/>
          </ac:spMkLst>
        </pc:spChg>
        <pc:spChg chg="mod">
          <ac:chgData name="Stephane KLEIN" userId="e080e1b6-eead-4614-8042-c61176d0ed28" providerId="ADAL" clId="{DFCF8691-F23A-4CCB-97CD-AD079A89B69C}" dt="2023-06-22T07:32:19.972" v="1233" actId="1076"/>
          <ac:spMkLst>
            <pc:docMk/>
            <pc:sldMk cId="283603413" sldId="311"/>
            <ac:spMk id="26" creationId="{72ADA075-1F4C-442D-9515-76C90D6D0FA4}"/>
          </ac:spMkLst>
        </pc:spChg>
        <pc:spChg chg="mod">
          <ac:chgData name="Stephane KLEIN" userId="e080e1b6-eead-4614-8042-c61176d0ed28" providerId="ADAL" clId="{DFCF8691-F23A-4CCB-97CD-AD079A89B69C}" dt="2023-06-22T07:32:19.972" v="1233" actId="1076"/>
          <ac:spMkLst>
            <pc:docMk/>
            <pc:sldMk cId="283603413" sldId="311"/>
            <ac:spMk id="27" creationId="{1D3FDAC0-B2E3-4CCE-99F5-09480EDDD062}"/>
          </ac:spMkLst>
        </pc:spChg>
        <pc:spChg chg="mod">
          <ac:chgData name="Stephane KLEIN" userId="e080e1b6-eead-4614-8042-c61176d0ed28" providerId="ADAL" clId="{DFCF8691-F23A-4CCB-97CD-AD079A89B69C}" dt="2023-06-22T07:32:19.972" v="1233" actId="1076"/>
          <ac:spMkLst>
            <pc:docMk/>
            <pc:sldMk cId="283603413" sldId="311"/>
            <ac:spMk id="28" creationId="{78364354-5909-4A2C-A7E6-947314C40B8F}"/>
          </ac:spMkLst>
        </pc:spChg>
        <pc:spChg chg="mod">
          <ac:chgData name="Stephane KLEIN" userId="e080e1b6-eead-4614-8042-c61176d0ed28" providerId="ADAL" clId="{DFCF8691-F23A-4CCB-97CD-AD079A89B69C}" dt="2023-06-22T07:32:19.972" v="1233" actId="1076"/>
          <ac:spMkLst>
            <pc:docMk/>
            <pc:sldMk cId="283603413" sldId="311"/>
            <ac:spMk id="29" creationId="{96F413BA-2739-4E4C-BE55-AAAD7AF35E02}"/>
          </ac:spMkLst>
        </pc:spChg>
        <pc:spChg chg="mod">
          <ac:chgData name="Stephane KLEIN" userId="e080e1b6-eead-4614-8042-c61176d0ed28" providerId="ADAL" clId="{DFCF8691-F23A-4CCB-97CD-AD079A89B69C}" dt="2023-06-22T07:32:54.448" v="1248" actId="6549"/>
          <ac:spMkLst>
            <pc:docMk/>
            <pc:sldMk cId="283603413" sldId="311"/>
            <ac:spMk id="32" creationId="{4EFC3D10-1418-4829-B1B0-68EE551E108C}"/>
          </ac:spMkLst>
        </pc:spChg>
        <pc:spChg chg="mod">
          <ac:chgData name="Stephane KLEIN" userId="e080e1b6-eead-4614-8042-c61176d0ed28" providerId="ADAL" clId="{DFCF8691-F23A-4CCB-97CD-AD079A89B69C}" dt="2023-06-22T07:32:38.198" v="1236" actId="688"/>
          <ac:spMkLst>
            <pc:docMk/>
            <pc:sldMk cId="283603413" sldId="311"/>
            <ac:spMk id="35" creationId="{7900B24E-7FED-414F-8942-F9EA753D2124}"/>
          </ac:spMkLst>
        </pc:spChg>
        <pc:spChg chg="mod">
          <ac:chgData name="Stephane KLEIN" userId="e080e1b6-eead-4614-8042-c61176d0ed28" providerId="ADAL" clId="{DFCF8691-F23A-4CCB-97CD-AD079A89B69C}" dt="2023-06-22T07:32:38.198" v="1236" actId="688"/>
          <ac:spMkLst>
            <pc:docMk/>
            <pc:sldMk cId="283603413" sldId="311"/>
            <ac:spMk id="36" creationId="{74E02321-1601-46FC-9A04-B946B97DA27A}"/>
          </ac:spMkLst>
        </pc:spChg>
        <pc:spChg chg="mod">
          <ac:chgData name="Stephane KLEIN" userId="e080e1b6-eead-4614-8042-c61176d0ed28" providerId="ADAL" clId="{DFCF8691-F23A-4CCB-97CD-AD079A89B69C}" dt="2023-06-22T07:32:38.198" v="1236" actId="688"/>
          <ac:spMkLst>
            <pc:docMk/>
            <pc:sldMk cId="283603413" sldId="311"/>
            <ac:spMk id="37" creationId="{3D88D4E7-392D-4372-B095-8934BAB99A50}"/>
          </ac:spMkLst>
        </pc:spChg>
        <pc:spChg chg="mod">
          <ac:chgData name="Stephane KLEIN" userId="e080e1b6-eead-4614-8042-c61176d0ed28" providerId="ADAL" clId="{DFCF8691-F23A-4CCB-97CD-AD079A89B69C}" dt="2023-06-22T07:32:38.198" v="1236" actId="688"/>
          <ac:spMkLst>
            <pc:docMk/>
            <pc:sldMk cId="283603413" sldId="311"/>
            <ac:spMk id="38" creationId="{22BAEF7B-BD80-4D75-A76D-CD0B53F1C3DC}"/>
          </ac:spMkLst>
        </pc:spChg>
        <pc:spChg chg="mod">
          <ac:chgData name="Stephane KLEIN" userId="e080e1b6-eead-4614-8042-c61176d0ed28" providerId="ADAL" clId="{DFCF8691-F23A-4CCB-97CD-AD079A89B69C}" dt="2023-06-22T07:32:19.972" v="1233" actId="1076"/>
          <ac:spMkLst>
            <pc:docMk/>
            <pc:sldMk cId="283603413" sldId="311"/>
            <ac:spMk id="51" creationId="{F1E18C2B-221C-41F2-B101-B8C384809D39}"/>
          </ac:spMkLst>
        </pc:spChg>
        <pc:spChg chg="mod">
          <ac:chgData name="Stephane KLEIN" userId="e080e1b6-eead-4614-8042-c61176d0ed28" providerId="ADAL" clId="{DFCF8691-F23A-4CCB-97CD-AD079A89B69C}" dt="2023-06-22T07:32:19.972" v="1233" actId="1076"/>
          <ac:spMkLst>
            <pc:docMk/>
            <pc:sldMk cId="283603413" sldId="311"/>
            <ac:spMk id="54" creationId="{A5E96DE2-7756-4851-901A-F5B78DC88B02}"/>
          </ac:spMkLst>
        </pc:spChg>
        <pc:spChg chg="mod">
          <ac:chgData name="Stephane KLEIN" userId="e080e1b6-eead-4614-8042-c61176d0ed28" providerId="ADAL" clId="{DFCF8691-F23A-4CCB-97CD-AD079A89B69C}" dt="2023-06-22T07:32:19.972" v="1233" actId="1076"/>
          <ac:spMkLst>
            <pc:docMk/>
            <pc:sldMk cId="283603413" sldId="311"/>
            <ac:spMk id="55" creationId="{96288D93-6AF0-4406-8738-7CF23817B083}"/>
          </ac:spMkLst>
        </pc:spChg>
        <pc:spChg chg="mod">
          <ac:chgData name="Stephane KLEIN" userId="e080e1b6-eead-4614-8042-c61176d0ed28" providerId="ADAL" clId="{DFCF8691-F23A-4CCB-97CD-AD079A89B69C}" dt="2023-06-22T07:32:19.972" v="1233" actId="1076"/>
          <ac:spMkLst>
            <pc:docMk/>
            <pc:sldMk cId="283603413" sldId="311"/>
            <ac:spMk id="56" creationId="{F22ECE71-F2E0-4353-9F06-0FE3F87A72BF}"/>
          </ac:spMkLst>
        </pc:spChg>
        <pc:spChg chg="mod">
          <ac:chgData name="Stephane KLEIN" userId="e080e1b6-eead-4614-8042-c61176d0ed28" providerId="ADAL" clId="{DFCF8691-F23A-4CCB-97CD-AD079A89B69C}" dt="2023-06-22T07:32:19.972" v="1233" actId="1076"/>
          <ac:spMkLst>
            <pc:docMk/>
            <pc:sldMk cId="283603413" sldId="311"/>
            <ac:spMk id="57" creationId="{5128E265-60D8-4437-804D-B8816072E735}"/>
          </ac:spMkLst>
        </pc:spChg>
        <pc:spChg chg="mod">
          <ac:chgData name="Stephane KLEIN" userId="e080e1b6-eead-4614-8042-c61176d0ed28" providerId="ADAL" clId="{DFCF8691-F23A-4CCB-97CD-AD079A89B69C}" dt="2023-06-22T07:35:11.999" v="1303" actId="1076"/>
          <ac:spMkLst>
            <pc:docMk/>
            <pc:sldMk cId="283603413" sldId="311"/>
            <ac:spMk id="60" creationId="{E9C9DBE1-1852-4F63-B266-C3B5F512B1E3}"/>
          </ac:spMkLst>
        </pc:spChg>
        <pc:spChg chg="mod">
          <ac:chgData name="Stephane KLEIN" userId="e080e1b6-eead-4614-8042-c61176d0ed28" providerId="ADAL" clId="{DFCF8691-F23A-4CCB-97CD-AD079A89B69C}" dt="2023-06-22T07:35:11.999" v="1303" actId="1076"/>
          <ac:spMkLst>
            <pc:docMk/>
            <pc:sldMk cId="283603413" sldId="311"/>
            <ac:spMk id="63" creationId="{D7B8437E-FD50-4A74-8ED4-0A6505381D73}"/>
          </ac:spMkLst>
        </pc:spChg>
        <pc:spChg chg="mod">
          <ac:chgData name="Stephane KLEIN" userId="e080e1b6-eead-4614-8042-c61176d0ed28" providerId="ADAL" clId="{DFCF8691-F23A-4CCB-97CD-AD079A89B69C}" dt="2023-06-22T07:35:11.999" v="1303" actId="1076"/>
          <ac:spMkLst>
            <pc:docMk/>
            <pc:sldMk cId="283603413" sldId="311"/>
            <ac:spMk id="64" creationId="{57A74D2D-2011-47D6-8572-7C4514C5E1E0}"/>
          </ac:spMkLst>
        </pc:spChg>
        <pc:spChg chg="mod">
          <ac:chgData name="Stephane KLEIN" userId="e080e1b6-eead-4614-8042-c61176d0ed28" providerId="ADAL" clId="{DFCF8691-F23A-4CCB-97CD-AD079A89B69C}" dt="2023-06-22T07:35:11.999" v="1303" actId="1076"/>
          <ac:spMkLst>
            <pc:docMk/>
            <pc:sldMk cId="283603413" sldId="311"/>
            <ac:spMk id="65" creationId="{2EEB3E93-339C-4D7C-8844-6F422C87A3E1}"/>
          </ac:spMkLst>
        </pc:spChg>
        <pc:spChg chg="mod">
          <ac:chgData name="Stephane KLEIN" userId="e080e1b6-eead-4614-8042-c61176d0ed28" providerId="ADAL" clId="{DFCF8691-F23A-4CCB-97CD-AD079A89B69C}" dt="2023-06-22T07:35:11.999" v="1303" actId="1076"/>
          <ac:spMkLst>
            <pc:docMk/>
            <pc:sldMk cId="283603413" sldId="311"/>
            <ac:spMk id="66" creationId="{88CE9C61-42E1-4ECD-A071-EC1738EF3568}"/>
          </ac:spMkLst>
        </pc:spChg>
        <pc:spChg chg="mod topLvl">
          <ac:chgData name="Stephane KLEIN" userId="e080e1b6-eead-4614-8042-c61176d0ed28" providerId="ADAL" clId="{DFCF8691-F23A-4CCB-97CD-AD079A89B69C}" dt="2023-06-22T08:08:40.341" v="1608" actId="20577"/>
          <ac:spMkLst>
            <pc:docMk/>
            <pc:sldMk cId="283603413" sldId="311"/>
            <ac:spMk id="69" creationId="{CC6081FA-25FD-42B2-818E-57CAC111415C}"/>
          </ac:spMkLst>
        </pc:spChg>
        <pc:spChg chg="mod">
          <ac:chgData name="Stephane KLEIN" userId="e080e1b6-eead-4614-8042-c61176d0ed28" providerId="ADAL" clId="{DFCF8691-F23A-4CCB-97CD-AD079A89B69C}" dt="2023-06-22T07:50:03.329" v="1394" actId="165"/>
          <ac:spMkLst>
            <pc:docMk/>
            <pc:sldMk cId="283603413" sldId="311"/>
            <ac:spMk id="72" creationId="{B9174C15-C106-4B02-8CE7-5597BB18ACE2}"/>
          </ac:spMkLst>
        </pc:spChg>
        <pc:spChg chg="mod">
          <ac:chgData name="Stephane KLEIN" userId="e080e1b6-eead-4614-8042-c61176d0ed28" providerId="ADAL" clId="{DFCF8691-F23A-4CCB-97CD-AD079A89B69C}" dt="2023-06-22T07:50:03.329" v="1394" actId="165"/>
          <ac:spMkLst>
            <pc:docMk/>
            <pc:sldMk cId="283603413" sldId="311"/>
            <ac:spMk id="73" creationId="{3D138F7B-8E15-4090-A681-9AF598A53DB7}"/>
          </ac:spMkLst>
        </pc:spChg>
        <pc:spChg chg="mod">
          <ac:chgData name="Stephane KLEIN" userId="e080e1b6-eead-4614-8042-c61176d0ed28" providerId="ADAL" clId="{DFCF8691-F23A-4CCB-97CD-AD079A89B69C}" dt="2023-06-22T07:50:03.329" v="1394" actId="165"/>
          <ac:spMkLst>
            <pc:docMk/>
            <pc:sldMk cId="283603413" sldId="311"/>
            <ac:spMk id="74" creationId="{C3EF363A-80E6-42F9-86B1-0E277E64E525}"/>
          </ac:spMkLst>
        </pc:spChg>
        <pc:spChg chg="mod">
          <ac:chgData name="Stephane KLEIN" userId="e080e1b6-eead-4614-8042-c61176d0ed28" providerId="ADAL" clId="{DFCF8691-F23A-4CCB-97CD-AD079A89B69C}" dt="2023-06-22T07:50:03.329" v="1394" actId="165"/>
          <ac:spMkLst>
            <pc:docMk/>
            <pc:sldMk cId="283603413" sldId="311"/>
            <ac:spMk id="75" creationId="{1EE06F64-B87A-48A9-881A-7AD14699746A}"/>
          </ac:spMkLst>
        </pc:spChg>
        <pc:spChg chg="mod">
          <ac:chgData name="Stephane KLEIN" userId="e080e1b6-eead-4614-8042-c61176d0ed28" providerId="ADAL" clId="{DFCF8691-F23A-4CCB-97CD-AD079A89B69C}" dt="2023-06-22T07:51:36.908" v="1446" actId="20577"/>
          <ac:spMkLst>
            <pc:docMk/>
            <pc:sldMk cId="283603413" sldId="311"/>
            <ac:spMk id="81" creationId="{33294828-3C31-4310-82DE-4724EA4CCBF4}"/>
          </ac:spMkLst>
        </pc:spChg>
        <pc:spChg chg="mod">
          <ac:chgData name="Stephane KLEIN" userId="e080e1b6-eead-4614-8042-c61176d0ed28" providerId="ADAL" clId="{DFCF8691-F23A-4CCB-97CD-AD079A89B69C}" dt="2023-06-22T07:50:46.483" v="1400"/>
          <ac:spMkLst>
            <pc:docMk/>
            <pc:sldMk cId="283603413" sldId="311"/>
            <ac:spMk id="84" creationId="{45C9EB1A-F637-429B-9628-485E33A1B6BF}"/>
          </ac:spMkLst>
        </pc:spChg>
        <pc:spChg chg="mod">
          <ac:chgData name="Stephane KLEIN" userId="e080e1b6-eead-4614-8042-c61176d0ed28" providerId="ADAL" clId="{DFCF8691-F23A-4CCB-97CD-AD079A89B69C}" dt="2023-06-22T07:50:46.483" v="1400"/>
          <ac:spMkLst>
            <pc:docMk/>
            <pc:sldMk cId="283603413" sldId="311"/>
            <ac:spMk id="85" creationId="{F5A8B8DA-C14E-4D61-8F3C-C9FC172FD6D4}"/>
          </ac:spMkLst>
        </pc:spChg>
        <pc:spChg chg="mod">
          <ac:chgData name="Stephane KLEIN" userId="e080e1b6-eead-4614-8042-c61176d0ed28" providerId="ADAL" clId="{DFCF8691-F23A-4CCB-97CD-AD079A89B69C}" dt="2023-06-22T07:50:46.483" v="1400"/>
          <ac:spMkLst>
            <pc:docMk/>
            <pc:sldMk cId="283603413" sldId="311"/>
            <ac:spMk id="86" creationId="{71E87C56-F65A-4DF4-947C-D70FE3171E8C}"/>
          </ac:spMkLst>
        </pc:spChg>
        <pc:spChg chg="mod">
          <ac:chgData name="Stephane KLEIN" userId="e080e1b6-eead-4614-8042-c61176d0ed28" providerId="ADAL" clId="{DFCF8691-F23A-4CCB-97CD-AD079A89B69C}" dt="2023-06-22T07:50:46.483" v="1400"/>
          <ac:spMkLst>
            <pc:docMk/>
            <pc:sldMk cId="283603413" sldId="311"/>
            <ac:spMk id="87" creationId="{2A331528-F821-4FFC-9764-D82F94176E5A}"/>
          </ac:spMkLst>
        </pc:spChg>
        <pc:spChg chg="mod">
          <ac:chgData name="Stephane KLEIN" userId="e080e1b6-eead-4614-8042-c61176d0ed28" providerId="ADAL" clId="{DFCF8691-F23A-4CCB-97CD-AD079A89B69C}" dt="2023-06-22T07:56:00.122" v="1561" actId="1035"/>
          <ac:spMkLst>
            <pc:docMk/>
            <pc:sldMk cId="283603413" sldId="311"/>
            <ac:spMk id="90" creationId="{F6D92EE2-1742-4E72-BD17-50D3171E0253}"/>
          </ac:spMkLst>
        </pc:spChg>
        <pc:spChg chg="mod">
          <ac:chgData name="Stephane KLEIN" userId="e080e1b6-eead-4614-8042-c61176d0ed28" providerId="ADAL" clId="{DFCF8691-F23A-4CCB-97CD-AD079A89B69C}" dt="2023-06-22T07:51:50.311" v="1447"/>
          <ac:spMkLst>
            <pc:docMk/>
            <pc:sldMk cId="283603413" sldId="311"/>
            <ac:spMk id="93" creationId="{40CFE809-78D9-4710-9DB8-4C543AE36A7B}"/>
          </ac:spMkLst>
        </pc:spChg>
        <pc:spChg chg="mod">
          <ac:chgData name="Stephane KLEIN" userId="e080e1b6-eead-4614-8042-c61176d0ed28" providerId="ADAL" clId="{DFCF8691-F23A-4CCB-97CD-AD079A89B69C}" dt="2023-06-22T07:51:50.311" v="1447"/>
          <ac:spMkLst>
            <pc:docMk/>
            <pc:sldMk cId="283603413" sldId="311"/>
            <ac:spMk id="94" creationId="{275D22FF-D93C-4B17-B667-5BB4861D53DE}"/>
          </ac:spMkLst>
        </pc:spChg>
        <pc:spChg chg="mod">
          <ac:chgData name="Stephane KLEIN" userId="e080e1b6-eead-4614-8042-c61176d0ed28" providerId="ADAL" clId="{DFCF8691-F23A-4CCB-97CD-AD079A89B69C}" dt="2023-06-22T07:51:50.311" v="1447"/>
          <ac:spMkLst>
            <pc:docMk/>
            <pc:sldMk cId="283603413" sldId="311"/>
            <ac:spMk id="95" creationId="{785CD7C0-5C80-401E-8DDF-19741E675401}"/>
          </ac:spMkLst>
        </pc:spChg>
        <pc:spChg chg="mod">
          <ac:chgData name="Stephane KLEIN" userId="e080e1b6-eead-4614-8042-c61176d0ed28" providerId="ADAL" clId="{DFCF8691-F23A-4CCB-97CD-AD079A89B69C}" dt="2023-06-22T07:51:50.311" v="1447"/>
          <ac:spMkLst>
            <pc:docMk/>
            <pc:sldMk cId="283603413" sldId="311"/>
            <ac:spMk id="96" creationId="{96CCC46D-AF11-40C3-AEE8-FF85D5300C81}"/>
          </ac:spMkLst>
        </pc:spChg>
        <pc:spChg chg="mod">
          <ac:chgData name="Stephane KLEIN" userId="e080e1b6-eead-4614-8042-c61176d0ed28" providerId="ADAL" clId="{DFCF8691-F23A-4CCB-97CD-AD079A89B69C}" dt="2023-06-22T07:56:09.654" v="1565" actId="1035"/>
          <ac:spMkLst>
            <pc:docMk/>
            <pc:sldMk cId="283603413" sldId="311"/>
            <ac:spMk id="99" creationId="{06FBCF3F-7A9E-4497-933F-8F10667CC30E}"/>
          </ac:spMkLst>
        </pc:spChg>
        <pc:spChg chg="mod">
          <ac:chgData name="Stephane KLEIN" userId="e080e1b6-eead-4614-8042-c61176d0ed28" providerId="ADAL" clId="{DFCF8691-F23A-4CCB-97CD-AD079A89B69C}" dt="2023-06-22T07:53:10.313" v="1494"/>
          <ac:spMkLst>
            <pc:docMk/>
            <pc:sldMk cId="283603413" sldId="311"/>
            <ac:spMk id="102" creationId="{A147CA85-F916-490C-BE95-D08ECA56E09C}"/>
          </ac:spMkLst>
        </pc:spChg>
        <pc:spChg chg="mod">
          <ac:chgData name="Stephane KLEIN" userId="e080e1b6-eead-4614-8042-c61176d0ed28" providerId="ADAL" clId="{DFCF8691-F23A-4CCB-97CD-AD079A89B69C}" dt="2023-06-22T07:53:10.313" v="1494"/>
          <ac:spMkLst>
            <pc:docMk/>
            <pc:sldMk cId="283603413" sldId="311"/>
            <ac:spMk id="103" creationId="{713D1783-ABEF-46C9-AAD9-2E848AF56BCE}"/>
          </ac:spMkLst>
        </pc:spChg>
        <pc:spChg chg="mod">
          <ac:chgData name="Stephane KLEIN" userId="e080e1b6-eead-4614-8042-c61176d0ed28" providerId="ADAL" clId="{DFCF8691-F23A-4CCB-97CD-AD079A89B69C}" dt="2023-06-22T07:53:10.313" v="1494"/>
          <ac:spMkLst>
            <pc:docMk/>
            <pc:sldMk cId="283603413" sldId="311"/>
            <ac:spMk id="104" creationId="{7CDAB970-D963-4478-9AB1-330906632D26}"/>
          </ac:spMkLst>
        </pc:spChg>
        <pc:spChg chg="mod">
          <ac:chgData name="Stephane KLEIN" userId="e080e1b6-eead-4614-8042-c61176d0ed28" providerId="ADAL" clId="{DFCF8691-F23A-4CCB-97CD-AD079A89B69C}" dt="2023-06-22T07:53:10.313" v="1494"/>
          <ac:spMkLst>
            <pc:docMk/>
            <pc:sldMk cId="283603413" sldId="311"/>
            <ac:spMk id="105" creationId="{5B7C0ADA-C64E-4C4B-9C9F-ECBB3792E361}"/>
          </ac:spMkLst>
        </pc:spChg>
        <pc:spChg chg="mod">
          <ac:chgData name="Stephane KLEIN" userId="e080e1b6-eead-4614-8042-c61176d0ed28" providerId="ADAL" clId="{DFCF8691-F23A-4CCB-97CD-AD079A89B69C}" dt="2023-06-22T07:54:38.568" v="1519" actId="20577"/>
          <ac:spMkLst>
            <pc:docMk/>
            <pc:sldMk cId="283603413" sldId="311"/>
            <ac:spMk id="108" creationId="{DC6B3ECB-6D85-4A5D-B09F-1C87A2FBF0FE}"/>
          </ac:spMkLst>
        </pc:spChg>
        <pc:spChg chg="mod">
          <ac:chgData name="Stephane KLEIN" userId="e080e1b6-eead-4614-8042-c61176d0ed28" providerId="ADAL" clId="{DFCF8691-F23A-4CCB-97CD-AD079A89B69C}" dt="2023-06-22T07:54:09.352" v="1499"/>
          <ac:spMkLst>
            <pc:docMk/>
            <pc:sldMk cId="283603413" sldId="311"/>
            <ac:spMk id="111" creationId="{FA49C396-3B1E-4D97-98DF-16C4AD2F3368}"/>
          </ac:spMkLst>
        </pc:spChg>
        <pc:spChg chg="mod">
          <ac:chgData name="Stephane KLEIN" userId="e080e1b6-eead-4614-8042-c61176d0ed28" providerId="ADAL" clId="{DFCF8691-F23A-4CCB-97CD-AD079A89B69C}" dt="2023-06-22T07:54:09.352" v="1499"/>
          <ac:spMkLst>
            <pc:docMk/>
            <pc:sldMk cId="283603413" sldId="311"/>
            <ac:spMk id="112" creationId="{6D0AE6DB-A16F-46FB-851A-F2327A8AF780}"/>
          </ac:spMkLst>
        </pc:spChg>
        <pc:spChg chg="mod">
          <ac:chgData name="Stephane KLEIN" userId="e080e1b6-eead-4614-8042-c61176d0ed28" providerId="ADAL" clId="{DFCF8691-F23A-4CCB-97CD-AD079A89B69C}" dt="2023-06-22T07:54:09.352" v="1499"/>
          <ac:spMkLst>
            <pc:docMk/>
            <pc:sldMk cId="283603413" sldId="311"/>
            <ac:spMk id="113" creationId="{D8DAB607-3B50-4241-B2BE-FC2655D57932}"/>
          </ac:spMkLst>
        </pc:spChg>
        <pc:spChg chg="mod">
          <ac:chgData name="Stephane KLEIN" userId="e080e1b6-eead-4614-8042-c61176d0ed28" providerId="ADAL" clId="{DFCF8691-F23A-4CCB-97CD-AD079A89B69C}" dt="2023-06-22T07:54:09.352" v="1499"/>
          <ac:spMkLst>
            <pc:docMk/>
            <pc:sldMk cId="283603413" sldId="311"/>
            <ac:spMk id="114" creationId="{D7261AFC-E5AF-4154-9494-CA058BF73CEB}"/>
          </ac:spMkLst>
        </pc:spChg>
        <pc:spChg chg="mod">
          <ac:chgData name="Stephane KLEIN" userId="e080e1b6-eead-4614-8042-c61176d0ed28" providerId="ADAL" clId="{DFCF8691-F23A-4CCB-97CD-AD079A89B69C}" dt="2023-06-22T07:57:43.831" v="1589" actId="20577"/>
          <ac:spMkLst>
            <pc:docMk/>
            <pc:sldMk cId="283603413" sldId="311"/>
            <ac:spMk id="117" creationId="{2602D517-2ABD-4AE4-890B-10218B83B005}"/>
          </ac:spMkLst>
        </pc:spChg>
        <pc:spChg chg="mod">
          <ac:chgData name="Stephane KLEIN" userId="e080e1b6-eead-4614-8042-c61176d0ed28" providerId="ADAL" clId="{DFCF8691-F23A-4CCB-97CD-AD079A89B69C}" dt="2023-06-22T07:57:08.710" v="1570"/>
          <ac:spMkLst>
            <pc:docMk/>
            <pc:sldMk cId="283603413" sldId="311"/>
            <ac:spMk id="120" creationId="{EC212B65-2966-463F-B107-84F391A0FC3C}"/>
          </ac:spMkLst>
        </pc:spChg>
        <pc:spChg chg="mod">
          <ac:chgData name="Stephane KLEIN" userId="e080e1b6-eead-4614-8042-c61176d0ed28" providerId="ADAL" clId="{DFCF8691-F23A-4CCB-97CD-AD079A89B69C}" dt="2023-06-22T07:57:08.710" v="1570"/>
          <ac:spMkLst>
            <pc:docMk/>
            <pc:sldMk cId="283603413" sldId="311"/>
            <ac:spMk id="121" creationId="{7891034D-C494-4107-8141-427B9F4C69B3}"/>
          </ac:spMkLst>
        </pc:spChg>
        <pc:spChg chg="mod">
          <ac:chgData name="Stephane KLEIN" userId="e080e1b6-eead-4614-8042-c61176d0ed28" providerId="ADAL" clId="{DFCF8691-F23A-4CCB-97CD-AD079A89B69C}" dt="2023-06-22T07:57:08.710" v="1570"/>
          <ac:spMkLst>
            <pc:docMk/>
            <pc:sldMk cId="283603413" sldId="311"/>
            <ac:spMk id="122" creationId="{C3C6462F-712A-44DF-840D-68EFA9E031B4}"/>
          </ac:spMkLst>
        </pc:spChg>
        <pc:spChg chg="mod">
          <ac:chgData name="Stephane KLEIN" userId="e080e1b6-eead-4614-8042-c61176d0ed28" providerId="ADAL" clId="{DFCF8691-F23A-4CCB-97CD-AD079A89B69C}" dt="2023-06-22T07:57:08.710" v="1570"/>
          <ac:spMkLst>
            <pc:docMk/>
            <pc:sldMk cId="283603413" sldId="311"/>
            <ac:spMk id="123" creationId="{CD54C830-4B20-46CC-9E28-36AA0E96EC8E}"/>
          </ac:spMkLst>
        </pc:spChg>
        <pc:spChg chg="mod">
          <ac:chgData name="Stephane KLEIN" userId="e080e1b6-eead-4614-8042-c61176d0ed28" providerId="ADAL" clId="{DFCF8691-F23A-4CCB-97CD-AD079A89B69C}" dt="2023-06-22T07:58:13.293" v="1603" actId="20577"/>
          <ac:spMkLst>
            <pc:docMk/>
            <pc:sldMk cId="283603413" sldId="311"/>
            <ac:spMk id="126" creationId="{D0BDF262-61B7-4566-B6DC-17A2B511B9B3}"/>
          </ac:spMkLst>
        </pc:spChg>
        <pc:spChg chg="mod">
          <ac:chgData name="Stephane KLEIN" userId="e080e1b6-eead-4614-8042-c61176d0ed28" providerId="ADAL" clId="{DFCF8691-F23A-4CCB-97CD-AD079A89B69C}" dt="2023-06-22T07:57:58.782" v="1591"/>
          <ac:spMkLst>
            <pc:docMk/>
            <pc:sldMk cId="283603413" sldId="311"/>
            <ac:spMk id="129" creationId="{28B9106F-1C70-4F69-820C-5EA446FC77A5}"/>
          </ac:spMkLst>
        </pc:spChg>
        <pc:spChg chg="mod">
          <ac:chgData name="Stephane KLEIN" userId="e080e1b6-eead-4614-8042-c61176d0ed28" providerId="ADAL" clId="{DFCF8691-F23A-4CCB-97CD-AD079A89B69C}" dt="2023-06-22T07:57:58.782" v="1591"/>
          <ac:spMkLst>
            <pc:docMk/>
            <pc:sldMk cId="283603413" sldId="311"/>
            <ac:spMk id="130" creationId="{5065E6A6-A869-426D-909C-759340AC9194}"/>
          </ac:spMkLst>
        </pc:spChg>
        <pc:spChg chg="mod">
          <ac:chgData name="Stephane KLEIN" userId="e080e1b6-eead-4614-8042-c61176d0ed28" providerId="ADAL" clId="{DFCF8691-F23A-4CCB-97CD-AD079A89B69C}" dt="2023-06-22T07:57:58.782" v="1591"/>
          <ac:spMkLst>
            <pc:docMk/>
            <pc:sldMk cId="283603413" sldId="311"/>
            <ac:spMk id="131" creationId="{B63CFEC1-F8DC-4B78-8159-3F2AC173726C}"/>
          </ac:spMkLst>
        </pc:spChg>
        <pc:spChg chg="mod">
          <ac:chgData name="Stephane KLEIN" userId="e080e1b6-eead-4614-8042-c61176d0ed28" providerId="ADAL" clId="{DFCF8691-F23A-4CCB-97CD-AD079A89B69C}" dt="2023-06-22T07:57:58.782" v="1591"/>
          <ac:spMkLst>
            <pc:docMk/>
            <pc:sldMk cId="283603413" sldId="311"/>
            <ac:spMk id="132" creationId="{2202536D-FBFB-4E7F-8A76-8DF2FE038055}"/>
          </ac:spMkLst>
        </pc:spChg>
        <pc:grpChg chg="add mod">
          <ac:chgData name="Stephane KLEIN" userId="e080e1b6-eead-4614-8042-c61176d0ed28" providerId="ADAL" clId="{DFCF8691-F23A-4CCB-97CD-AD079A89B69C}" dt="2023-06-22T07:52:11.098" v="1468" actId="1035"/>
          <ac:grpSpMkLst>
            <pc:docMk/>
            <pc:sldMk cId="283603413" sldId="311"/>
            <ac:grpSpMk id="2" creationId="{C348E3C3-C878-45FB-872F-65F9C0F4F57C}"/>
          </ac:grpSpMkLst>
        </pc:grpChg>
        <pc:grpChg chg="add del mod">
          <ac:chgData name="Stephane KLEIN" userId="e080e1b6-eead-4614-8042-c61176d0ed28" providerId="ADAL" clId="{DFCF8691-F23A-4CCB-97CD-AD079A89B69C}" dt="2023-06-22T07:32:27.665" v="1234" actId="478"/>
          <ac:grpSpMkLst>
            <pc:docMk/>
            <pc:sldMk cId="283603413" sldId="311"/>
            <ac:grpSpMk id="21" creationId="{03E724F6-DD38-456F-AD1D-2DE42633865D}"/>
          </ac:grpSpMkLst>
        </pc:grpChg>
        <pc:grpChg chg="mod">
          <ac:chgData name="Stephane KLEIN" userId="e080e1b6-eead-4614-8042-c61176d0ed28" providerId="ADAL" clId="{DFCF8691-F23A-4CCB-97CD-AD079A89B69C}" dt="2023-06-22T07:32:19.972" v="1233" actId="1076"/>
          <ac:grpSpMkLst>
            <pc:docMk/>
            <pc:sldMk cId="283603413" sldId="311"/>
            <ac:grpSpMk id="22" creationId="{B733FEBA-69B7-4925-985F-C47A60B8C026}"/>
          </ac:grpSpMkLst>
        </pc:grpChg>
        <pc:grpChg chg="mod">
          <ac:chgData name="Stephane KLEIN" userId="e080e1b6-eead-4614-8042-c61176d0ed28" providerId="ADAL" clId="{DFCF8691-F23A-4CCB-97CD-AD079A89B69C}" dt="2023-06-22T07:32:19.972" v="1233" actId="1076"/>
          <ac:grpSpMkLst>
            <pc:docMk/>
            <pc:sldMk cId="283603413" sldId="311"/>
            <ac:grpSpMk id="25" creationId="{68070CD2-F62A-45FA-A22A-3A54F5842666}"/>
          </ac:grpSpMkLst>
        </pc:grpChg>
        <pc:grpChg chg="add del mod">
          <ac:chgData name="Stephane KLEIN" userId="e080e1b6-eead-4614-8042-c61176d0ed28" providerId="ADAL" clId="{DFCF8691-F23A-4CCB-97CD-AD079A89B69C}" dt="2023-06-22T07:34:45.713" v="1289" actId="478"/>
          <ac:grpSpMkLst>
            <pc:docMk/>
            <pc:sldMk cId="283603413" sldId="311"/>
            <ac:grpSpMk id="30" creationId="{8D7BE797-DA56-4A08-B863-0F182661B8A9}"/>
          </ac:grpSpMkLst>
        </pc:grpChg>
        <pc:grpChg chg="mod">
          <ac:chgData name="Stephane KLEIN" userId="e080e1b6-eead-4614-8042-c61176d0ed28" providerId="ADAL" clId="{DFCF8691-F23A-4CCB-97CD-AD079A89B69C}" dt="2023-06-22T07:32:38.198" v="1236" actId="688"/>
          <ac:grpSpMkLst>
            <pc:docMk/>
            <pc:sldMk cId="283603413" sldId="311"/>
            <ac:grpSpMk id="31" creationId="{710F4121-800A-4A2A-8DCE-783FCFE79880}"/>
          </ac:grpSpMkLst>
        </pc:grpChg>
        <pc:grpChg chg="mod">
          <ac:chgData name="Stephane KLEIN" userId="e080e1b6-eead-4614-8042-c61176d0ed28" providerId="ADAL" clId="{DFCF8691-F23A-4CCB-97CD-AD079A89B69C}" dt="2023-06-22T07:32:38.198" v="1236" actId="688"/>
          <ac:grpSpMkLst>
            <pc:docMk/>
            <pc:sldMk cId="283603413" sldId="311"/>
            <ac:grpSpMk id="34" creationId="{B48B7CAA-5AC0-4161-B7B3-7128121BD27A}"/>
          </ac:grpSpMkLst>
        </pc:grpChg>
        <pc:grpChg chg="del mod">
          <ac:chgData name="Stephane KLEIN" userId="e080e1b6-eead-4614-8042-c61176d0ed28" providerId="ADAL" clId="{DFCF8691-F23A-4CCB-97CD-AD079A89B69C}" dt="2023-06-22T07:44:47.770" v="1307" actId="165"/>
          <ac:grpSpMkLst>
            <pc:docMk/>
            <pc:sldMk cId="283603413" sldId="311"/>
            <ac:grpSpMk id="39" creationId="{9BF76040-0B58-4E6D-8291-C46167977F08}"/>
          </ac:grpSpMkLst>
        </pc:grpChg>
        <pc:grpChg chg="add del mod">
          <ac:chgData name="Stephane KLEIN" userId="e080e1b6-eead-4614-8042-c61176d0ed28" providerId="ADAL" clId="{DFCF8691-F23A-4CCB-97CD-AD079A89B69C}" dt="2023-06-22T07:35:15.702" v="1304" actId="478"/>
          <ac:grpSpMkLst>
            <pc:docMk/>
            <pc:sldMk cId="283603413" sldId="311"/>
            <ac:grpSpMk id="49" creationId="{76211554-1F37-43A8-BD0F-1EDAA5207766}"/>
          </ac:grpSpMkLst>
        </pc:grpChg>
        <pc:grpChg chg="mod">
          <ac:chgData name="Stephane KLEIN" userId="e080e1b6-eead-4614-8042-c61176d0ed28" providerId="ADAL" clId="{DFCF8691-F23A-4CCB-97CD-AD079A89B69C}" dt="2023-06-22T07:32:19.972" v="1233" actId="1076"/>
          <ac:grpSpMkLst>
            <pc:docMk/>
            <pc:sldMk cId="283603413" sldId="311"/>
            <ac:grpSpMk id="50" creationId="{5760FA03-5EAF-4A92-8E97-006ABD0C8A59}"/>
          </ac:grpSpMkLst>
        </pc:grpChg>
        <pc:grpChg chg="mod">
          <ac:chgData name="Stephane KLEIN" userId="e080e1b6-eead-4614-8042-c61176d0ed28" providerId="ADAL" clId="{DFCF8691-F23A-4CCB-97CD-AD079A89B69C}" dt="2023-06-22T07:32:19.972" v="1233" actId="1076"/>
          <ac:grpSpMkLst>
            <pc:docMk/>
            <pc:sldMk cId="283603413" sldId="311"/>
            <ac:grpSpMk id="53" creationId="{163D364B-1430-46B7-964F-112A8C633995}"/>
          </ac:grpSpMkLst>
        </pc:grpChg>
        <pc:grpChg chg="add del mod">
          <ac:chgData name="Stephane KLEIN" userId="e080e1b6-eead-4614-8042-c61176d0ed28" providerId="ADAL" clId="{DFCF8691-F23A-4CCB-97CD-AD079A89B69C}" dt="2023-06-22T07:35:15.702" v="1304" actId="478"/>
          <ac:grpSpMkLst>
            <pc:docMk/>
            <pc:sldMk cId="283603413" sldId="311"/>
            <ac:grpSpMk id="58" creationId="{7F55CEBD-D0D6-489F-923C-B2534BE11253}"/>
          </ac:grpSpMkLst>
        </pc:grpChg>
        <pc:grpChg chg="mod">
          <ac:chgData name="Stephane KLEIN" userId="e080e1b6-eead-4614-8042-c61176d0ed28" providerId="ADAL" clId="{DFCF8691-F23A-4CCB-97CD-AD079A89B69C}" dt="2023-06-22T07:35:11.999" v="1303" actId="1076"/>
          <ac:grpSpMkLst>
            <pc:docMk/>
            <pc:sldMk cId="283603413" sldId="311"/>
            <ac:grpSpMk id="59" creationId="{9686946A-68E3-4BDE-9D61-C15BD47B639B}"/>
          </ac:grpSpMkLst>
        </pc:grpChg>
        <pc:grpChg chg="mod">
          <ac:chgData name="Stephane KLEIN" userId="e080e1b6-eead-4614-8042-c61176d0ed28" providerId="ADAL" clId="{DFCF8691-F23A-4CCB-97CD-AD079A89B69C}" dt="2023-06-22T07:35:11.999" v="1303" actId="1076"/>
          <ac:grpSpMkLst>
            <pc:docMk/>
            <pc:sldMk cId="283603413" sldId="311"/>
            <ac:grpSpMk id="62" creationId="{08B4AC8E-008D-4DC1-8B00-74B5BF65D1C2}"/>
          </ac:grpSpMkLst>
        </pc:grpChg>
        <pc:grpChg chg="add del mod">
          <ac:chgData name="Stephane KLEIN" userId="e080e1b6-eead-4614-8042-c61176d0ed28" providerId="ADAL" clId="{DFCF8691-F23A-4CCB-97CD-AD079A89B69C}" dt="2023-06-22T07:50:03.329" v="1394" actId="165"/>
          <ac:grpSpMkLst>
            <pc:docMk/>
            <pc:sldMk cId="283603413" sldId="311"/>
            <ac:grpSpMk id="67" creationId="{E083C2EA-95A0-4DBC-8393-0BAE91B4B567}"/>
          </ac:grpSpMkLst>
        </pc:grpChg>
        <pc:grpChg chg="mod topLvl">
          <ac:chgData name="Stephane KLEIN" userId="e080e1b6-eead-4614-8042-c61176d0ed28" providerId="ADAL" clId="{DFCF8691-F23A-4CCB-97CD-AD079A89B69C}" dt="2023-06-22T07:50:29.345" v="1398" actId="164"/>
          <ac:grpSpMkLst>
            <pc:docMk/>
            <pc:sldMk cId="283603413" sldId="311"/>
            <ac:grpSpMk id="68" creationId="{F281358C-4BA0-47B7-A1E3-9CD89A1FBF0A}"/>
          </ac:grpSpMkLst>
        </pc:grpChg>
        <pc:grpChg chg="mod">
          <ac:chgData name="Stephane KLEIN" userId="e080e1b6-eead-4614-8042-c61176d0ed28" providerId="ADAL" clId="{DFCF8691-F23A-4CCB-97CD-AD079A89B69C}" dt="2023-06-22T07:50:03.329" v="1394" actId="165"/>
          <ac:grpSpMkLst>
            <pc:docMk/>
            <pc:sldMk cId="283603413" sldId="311"/>
            <ac:grpSpMk id="71" creationId="{26367EB0-3305-4540-BC60-37AEB4FB7816}"/>
          </ac:grpSpMkLst>
        </pc:grpChg>
        <pc:grpChg chg="add mod">
          <ac:chgData name="Stephane KLEIN" userId="e080e1b6-eead-4614-8042-c61176d0ed28" providerId="ADAL" clId="{DFCF8691-F23A-4CCB-97CD-AD079A89B69C}" dt="2023-06-22T07:54:17.594" v="1501" actId="1076"/>
          <ac:grpSpMkLst>
            <pc:docMk/>
            <pc:sldMk cId="283603413" sldId="311"/>
            <ac:grpSpMk id="79" creationId="{1F90C1EF-6165-4CFC-A878-55E418AFFF26}"/>
          </ac:grpSpMkLst>
        </pc:grpChg>
        <pc:grpChg chg="mod">
          <ac:chgData name="Stephane KLEIN" userId="e080e1b6-eead-4614-8042-c61176d0ed28" providerId="ADAL" clId="{DFCF8691-F23A-4CCB-97CD-AD079A89B69C}" dt="2023-06-22T07:50:46.483" v="1400"/>
          <ac:grpSpMkLst>
            <pc:docMk/>
            <pc:sldMk cId="283603413" sldId="311"/>
            <ac:grpSpMk id="80" creationId="{20560C66-63E7-4522-9B66-21D006BB0DEB}"/>
          </ac:grpSpMkLst>
        </pc:grpChg>
        <pc:grpChg chg="mod">
          <ac:chgData name="Stephane KLEIN" userId="e080e1b6-eead-4614-8042-c61176d0ed28" providerId="ADAL" clId="{DFCF8691-F23A-4CCB-97CD-AD079A89B69C}" dt="2023-06-22T07:50:46.483" v="1400"/>
          <ac:grpSpMkLst>
            <pc:docMk/>
            <pc:sldMk cId="283603413" sldId="311"/>
            <ac:grpSpMk id="83" creationId="{E64491D9-71AE-47A2-AE37-C8CBD7D243FB}"/>
          </ac:grpSpMkLst>
        </pc:grpChg>
        <pc:grpChg chg="add mod">
          <ac:chgData name="Stephane KLEIN" userId="e080e1b6-eead-4614-8042-c61176d0ed28" providerId="ADAL" clId="{DFCF8691-F23A-4CCB-97CD-AD079A89B69C}" dt="2023-06-22T07:52:03.541" v="1462" actId="1037"/>
          <ac:grpSpMkLst>
            <pc:docMk/>
            <pc:sldMk cId="283603413" sldId="311"/>
            <ac:grpSpMk id="88" creationId="{579999DD-9FC8-4832-897C-6769E098BD58}"/>
          </ac:grpSpMkLst>
        </pc:grpChg>
        <pc:grpChg chg="mod">
          <ac:chgData name="Stephane KLEIN" userId="e080e1b6-eead-4614-8042-c61176d0ed28" providerId="ADAL" clId="{DFCF8691-F23A-4CCB-97CD-AD079A89B69C}" dt="2023-06-22T07:51:50.311" v="1447"/>
          <ac:grpSpMkLst>
            <pc:docMk/>
            <pc:sldMk cId="283603413" sldId="311"/>
            <ac:grpSpMk id="89" creationId="{E7E9FEE5-9A95-42E8-A2EE-C744DB8243B9}"/>
          </ac:grpSpMkLst>
        </pc:grpChg>
        <pc:grpChg chg="mod">
          <ac:chgData name="Stephane KLEIN" userId="e080e1b6-eead-4614-8042-c61176d0ed28" providerId="ADAL" clId="{DFCF8691-F23A-4CCB-97CD-AD079A89B69C}" dt="2023-06-22T07:51:50.311" v="1447"/>
          <ac:grpSpMkLst>
            <pc:docMk/>
            <pc:sldMk cId="283603413" sldId="311"/>
            <ac:grpSpMk id="92" creationId="{17077896-8E0A-4702-B6CF-A6AFEAD524AE}"/>
          </ac:grpSpMkLst>
        </pc:grpChg>
        <pc:grpChg chg="add mod">
          <ac:chgData name="Stephane KLEIN" userId="e080e1b6-eead-4614-8042-c61176d0ed28" providerId="ADAL" clId="{DFCF8691-F23A-4CCB-97CD-AD079A89B69C}" dt="2023-06-22T07:56:15.448" v="1566" actId="14100"/>
          <ac:grpSpMkLst>
            <pc:docMk/>
            <pc:sldMk cId="283603413" sldId="311"/>
            <ac:grpSpMk id="97" creationId="{6FF42114-3A4D-4CD6-B65C-F1056E589D51}"/>
          </ac:grpSpMkLst>
        </pc:grpChg>
        <pc:grpChg chg="mod">
          <ac:chgData name="Stephane KLEIN" userId="e080e1b6-eead-4614-8042-c61176d0ed28" providerId="ADAL" clId="{DFCF8691-F23A-4CCB-97CD-AD079A89B69C}" dt="2023-06-22T07:53:10.313" v="1494"/>
          <ac:grpSpMkLst>
            <pc:docMk/>
            <pc:sldMk cId="283603413" sldId="311"/>
            <ac:grpSpMk id="98" creationId="{5CD3B304-7101-4769-BF48-C05D14778BB4}"/>
          </ac:grpSpMkLst>
        </pc:grpChg>
        <pc:grpChg chg="mod">
          <ac:chgData name="Stephane KLEIN" userId="e080e1b6-eead-4614-8042-c61176d0ed28" providerId="ADAL" clId="{DFCF8691-F23A-4CCB-97CD-AD079A89B69C}" dt="2023-06-22T07:53:10.313" v="1494"/>
          <ac:grpSpMkLst>
            <pc:docMk/>
            <pc:sldMk cId="283603413" sldId="311"/>
            <ac:grpSpMk id="101" creationId="{3530AB47-D9FE-4D93-A27D-65A55F9C1C60}"/>
          </ac:grpSpMkLst>
        </pc:grpChg>
        <pc:grpChg chg="add mod">
          <ac:chgData name="Stephane KLEIN" userId="e080e1b6-eead-4614-8042-c61176d0ed28" providerId="ADAL" clId="{DFCF8691-F23A-4CCB-97CD-AD079A89B69C}" dt="2023-06-22T07:54:22.756" v="1502" actId="1076"/>
          <ac:grpSpMkLst>
            <pc:docMk/>
            <pc:sldMk cId="283603413" sldId="311"/>
            <ac:grpSpMk id="106" creationId="{521B6B40-EBA2-4E34-9341-FC15441C9DFD}"/>
          </ac:grpSpMkLst>
        </pc:grpChg>
        <pc:grpChg chg="mod">
          <ac:chgData name="Stephane KLEIN" userId="e080e1b6-eead-4614-8042-c61176d0ed28" providerId="ADAL" clId="{DFCF8691-F23A-4CCB-97CD-AD079A89B69C}" dt="2023-06-22T07:54:09.352" v="1499"/>
          <ac:grpSpMkLst>
            <pc:docMk/>
            <pc:sldMk cId="283603413" sldId="311"/>
            <ac:grpSpMk id="107" creationId="{6C5EE566-EB7C-4E4E-B016-1B7B5AD0FE83}"/>
          </ac:grpSpMkLst>
        </pc:grpChg>
        <pc:grpChg chg="mod">
          <ac:chgData name="Stephane KLEIN" userId="e080e1b6-eead-4614-8042-c61176d0ed28" providerId="ADAL" clId="{DFCF8691-F23A-4CCB-97CD-AD079A89B69C}" dt="2023-06-22T07:54:09.352" v="1499"/>
          <ac:grpSpMkLst>
            <pc:docMk/>
            <pc:sldMk cId="283603413" sldId="311"/>
            <ac:grpSpMk id="110" creationId="{59FD9F7D-4CA9-4226-8A83-67E09C26A906}"/>
          </ac:grpSpMkLst>
        </pc:grpChg>
        <pc:grpChg chg="add mod">
          <ac:chgData name="Stephane KLEIN" userId="e080e1b6-eead-4614-8042-c61176d0ed28" providerId="ADAL" clId="{DFCF8691-F23A-4CCB-97CD-AD079A89B69C}" dt="2023-06-22T07:57:13.299" v="1571" actId="1076"/>
          <ac:grpSpMkLst>
            <pc:docMk/>
            <pc:sldMk cId="283603413" sldId="311"/>
            <ac:grpSpMk id="115" creationId="{E0D5192D-DC16-4972-BFF7-150CBE47E23A}"/>
          </ac:grpSpMkLst>
        </pc:grpChg>
        <pc:grpChg chg="mod">
          <ac:chgData name="Stephane KLEIN" userId="e080e1b6-eead-4614-8042-c61176d0ed28" providerId="ADAL" clId="{DFCF8691-F23A-4CCB-97CD-AD079A89B69C}" dt="2023-06-22T07:57:08.710" v="1570"/>
          <ac:grpSpMkLst>
            <pc:docMk/>
            <pc:sldMk cId="283603413" sldId="311"/>
            <ac:grpSpMk id="116" creationId="{5A91E8DD-0B66-4C56-9EA6-688F18B266B6}"/>
          </ac:grpSpMkLst>
        </pc:grpChg>
        <pc:grpChg chg="mod">
          <ac:chgData name="Stephane KLEIN" userId="e080e1b6-eead-4614-8042-c61176d0ed28" providerId="ADAL" clId="{DFCF8691-F23A-4CCB-97CD-AD079A89B69C}" dt="2023-06-22T07:57:08.710" v="1570"/>
          <ac:grpSpMkLst>
            <pc:docMk/>
            <pc:sldMk cId="283603413" sldId="311"/>
            <ac:grpSpMk id="119" creationId="{33CDD727-8BD5-418C-94CF-6D052409505B}"/>
          </ac:grpSpMkLst>
        </pc:grpChg>
        <pc:grpChg chg="add mod">
          <ac:chgData name="Stephane KLEIN" userId="e080e1b6-eead-4614-8042-c61176d0ed28" providerId="ADAL" clId="{DFCF8691-F23A-4CCB-97CD-AD079A89B69C}" dt="2023-06-22T07:58:02.237" v="1592" actId="1076"/>
          <ac:grpSpMkLst>
            <pc:docMk/>
            <pc:sldMk cId="283603413" sldId="311"/>
            <ac:grpSpMk id="124" creationId="{2D1F5AF2-87A8-4470-BCB7-F4ADFBC6D8B9}"/>
          </ac:grpSpMkLst>
        </pc:grpChg>
        <pc:grpChg chg="mod">
          <ac:chgData name="Stephane KLEIN" userId="e080e1b6-eead-4614-8042-c61176d0ed28" providerId="ADAL" clId="{DFCF8691-F23A-4CCB-97CD-AD079A89B69C}" dt="2023-06-22T07:57:58.782" v="1591"/>
          <ac:grpSpMkLst>
            <pc:docMk/>
            <pc:sldMk cId="283603413" sldId="311"/>
            <ac:grpSpMk id="125" creationId="{9BBEA530-AD72-4BD4-8A26-537DF8C6EE0A}"/>
          </ac:grpSpMkLst>
        </pc:grpChg>
        <pc:grpChg chg="mod">
          <ac:chgData name="Stephane KLEIN" userId="e080e1b6-eead-4614-8042-c61176d0ed28" providerId="ADAL" clId="{DFCF8691-F23A-4CCB-97CD-AD079A89B69C}" dt="2023-06-22T07:57:58.782" v="1591"/>
          <ac:grpSpMkLst>
            <pc:docMk/>
            <pc:sldMk cId="283603413" sldId="311"/>
            <ac:grpSpMk id="128" creationId="{BCF9CFF5-2223-4220-9211-E5DA63108F9E}"/>
          </ac:grpSpMkLst>
        </pc:grpChg>
        <pc:picChg chg="mod">
          <ac:chgData name="Stephane KLEIN" userId="e080e1b6-eead-4614-8042-c61176d0ed28" providerId="ADAL" clId="{DFCF8691-F23A-4CCB-97CD-AD079A89B69C}" dt="2023-06-22T07:32:19.972" v="1233" actId="1076"/>
          <ac:picMkLst>
            <pc:docMk/>
            <pc:sldMk cId="283603413" sldId="311"/>
            <ac:picMk id="24" creationId="{587633E5-23A2-44C6-BF56-16E93CDCDE32}"/>
          </ac:picMkLst>
        </pc:picChg>
        <pc:picChg chg="mod">
          <ac:chgData name="Stephane KLEIN" userId="e080e1b6-eead-4614-8042-c61176d0ed28" providerId="ADAL" clId="{DFCF8691-F23A-4CCB-97CD-AD079A89B69C}" dt="2023-06-22T07:32:38.198" v="1236" actId="688"/>
          <ac:picMkLst>
            <pc:docMk/>
            <pc:sldMk cId="283603413" sldId="311"/>
            <ac:picMk id="33" creationId="{7414FBBE-6618-48CF-96B4-70723160E4C8}"/>
          </ac:picMkLst>
        </pc:picChg>
        <pc:picChg chg="mod topLvl">
          <ac:chgData name="Stephane KLEIN" userId="e080e1b6-eead-4614-8042-c61176d0ed28" providerId="ADAL" clId="{DFCF8691-F23A-4CCB-97CD-AD079A89B69C}" dt="2023-06-22T07:54:15.318" v="1500" actId="1076"/>
          <ac:picMkLst>
            <pc:docMk/>
            <pc:sldMk cId="283603413" sldId="311"/>
            <ac:picMk id="40" creationId="{06D131C0-07BD-4713-A887-A5B09F12E3F5}"/>
          </ac:picMkLst>
        </pc:picChg>
        <pc:picChg chg="mod topLvl">
          <ac:chgData name="Stephane KLEIN" userId="e080e1b6-eead-4614-8042-c61176d0ed28" providerId="ADAL" clId="{DFCF8691-F23A-4CCB-97CD-AD079A89B69C}" dt="2023-06-22T07:44:47.770" v="1307" actId="165"/>
          <ac:picMkLst>
            <pc:docMk/>
            <pc:sldMk cId="283603413" sldId="311"/>
            <ac:picMk id="41" creationId="{8FAD7DB9-F047-473D-8FDB-DA0399DDE358}"/>
          </ac:picMkLst>
        </pc:picChg>
        <pc:picChg chg="del mod topLvl">
          <ac:chgData name="Stephane KLEIN" userId="e080e1b6-eead-4614-8042-c61176d0ed28" providerId="ADAL" clId="{DFCF8691-F23A-4CCB-97CD-AD079A89B69C}" dt="2023-06-22T08:06:49.409" v="1604" actId="478"/>
          <ac:picMkLst>
            <pc:docMk/>
            <pc:sldMk cId="283603413" sldId="311"/>
            <ac:picMk id="42" creationId="{EDB6D7C2-4B32-4AE8-B52C-90D284CCAD27}"/>
          </ac:picMkLst>
        </pc:picChg>
        <pc:picChg chg="mod topLvl">
          <ac:chgData name="Stephane KLEIN" userId="e080e1b6-eead-4614-8042-c61176d0ed28" providerId="ADAL" clId="{DFCF8691-F23A-4CCB-97CD-AD079A89B69C}" dt="2023-06-22T07:52:11.098" v="1468" actId="1035"/>
          <ac:picMkLst>
            <pc:docMk/>
            <pc:sldMk cId="283603413" sldId="311"/>
            <ac:picMk id="43" creationId="{B87F9654-E1E0-4D3E-88C2-892D14D489D8}"/>
          </ac:picMkLst>
        </pc:picChg>
        <pc:picChg chg="del mod topLvl">
          <ac:chgData name="Stephane KLEIN" userId="e080e1b6-eead-4614-8042-c61176d0ed28" providerId="ADAL" clId="{DFCF8691-F23A-4CCB-97CD-AD079A89B69C}" dt="2023-06-22T08:06:49.409" v="1604" actId="478"/>
          <ac:picMkLst>
            <pc:docMk/>
            <pc:sldMk cId="283603413" sldId="311"/>
            <ac:picMk id="44" creationId="{9C28078C-40D3-4D67-9F33-E662AA38E9A2}"/>
          </ac:picMkLst>
        </pc:picChg>
        <pc:picChg chg="mod topLvl">
          <ac:chgData name="Stephane KLEIN" userId="e080e1b6-eead-4614-8042-c61176d0ed28" providerId="ADAL" clId="{DFCF8691-F23A-4CCB-97CD-AD079A89B69C}" dt="2023-06-22T07:53:17.632" v="1497" actId="1076"/>
          <ac:picMkLst>
            <pc:docMk/>
            <pc:sldMk cId="283603413" sldId="311"/>
            <ac:picMk id="45" creationId="{CA340B03-7E5A-4F06-B68F-7AE8A9E9166F}"/>
          </ac:picMkLst>
        </pc:picChg>
        <pc:picChg chg="mod topLvl">
          <ac:chgData name="Stephane KLEIN" userId="e080e1b6-eead-4614-8042-c61176d0ed28" providerId="ADAL" clId="{DFCF8691-F23A-4CCB-97CD-AD079A89B69C}" dt="2023-06-22T07:53:22.317" v="1498" actId="1076"/>
          <ac:picMkLst>
            <pc:docMk/>
            <pc:sldMk cId="283603413" sldId="311"/>
            <ac:picMk id="46" creationId="{814CA84D-F167-444E-BF6C-DE6441DB9194}"/>
          </ac:picMkLst>
        </pc:picChg>
        <pc:picChg chg="mod topLvl">
          <ac:chgData name="Stephane KLEIN" userId="e080e1b6-eead-4614-8042-c61176d0ed28" providerId="ADAL" clId="{DFCF8691-F23A-4CCB-97CD-AD079A89B69C}" dt="2023-06-22T07:46:17.002" v="1324" actId="1076"/>
          <ac:picMkLst>
            <pc:docMk/>
            <pc:sldMk cId="283603413" sldId="311"/>
            <ac:picMk id="47" creationId="{A2C4754B-8BC1-4408-B7CB-5331C8705418}"/>
          </ac:picMkLst>
        </pc:picChg>
        <pc:picChg chg="mod topLvl">
          <ac:chgData name="Stephane KLEIN" userId="e080e1b6-eead-4614-8042-c61176d0ed28" providerId="ADAL" clId="{DFCF8691-F23A-4CCB-97CD-AD079A89B69C}" dt="2023-06-22T07:44:47.770" v="1307" actId="165"/>
          <ac:picMkLst>
            <pc:docMk/>
            <pc:sldMk cId="283603413" sldId="311"/>
            <ac:picMk id="48" creationId="{21A04189-FF09-4AC6-9BBF-76A4E50E2C69}"/>
          </ac:picMkLst>
        </pc:picChg>
        <pc:picChg chg="mod">
          <ac:chgData name="Stephane KLEIN" userId="e080e1b6-eead-4614-8042-c61176d0ed28" providerId="ADAL" clId="{DFCF8691-F23A-4CCB-97CD-AD079A89B69C}" dt="2023-06-22T07:32:19.972" v="1233" actId="1076"/>
          <ac:picMkLst>
            <pc:docMk/>
            <pc:sldMk cId="283603413" sldId="311"/>
            <ac:picMk id="52" creationId="{EB6A367A-88B4-4BF0-A664-26D2A3531773}"/>
          </ac:picMkLst>
        </pc:picChg>
        <pc:picChg chg="mod">
          <ac:chgData name="Stephane KLEIN" userId="e080e1b6-eead-4614-8042-c61176d0ed28" providerId="ADAL" clId="{DFCF8691-F23A-4CCB-97CD-AD079A89B69C}" dt="2023-06-22T07:35:11.999" v="1303" actId="1076"/>
          <ac:picMkLst>
            <pc:docMk/>
            <pc:sldMk cId="283603413" sldId="311"/>
            <ac:picMk id="61" creationId="{F9B4FE24-2AC0-47AE-951E-A30B227CDCC6}"/>
          </ac:picMkLst>
        </pc:picChg>
        <pc:picChg chg="mod">
          <ac:chgData name="Stephane KLEIN" userId="e080e1b6-eead-4614-8042-c61176d0ed28" providerId="ADAL" clId="{DFCF8691-F23A-4CCB-97CD-AD079A89B69C}" dt="2023-06-22T07:50:03.329" v="1394" actId="165"/>
          <ac:picMkLst>
            <pc:docMk/>
            <pc:sldMk cId="283603413" sldId="311"/>
            <ac:picMk id="70" creationId="{98F58CD5-3BE4-439A-B011-84C7A48DFE5D}"/>
          </ac:picMkLst>
        </pc:picChg>
        <pc:picChg chg="add mod">
          <ac:chgData name="Stephane KLEIN" userId="e080e1b6-eead-4614-8042-c61176d0ed28" providerId="ADAL" clId="{DFCF8691-F23A-4CCB-97CD-AD079A89B69C}" dt="2023-06-22T07:45:55.244" v="1321" actId="1035"/>
          <ac:picMkLst>
            <pc:docMk/>
            <pc:sldMk cId="283603413" sldId="311"/>
            <ac:picMk id="76" creationId="{3253DA7B-9672-4EDF-A5DD-D2D7BADB14E0}"/>
          </ac:picMkLst>
        </pc:picChg>
        <pc:picChg chg="add mod">
          <ac:chgData name="Stephane KLEIN" userId="e080e1b6-eead-4614-8042-c61176d0ed28" providerId="ADAL" clId="{DFCF8691-F23A-4CCB-97CD-AD079A89B69C}" dt="2023-06-22T07:46:15.475" v="1323" actId="1076"/>
          <ac:picMkLst>
            <pc:docMk/>
            <pc:sldMk cId="283603413" sldId="311"/>
            <ac:picMk id="77" creationId="{BB7B9959-7EF9-44A7-B168-2BFB645F5931}"/>
          </ac:picMkLst>
        </pc:picChg>
        <pc:picChg chg="add mod">
          <ac:chgData name="Stephane KLEIN" userId="e080e1b6-eead-4614-8042-c61176d0ed28" providerId="ADAL" clId="{DFCF8691-F23A-4CCB-97CD-AD079A89B69C}" dt="2023-06-22T07:46:30.725" v="1326" actId="1076"/>
          <ac:picMkLst>
            <pc:docMk/>
            <pc:sldMk cId="283603413" sldId="311"/>
            <ac:picMk id="78" creationId="{DF739B61-A319-4AB9-B2BC-A7437E222024}"/>
          </ac:picMkLst>
        </pc:picChg>
        <pc:picChg chg="mod">
          <ac:chgData name="Stephane KLEIN" userId="e080e1b6-eead-4614-8042-c61176d0ed28" providerId="ADAL" clId="{DFCF8691-F23A-4CCB-97CD-AD079A89B69C}" dt="2023-06-22T07:56:42.998" v="1568" actId="14100"/>
          <ac:picMkLst>
            <pc:docMk/>
            <pc:sldMk cId="283603413" sldId="311"/>
            <ac:picMk id="82" creationId="{438FDD51-590D-4DBB-9782-C93FFC1280C1}"/>
          </ac:picMkLst>
        </pc:picChg>
        <pc:picChg chg="mod">
          <ac:chgData name="Stephane KLEIN" userId="e080e1b6-eead-4614-8042-c61176d0ed28" providerId="ADAL" clId="{DFCF8691-F23A-4CCB-97CD-AD079A89B69C}" dt="2023-06-22T07:56:04.312" v="1562" actId="14100"/>
          <ac:picMkLst>
            <pc:docMk/>
            <pc:sldMk cId="283603413" sldId="311"/>
            <ac:picMk id="91" creationId="{3DBC4A6C-C203-4A44-BDBD-9AC598844BFB}"/>
          </ac:picMkLst>
        </pc:picChg>
        <pc:picChg chg="mod">
          <ac:chgData name="Stephane KLEIN" userId="e080e1b6-eead-4614-8042-c61176d0ed28" providerId="ADAL" clId="{DFCF8691-F23A-4CCB-97CD-AD079A89B69C}" dt="2023-06-22T07:56:30.805" v="1567" actId="14100"/>
          <ac:picMkLst>
            <pc:docMk/>
            <pc:sldMk cId="283603413" sldId="311"/>
            <ac:picMk id="100" creationId="{EC84D907-0616-4DEE-B9DD-2DD87ED3E95B}"/>
          </ac:picMkLst>
        </pc:picChg>
        <pc:picChg chg="mod">
          <ac:chgData name="Stephane KLEIN" userId="e080e1b6-eead-4614-8042-c61176d0ed28" providerId="ADAL" clId="{DFCF8691-F23A-4CCB-97CD-AD079A89B69C}" dt="2023-06-22T07:56:51.695" v="1569" actId="14100"/>
          <ac:picMkLst>
            <pc:docMk/>
            <pc:sldMk cId="283603413" sldId="311"/>
            <ac:picMk id="109" creationId="{A1D34D4D-B96B-4C88-B1B4-1804CD61D461}"/>
          </ac:picMkLst>
        </pc:picChg>
        <pc:picChg chg="mod">
          <ac:chgData name="Stephane KLEIN" userId="e080e1b6-eead-4614-8042-c61176d0ed28" providerId="ADAL" clId="{DFCF8691-F23A-4CCB-97CD-AD079A89B69C}" dt="2023-06-22T07:57:54.531" v="1590" actId="14100"/>
          <ac:picMkLst>
            <pc:docMk/>
            <pc:sldMk cId="283603413" sldId="311"/>
            <ac:picMk id="118" creationId="{27BFD524-D720-4E86-BBB9-FD6CA094F668}"/>
          </ac:picMkLst>
        </pc:picChg>
        <pc:picChg chg="mod">
          <ac:chgData name="Stephane KLEIN" userId="e080e1b6-eead-4614-8042-c61176d0ed28" providerId="ADAL" clId="{DFCF8691-F23A-4CCB-97CD-AD079A89B69C}" dt="2023-06-22T07:57:58.782" v="1591"/>
          <ac:picMkLst>
            <pc:docMk/>
            <pc:sldMk cId="283603413" sldId="311"/>
            <ac:picMk id="127" creationId="{75E74989-AE24-4DBF-B3F5-DA9EF100F551}"/>
          </ac:picMkLst>
        </pc:picChg>
      </pc:sldChg>
      <pc:sldChg chg="addSp delSp modSp add mod">
        <pc:chgData name="Stephane KLEIN" userId="e080e1b6-eead-4614-8042-c61176d0ed28" providerId="ADAL" clId="{DFCF8691-F23A-4CCB-97CD-AD079A89B69C}" dt="2023-06-22T12:08:03.298" v="1792" actId="255"/>
        <pc:sldMkLst>
          <pc:docMk/>
          <pc:sldMk cId="3656385012" sldId="312"/>
        </pc:sldMkLst>
        <pc:spChg chg="add mod">
          <ac:chgData name="Stephane KLEIN" userId="e080e1b6-eead-4614-8042-c61176d0ed28" providerId="ADAL" clId="{DFCF8691-F23A-4CCB-97CD-AD079A89B69C}" dt="2023-06-22T11:59:13.734" v="1645"/>
          <ac:spMkLst>
            <pc:docMk/>
            <pc:sldMk cId="3656385012" sldId="312"/>
            <ac:spMk id="45" creationId="{1A198192-8CA2-40D4-A9C2-BC40309FD8BE}"/>
          </ac:spMkLst>
        </pc:spChg>
        <pc:spChg chg="add mod">
          <ac:chgData name="Stephane KLEIN" userId="e080e1b6-eead-4614-8042-c61176d0ed28" providerId="ADAL" clId="{DFCF8691-F23A-4CCB-97CD-AD079A89B69C}" dt="2023-06-22T12:05:21.059" v="1741" actId="14100"/>
          <ac:spMkLst>
            <pc:docMk/>
            <pc:sldMk cId="3656385012" sldId="312"/>
            <ac:spMk id="46" creationId="{E044787F-3407-450A-ADD7-7DF41103D429}"/>
          </ac:spMkLst>
        </pc:spChg>
        <pc:spChg chg="add mod">
          <ac:chgData name="Stephane KLEIN" userId="e080e1b6-eead-4614-8042-c61176d0ed28" providerId="ADAL" clId="{DFCF8691-F23A-4CCB-97CD-AD079A89B69C}" dt="2023-06-22T12:06:30.442" v="1763" actId="948"/>
          <ac:spMkLst>
            <pc:docMk/>
            <pc:sldMk cId="3656385012" sldId="312"/>
            <ac:spMk id="48" creationId="{C7226CB2-B334-42EC-9615-2F4BC0546460}"/>
          </ac:spMkLst>
        </pc:spChg>
        <pc:spChg chg="add mod">
          <ac:chgData name="Stephane KLEIN" userId="e080e1b6-eead-4614-8042-c61176d0ed28" providerId="ADAL" clId="{DFCF8691-F23A-4CCB-97CD-AD079A89B69C}" dt="2023-06-22T11:59:13.734" v="1645"/>
          <ac:spMkLst>
            <pc:docMk/>
            <pc:sldMk cId="3656385012" sldId="312"/>
            <ac:spMk id="50" creationId="{527DD77B-2255-4351-938D-6760E55A153F}"/>
          </ac:spMkLst>
        </pc:spChg>
        <pc:spChg chg="add mod">
          <ac:chgData name="Stephane KLEIN" userId="e080e1b6-eead-4614-8042-c61176d0ed28" providerId="ADAL" clId="{DFCF8691-F23A-4CCB-97CD-AD079A89B69C}" dt="2023-06-22T12:04:55.623" v="1729" actId="14100"/>
          <ac:spMkLst>
            <pc:docMk/>
            <pc:sldMk cId="3656385012" sldId="312"/>
            <ac:spMk id="51" creationId="{B3D6B973-A40D-4648-9FA7-9B432F1F17BD}"/>
          </ac:spMkLst>
        </pc:spChg>
        <pc:spChg chg="add mod">
          <ac:chgData name="Stephane KLEIN" userId="e080e1b6-eead-4614-8042-c61176d0ed28" providerId="ADAL" clId="{DFCF8691-F23A-4CCB-97CD-AD079A89B69C}" dt="2023-06-22T12:06:50.857" v="1786" actId="1036"/>
          <ac:spMkLst>
            <pc:docMk/>
            <pc:sldMk cId="3656385012" sldId="312"/>
            <ac:spMk id="52" creationId="{DEC9FF35-7355-42D6-A8F4-7D4349C6F618}"/>
          </ac:spMkLst>
        </pc:spChg>
        <pc:spChg chg="add mod">
          <ac:chgData name="Stephane KLEIN" userId="e080e1b6-eead-4614-8042-c61176d0ed28" providerId="ADAL" clId="{DFCF8691-F23A-4CCB-97CD-AD079A89B69C}" dt="2023-06-22T12:06:50.857" v="1786" actId="1036"/>
          <ac:spMkLst>
            <pc:docMk/>
            <pc:sldMk cId="3656385012" sldId="312"/>
            <ac:spMk id="54" creationId="{80E4F564-D1E3-4F1F-9D87-FF7110DAE69D}"/>
          </ac:spMkLst>
        </pc:spChg>
        <pc:spChg chg="add mod">
          <ac:chgData name="Stephane KLEIN" userId="e080e1b6-eead-4614-8042-c61176d0ed28" providerId="ADAL" clId="{DFCF8691-F23A-4CCB-97CD-AD079A89B69C}" dt="2023-06-22T12:00:55.229" v="1661" actId="179"/>
          <ac:spMkLst>
            <pc:docMk/>
            <pc:sldMk cId="3656385012" sldId="312"/>
            <ac:spMk id="58" creationId="{7034924C-4FDC-47D3-85F9-3FBE3B9FA3E2}"/>
          </ac:spMkLst>
        </pc:spChg>
        <pc:spChg chg="add mod">
          <ac:chgData name="Stephane KLEIN" userId="e080e1b6-eead-4614-8042-c61176d0ed28" providerId="ADAL" clId="{DFCF8691-F23A-4CCB-97CD-AD079A89B69C}" dt="2023-06-22T12:08:03.298" v="1792" actId="255"/>
          <ac:spMkLst>
            <pc:docMk/>
            <pc:sldMk cId="3656385012" sldId="312"/>
            <ac:spMk id="60" creationId="{3794B18C-9563-4250-BB68-C616FC252DF9}"/>
          </ac:spMkLst>
        </pc:spChg>
        <pc:spChg chg="add mod">
          <ac:chgData name="Stephane KLEIN" userId="e080e1b6-eead-4614-8042-c61176d0ed28" providerId="ADAL" clId="{DFCF8691-F23A-4CCB-97CD-AD079A89B69C}" dt="2023-06-22T12:07:47.264" v="1789" actId="255"/>
          <ac:spMkLst>
            <pc:docMk/>
            <pc:sldMk cId="3656385012" sldId="312"/>
            <ac:spMk id="69" creationId="{FCEDD9EE-55E7-4086-887D-6C69865CF0C4}"/>
          </ac:spMkLst>
        </pc:spChg>
        <pc:spChg chg="add mod">
          <ac:chgData name="Stephane KLEIN" userId="e080e1b6-eead-4614-8042-c61176d0ed28" providerId="ADAL" clId="{DFCF8691-F23A-4CCB-97CD-AD079A89B69C}" dt="2023-06-22T12:01:52.383" v="1675" actId="14100"/>
          <ac:spMkLst>
            <pc:docMk/>
            <pc:sldMk cId="3656385012" sldId="312"/>
            <ac:spMk id="74" creationId="{B2E8873B-9959-440B-9689-ADEE08D95464}"/>
          </ac:spMkLst>
        </pc:spChg>
        <pc:spChg chg="add mod">
          <ac:chgData name="Stephane KLEIN" userId="e080e1b6-eead-4614-8042-c61176d0ed28" providerId="ADAL" clId="{DFCF8691-F23A-4CCB-97CD-AD079A89B69C}" dt="2023-06-22T12:06:22.019" v="1762" actId="1035"/>
          <ac:spMkLst>
            <pc:docMk/>
            <pc:sldMk cId="3656385012" sldId="312"/>
            <ac:spMk id="76" creationId="{9D4F28F2-64AD-4777-83A4-7FA9EDFDD436}"/>
          </ac:spMkLst>
        </pc:spChg>
        <pc:spChg chg="add mod">
          <ac:chgData name="Stephane KLEIN" userId="e080e1b6-eead-4614-8042-c61176d0ed28" providerId="ADAL" clId="{DFCF8691-F23A-4CCB-97CD-AD079A89B69C}" dt="2023-06-22T12:05:01.718" v="1740" actId="1035"/>
          <ac:spMkLst>
            <pc:docMk/>
            <pc:sldMk cId="3656385012" sldId="312"/>
            <ac:spMk id="80" creationId="{7BA1CA7C-169B-482C-844A-CAF5028E0029}"/>
          </ac:spMkLst>
        </pc:spChg>
        <pc:spChg chg="add mod">
          <ac:chgData name="Stephane KLEIN" userId="e080e1b6-eead-4614-8042-c61176d0ed28" providerId="ADAL" clId="{DFCF8691-F23A-4CCB-97CD-AD079A89B69C}" dt="2023-06-22T12:04:39.205" v="1726" actId="1036"/>
          <ac:spMkLst>
            <pc:docMk/>
            <pc:sldMk cId="3656385012" sldId="312"/>
            <ac:spMk id="82" creationId="{04FAFB17-7765-4366-9336-02B91B3888FE}"/>
          </ac:spMkLst>
        </pc:spChg>
        <pc:spChg chg="add mod">
          <ac:chgData name="Stephane KLEIN" userId="e080e1b6-eead-4614-8042-c61176d0ed28" providerId="ADAL" clId="{DFCF8691-F23A-4CCB-97CD-AD079A89B69C}" dt="2023-06-22T12:05:56.389" v="1746" actId="1035"/>
          <ac:spMkLst>
            <pc:docMk/>
            <pc:sldMk cId="3656385012" sldId="312"/>
            <ac:spMk id="84" creationId="{4CC7C1DB-2206-4F95-A52D-6FEC69E08EEB}"/>
          </ac:spMkLst>
        </pc:spChg>
        <pc:spChg chg="add mod">
          <ac:chgData name="Stephane KLEIN" userId="e080e1b6-eead-4614-8042-c61176d0ed28" providerId="ADAL" clId="{DFCF8691-F23A-4CCB-97CD-AD079A89B69C}" dt="2023-06-22T12:06:44.349" v="1781" actId="1035"/>
          <ac:spMkLst>
            <pc:docMk/>
            <pc:sldMk cId="3656385012" sldId="312"/>
            <ac:spMk id="86" creationId="{C272AEF6-C820-43AF-AD24-E1A5FE9CD3A5}"/>
          </ac:spMkLst>
        </pc:spChg>
        <pc:spChg chg="add mod">
          <ac:chgData name="Stephane KLEIN" userId="e080e1b6-eead-4614-8042-c61176d0ed28" providerId="ADAL" clId="{DFCF8691-F23A-4CCB-97CD-AD079A89B69C}" dt="2023-06-22T11:59:13.734" v="1645"/>
          <ac:spMkLst>
            <pc:docMk/>
            <pc:sldMk cId="3656385012" sldId="312"/>
            <ac:spMk id="91" creationId="{1AAF467B-F888-4F66-8FF3-7FFF5C4C2679}"/>
          </ac:spMkLst>
        </pc:spChg>
        <pc:spChg chg="del">
          <ac:chgData name="Stephane KLEIN" userId="e080e1b6-eead-4614-8042-c61176d0ed28" providerId="ADAL" clId="{DFCF8691-F23A-4CCB-97CD-AD079A89B69C}" dt="2023-06-22T12:00:31.962" v="1656" actId="478"/>
          <ac:spMkLst>
            <pc:docMk/>
            <pc:sldMk cId="3656385012" sldId="312"/>
            <ac:spMk id="114" creationId="{219EDE1A-2061-49BD-8D6C-061E98E747BB}"/>
          </ac:spMkLst>
        </pc:spChg>
        <pc:grpChg chg="add mod">
          <ac:chgData name="Stephane KLEIN" userId="e080e1b6-eead-4614-8042-c61176d0ed28" providerId="ADAL" clId="{DFCF8691-F23A-4CCB-97CD-AD079A89B69C}" dt="2023-06-22T12:02:04.225" v="1683" actId="14100"/>
          <ac:grpSpMkLst>
            <pc:docMk/>
            <pc:sldMk cId="3656385012" sldId="312"/>
            <ac:grpSpMk id="42" creationId="{BEB9FFCA-E7A6-42EE-B438-E143CB216102}"/>
          </ac:grpSpMkLst>
        </pc:grpChg>
        <pc:grpChg chg="add mod">
          <ac:chgData name="Stephane KLEIN" userId="e080e1b6-eead-4614-8042-c61176d0ed28" providerId="ADAL" clId="{DFCF8691-F23A-4CCB-97CD-AD079A89B69C}" dt="2023-06-22T11:59:13.734" v="1645"/>
          <ac:grpSpMkLst>
            <pc:docMk/>
            <pc:sldMk cId="3656385012" sldId="312"/>
            <ac:grpSpMk id="56" creationId="{6C0BF35E-68B3-4DCD-BE3B-59255E427624}"/>
          </ac:grpSpMkLst>
        </pc:grpChg>
        <pc:grpChg chg="add mod">
          <ac:chgData name="Stephane KLEIN" userId="e080e1b6-eead-4614-8042-c61176d0ed28" providerId="ADAL" clId="{DFCF8691-F23A-4CCB-97CD-AD079A89B69C}" dt="2023-06-22T11:59:13.734" v="1645"/>
          <ac:grpSpMkLst>
            <pc:docMk/>
            <pc:sldMk cId="3656385012" sldId="312"/>
            <ac:grpSpMk id="57" creationId="{0702A572-D81A-4992-A39E-2F08EC086A37}"/>
          </ac:grpSpMkLst>
        </pc:grpChg>
        <pc:grpChg chg="add mod">
          <ac:chgData name="Stephane KLEIN" userId="e080e1b6-eead-4614-8042-c61176d0ed28" providerId="ADAL" clId="{DFCF8691-F23A-4CCB-97CD-AD079A89B69C}" dt="2023-06-22T11:59:13.734" v="1645"/>
          <ac:grpSpMkLst>
            <pc:docMk/>
            <pc:sldMk cId="3656385012" sldId="312"/>
            <ac:grpSpMk id="63" creationId="{D8123774-9EA9-4D9B-ABFF-8AB1F9933C28}"/>
          </ac:grpSpMkLst>
        </pc:grpChg>
        <pc:grpChg chg="add mod">
          <ac:chgData name="Stephane KLEIN" userId="e080e1b6-eead-4614-8042-c61176d0ed28" providerId="ADAL" clId="{DFCF8691-F23A-4CCB-97CD-AD079A89B69C}" dt="2023-06-22T11:59:13.734" v="1645"/>
          <ac:grpSpMkLst>
            <pc:docMk/>
            <pc:sldMk cId="3656385012" sldId="312"/>
            <ac:grpSpMk id="64" creationId="{00B686EF-0A56-48CF-9744-9520F8E0D6C6}"/>
          </ac:grpSpMkLst>
        </pc:grpChg>
        <pc:grpChg chg="add mod">
          <ac:chgData name="Stephane KLEIN" userId="e080e1b6-eead-4614-8042-c61176d0ed28" providerId="ADAL" clId="{DFCF8691-F23A-4CCB-97CD-AD079A89B69C}" dt="2023-06-22T11:59:13.734" v="1645"/>
          <ac:grpSpMkLst>
            <pc:docMk/>
            <pc:sldMk cId="3656385012" sldId="312"/>
            <ac:grpSpMk id="66" creationId="{4B0B1B95-C9DA-46E2-AA89-B5CB7C100EDA}"/>
          </ac:grpSpMkLst>
        </pc:grpChg>
        <pc:grpChg chg="add mod">
          <ac:chgData name="Stephane KLEIN" userId="e080e1b6-eead-4614-8042-c61176d0ed28" providerId="ADAL" clId="{DFCF8691-F23A-4CCB-97CD-AD079A89B69C}" dt="2023-06-22T11:59:13.734" v="1645"/>
          <ac:grpSpMkLst>
            <pc:docMk/>
            <pc:sldMk cId="3656385012" sldId="312"/>
            <ac:grpSpMk id="72" creationId="{38367E9F-ED8C-48D5-8992-4AB5A46704DE}"/>
          </ac:grpSpMkLst>
        </pc:grpChg>
        <pc:grpChg chg="add mod">
          <ac:chgData name="Stephane KLEIN" userId="e080e1b6-eead-4614-8042-c61176d0ed28" providerId="ADAL" clId="{DFCF8691-F23A-4CCB-97CD-AD079A89B69C}" dt="2023-06-22T11:59:13.734" v="1645"/>
          <ac:grpSpMkLst>
            <pc:docMk/>
            <pc:sldMk cId="3656385012" sldId="312"/>
            <ac:grpSpMk id="73" creationId="{4F78AE4D-B1D7-4BA9-90FF-0FD251069178}"/>
          </ac:grpSpMkLst>
        </pc:grpChg>
        <pc:grpChg chg="del">
          <ac:chgData name="Stephane KLEIN" userId="e080e1b6-eead-4614-8042-c61176d0ed28" providerId="ADAL" clId="{DFCF8691-F23A-4CCB-97CD-AD079A89B69C}" dt="2023-06-22T11:59:06.610" v="1644" actId="478"/>
          <ac:grpSpMkLst>
            <pc:docMk/>
            <pc:sldMk cId="3656385012" sldId="312"/>
            <ac:grpSpMk id="107" creationId="{FE9B0EC9-4A00-44B9-8484-EED476A62D31}"/>
          </ac:grpSpMkLst>
        </pc:grpChg>
        <pc:grpChg chg="del">
          <ac:chgData name="Stephane KLEIN" userId="e080e1b6-eead-4614-8042-c61176d0ed28" providerId="ADAL" clId="{DFCF8691-F23A-4CCB-97CD-AD079A89B69C}" dt="2023-06-22T11:59:06.610" v="1644" actId="478"/>
          <ac:grpSpMkLst>
            <pc:docMk/>
            <pc:sldMk cId="3656385012" sldId="312"/>
            <ac:grpSpMk id="108" creationId="{663751AB-B04B-4C39-9A34-E9D495C4D63D}"/>
          </ac:grpSpMkLst>
        </pc:grpChg>
        <pc:grpChg chg="del">
          <ac:chgData name="Stephane KLEIN" userId="e080e1b6-eead-4614-8042-c61176d0ed28" providerId="ADAL" clId="{DFCF8691-F23A-4CCB-97CD-AD079A89B69C}" dt="2023-06-22T11:59:06.610" v="1644" actId="478"/>
          <ac:grpSpMkLst>
            <pc:docMk/>
            <pc:sldMk cId="3656385012" sldId="312"/>
            <ac:grpSpMk id="109" creationId="{1362D703-B62F-43BE-891B-7C8DE28F5C16}"/>
          </ac:grpSpMkLst>
        </pc:grpChg>
        <pc:grpChg chg="del">
          <ac:chgData name="Stephane KLEIN" userId="e080e1b6-eead-4614-8042-c61176d0ed28" providerId="ADAL" clId="{DFCF8691-F23A-4CCB-97CD-AD079A89B69C}" dt="2023-06-22T11:59:06.610" v="1644" actId="478"/>
          <ac:grpSpMkLst>
            <pc:docMk/>
            <pc:sldMk cId="3656385012" sldId="312"/>
            <ac:grpSpMk id="110" creationId="{D618928B-43EF-4CB4-B66A-9E4C226F480B}"/>
          </ac:grpSpMkLst>
        </pc:grpChg>
        <pc:grpChg chg="del">
          <ac:chgData name="Stephane KLEIN" userId="e080e1b6-eead-4614-8042-c61176d0ed28" providerId="ADAL" clId="{DFCF8691-F23A-4CCB-97CD-AD079A89B69C}" dt="2023-06-22T11:59:06.610" v="1644" actId="478"/>
          <ac:grpSpMkLst>
            <pc:docMk/>
            <pc:sldMk cId="3656385012" sldId="312"/>
            <ac:grpSpMk id="111" creationId="{CF53C6BE-50A4-439C-AC92-40BCCBFB2E13}"/>
          </ac:grpSpMkLst>
        </pc:grpChg>
        <pc:grpChg chg="del">
          <ac:chgData name="Stephane KLEIN" userId="e080e1b6-eead-4614-8042-c61176d0ed28" providerId="ADAL" clId="{DFCF8691-F23A-4CCB-97CD-AD079A89B69C}" dt="2023-06-22T11:59:06.610" v="1644" actId="478"/>
          <ac:grpSpMkLst>
            <pc:docMk/>
            <pc:sldMk cId="3656385012" sldId="312"/>
            <ac:grpSpMk id="112" creationId="{CB768779-2110-427D-9008-5459AA2C7F8C}"/>
          </ac:grpSpMkLst>
        </pc:grpChg>
        <pc:picChg chg="add mod">
          <ac:chgData name="Stephane KLEIN" userId="e080e1b6-eead-4614-8042-c61176d0ed28" providerId="ADAL" clId="{DFCF8691-F23A-4CCB-97CD-AD079A89B69C}" dt="2023-06-22T11:59:13.734" v="1645"/>
          <ac:picMkLst>
            <pc:docMk/>
            <pc:sldMk cId="3656385012" sldId="312"/>
            <ac:picMk id="62" creationId="{9A6BB0B6-910B-494E-9CAE-800AEE194634}"/>
          </ac:picMkLst>
        </pc:picChg>
        <pc:picChg chg="add mod">
          <ac:chgData name="Stephane KLEIN" userId="e080e1b6-eead-4614-8042-c61176d0ed28" providerId="ADAL" clId="{DFCF8691-F23A-4CCB-97CD-AD079A89B69C}" dt="2023-06-22T11:59:13.734" v="1645"/>
          <ac:picMkLst>
            <pc:docMk/>
            <pc:sldMk cId="3656385012" sldId="312"/>
            <ac:picMk id="68" creationId="{6653ECC1-2DC6-4CE1-8B89-111A4BD51545}"/>
          </ac:picMkLst>
        </pc:picChg>
        <pc:picChg chg="add mod">
          <ac:chgData name="Stephane KLEIN" userId="e080e1b6-eead-4614-8042-c61176d0ed28" providerId="ADAL" clId="{DFCF8691-F23A-4CCB-97CD-AD079A89B69C}" dt="2023-06-22T11:59:13.734" v="1645"/>
          <ac:picMkLst>
            <pc:docMk/>
            <pc:sldMk cId="3656385012" sldId="312"/>
            <ac:picMk id="70" creationId="{F82CB80C-EB92-4C14-82BB-B1F363E9E8BC}"/>
          </ac:picMkLst>
        </pc:picChg>
        <pc:picChg chg="add mod">
          <ac:chgData name="Stephane KLEIN" userId="e080e1b6-eead-4614-8042-c61176d0ed28" providerId="ADAL" clId="{DFCF8691-F23A-4CCB-97CD-AD079A89B69C}" dt="2023-06-22T12:01:55.160" v="1682" actId="1038"/>
          <ac:picMkLst>
            <pc:docMk/>
            <pc:sldMk cId="3656385012" sldId="312"/>
            <ac:picMk id="75" creationId="{8592AF57-AF6F-4129-8C15-34691FC92F28}"/>
          </ac:picMkLst>
        </pc:picChg>
        <pc:picChg chg="add mod">
          <ac:chgData name="Stephane KLEIN" userId="e080e1b6-eead-4614-8042-c61176d0ed28" providerId="ADAL" clId="{DFCF8691-F23A-4CCB-97CD-AD079A89B69C}" dt="2023-06-22T12:06:22.019" v="1762" actId="1035"/>
          <ac:picMkLst>
            <pc:docMk/>
            <pc:sldMk cId="3656385012" sldId="312"/>
            <ac:picMk id="79" creationId="{2443F7F0-4145-4F04-81E7-84F326B38207}"/>
          </ac:picMkLst>
        </pc:picChg>
        <pc:picChg chg="add mod">
          <ac:chgData name="Stephane KLEIN" userId="e080e1b6-eead-4614-8042-c61176d0ed28" providerId="ADAL" clId="{DFCF8691-F23A-4CCB-97CD-AD079A89B69C}" dt="2023-06-22T12:05:01.718" v="1740" actId="1035"/>
          <ac:picMkLst>
            <pc:docMk/>
            <pc:sldMk cId="3656385012" sldId="312"/>
            <ac:picMk id="81" creationId="{53C6D987-3032-4862-93A7-50820A80C859}"/>
          </ac:picMkLst>
        </pc:picChg>
        <pc:picChg chg="add mod">
          <ac:chgData name="Stephane KLEIN" userId="e080e1b6-eead-4614-8042-c61176d0ed28" providerId="ADAL" clId="{DFCF8691-F23A-4CCB-97CD-AD079A89B69C}" dt="2023-06-22T12:04:39.205" v="1726" actId="1036"/>
          <ac:picMkLst>
            <pc:docMk/>
            <pc:sldMk cId="3656385012" sldId="312"/>
            <ac:picMk id="83" creationId="{A06AA6C4-821A-487D-A210-1AE2F2B37C06}"/>
          </ac:picMkLst>
        </pc:picChg>
        <pc:picChg chg="add mod">
          <ac:chgData name="Stephane KLEIN" userId="e080e1b6-eead-4614-8042-c61176d0ed28" providerId="ADAL" clId="{DFCF8691-F23A-4CCB-97CD-AD079A89B69C}" dt="2023-06-22T12:05:56.389" v="1746" actId="1035"/>
          <ac:picMkLst>
            <pc:docMk/>
            <pc:sldMk cId="3656385012" sldId="312"/>
            <ac:picMk id="85" creationId="{26E2D3B0-5535-4CFB-A5DF-798F09C961D6}"/>
          </ac:picMkLst>
        </pc:picChg>
        <pc:picChg chg="add mod">
          <ac:chgData name="Stephane KLEIN" userId="e080e1b6-eead-4614-8042-c61176d0ed28" providerId="ADAL" clId="{DFCF8691-F23A-4CCB-97CD-AD079A89B69C}" dt="2023-06-22T12:06:44.349" v="1781" actId="1035"/>
          <ac:picMkLst>
            <pc:docMk/>
            <pc:sldMk cId="3656385012" sldId="312"/>
            <ac:picMk id="90" creationId="{052CD353-FEB7-42F6-8B5C-5718CCBC358C}"/>
          </ac:picMkLst>
        </pc:picChg>
        <pc:picChg chg="add mod">
          <ac:chgData name="Stephane KLEIN" userId="e080e1b6-eead-4614-8042-c61176d0ed28" providerId="ADAL" clId="{DFCF8691-F23A-4CCB-97CD-AD079A89B69C}" dt="2023-06-22T11:59:13.734" v="1645"/>
          <ac:picMkLst>
            <pc:docMk/>
            <pc:sldMk cId="3656385012" sldId="312"/>
            <ac:picMk id="95" creationId="{3C12D583-79C7-4023-878F-2ABC698E5CF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430A69-6E97-470C-B1B9-4D14CA1384DD}" type="datetimeFigureOut">
              <a:rPr lang="fr-FR" smtClean="0"/>
              <a:t>28/06/2023</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7A32F0-C339-42CC-A725-6959B01C44B4}" type="slidenum">
              <a:rPr lang="fr-FR" smtClean="0"/>
              <a:t>‹N°›</a:t>
            </a:fld>
            <a:endParaRPr lang="fr-FR" dirty="0"/>
          </a:p>
        </p:txBody>
      </p:sp>
    </p:spTree>
    <p:extLst>
      <p:ext uri="{BB962C8B-B14F-4D97-AF65-F5344CB8AC3E}">
        <p14:creationId xmlns:p14="http://schemas.microsoft.com/office/powerpoint/2010/main" val="574213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7A32F0-C339-42CC-A725-6959B01C44B4}" type="slidenum">
              <a:rPr lang="fr-FR" smtClean="0"/>
              <a:t>3</a:t>
            </a:fld>
            <a:endParaRPr lang="fr-FR" dirty="0"/>
          </a:p>
        </p:txBody>
      </p:sp>
    </p:spTree>
    <p:extLst>
      <p:ext uri="{BB962C8B-B14F-4D97-AF65-F5344CB8AC3E}">
        <p14:creationId xmlns:p14="http://schemas.microsoft.com/office/powerpoint/2010/main" val="2294330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7A32F0-C339-42CC-A725-6959B01C44B4}" type="slidenum">
              <a:rPr lang="fr-FR" smtClean="0"/>
              <a:t>12</a:t>
            </a:fld>
            <a:endParaRPr lang="fr-FR" dirty="0"/>
          </a:p>
        </p:txBody>
      </p:sp>
    </p:spTree>
    <p:extLst>
      <p:ext uri="{BB962C8B-B14F-4D97-AF65-F5344CB8AC3E}">
        <p14:creationId xmlns:p14="http://schemas.microsoft.com/office/powerpoint/2010/main" val="2770826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fr-FR" dirty="0">
                <a:solidFill>
                  <a:schemeClr val="dk1"/>
                </a:solidFill>
              </a:rPr>
              <a:t>ABC Learning Design est un atelier de formation pratique développé à l’UCL.</a:t>
            </a:r>
          </a:p>
          <a:p>
            <a:pPr marL="0" lvl="0" indent="0" algn="l" rtl="0">
              <a:spcBef>
                <a:spcPts val="0"/>
              </a:spcBef>
              <a:spcAft>
                <a:spcPts val="0"/>
              </a:spcAft>
              <a:buClr>
                <a:schemeClr val="dk1"/>
              </a:buClr>
              <a:buSzPts val="1100"/>
              <a:buFont typeface="Arial"/>
              <a:buNone/>
            </a:pPr>
            <a:r>
              <a:rPr lang="fr-FR" dirty="0">
                <a:solidFill>
                  <a:schemeClr val="dk1"/>
                </a:solidFill>
              </a:rPr>
              <a:t>En seulement 90 minutes, les équipes d’enseignement travaillent ensemble pour créer un «Storyboard» visuel.</a:t>
            </a:r>
          </a:p>
          <a:p>
            <a:pPr marL="0" lvl="0" indent="0" algn="l" rtl="0">
              <a:spcBef>
                <a:spcPts val="0"/>
              </a:spcBef>
              <a:spcAft>
                <a:spcPts val="0"/>
              </a:spcAft>
              <a:buClr>
                <a:schemeClr val="dk1"/>
              </a:buClr>
              <a:buSzPts val="1100"/>
              <a:buFont typeface="Arial"/>
              <a:buNone/>
            </a:pPr>
            <a:r>
              <a:rPr lang="fr-FR" dirty="0">
                <a:solidFill>
                  <a:schemeClr val="dk1"/>
                </a:solidFill>
              </a:rPr>
              <a:t>Le Storyboard est composé de cartes pré-imprimées représentant le type et la séquence des activités d’apprentissage (en ligne et hors ligne) nécessaires pour répondre aux résultats de l’apprentissage du module ou du programme.</a:t>
            </a:r>
          </a:p>
          <a:p>
            <a:pPr marL="0" lvl="0" indent="0" algn="l" rtl="0">
              <a:spcBef>
                <a:spcPts val="0"/>
              </a:spcBef>
              <a:spcAft>
                <a:spcPts val="0"/>
              </a:spcAft>
              <a:buClr>
                <a:schemeClr val="dk1"/>
              </a:buClr>
              <a:buSzPts val="1100"/>
              <a:buFont typeface="Arial"/>
              <a:buNone/>
            </a:pPr>
            <a:endParaRPr lang="fr-FR" dirty="0">
              <a:solidFill>
                <a:schemeClr val="dk1"/>
              </a:solidFill>
            </a:endParaRPr>
          </a:p>
          <a:p>
            <a:pPr marL="0" lvl="0" indent="0" algn="l" rtl="0">
              <a:spcBef>
                <a:spcPts val="0"/>
              </a:spcBef>
              <a:spcAft>
                <a:spcPts val="0"/>
              </a:spcAft>
              <a:buClr>
                <a:schemeClr val="dk1"/>
              </a:buClr>
              <a:buSzPts val="1100"/>
              <a:buFont typeface="Arial"/>
              <a:buNone/>
            </a:pPr>
            <a:r>
              <a:rPr lang="fr-FR" dirty="0">
                <a:solidFill>
                  <a:schemeClr val="dk1"/>
                </a:solidFill>
              </a:rPr>
              <a:t>ABC Learning Design se concentre, non pas sur la technologie, mais sur les types d'apprentissage qui auront lieu, et sur ce que les étudiants doivent faire pour comprendre quelque chose.</a:t>
            </a:r>
          </a:p>
          <a:p>
            <a:pPr marL="0" lvl="0" indent="0" algn="l" rtl="0">
              <a:spcBef>
                <a:spcPts val="0"/>
              </a:spcBef>
              <a:spcAft>
                <a:spcPts val="0"/>
              </a:spcAft>
              <a:buClr>
                <a:schemeClr val="dk1"/>
              </a:buClr>
              <a:buSzPts val="1100"/>
              <a:buFont typeface="Arial"/>
              <a:buNone/>
            </a:pPr>
            <a:endParaRPr lang="fr-FR" dirty="0">
              <a:solidFill>
                <a:schemeClr val="dk1"/>
              </a:solidFill>
            </a:endParaRPr>
          </a:p>
          <a:p>
            <a:pPr marL="0" lvl="0" indent="0" algn="l" rtl="0">
              <a:spcBef>
                <a:spcPts val="0"/>
              </a:spcBef>
              <a:spcAft>
                <a:spcPts val="0"/>
              </a:spcAft>
              <a:buClr>
                <a:schemeClr val="dk1"/>
              </a:buClr>
              <a:buSzPts val="1100"/>
              <a:buFont typeface="Arial"/>
              <a:buNone/>
            </a:pPr>
            <a:r>
              <a:rPr lang="fr-FR" dirty="0">
                <a:solidFill>
                  <a:schemeClr val="dk1"/>
                </a:solidFill>
              </a:rPr>
              <a:t>ABC LD est particulièrement utile pour les nouveaux programmes ou ceux qui passent à un format en ligne ou plus mixte.</a:t>
            </a:r>
          </a:p>
          <a:p>
            <a:pPr marL="0" lvl="0" indent="0" algn="l" rtl="0">
              <a:spcBef>
                <a:spcPts val="0"/>
              </a:spcBef>
              <a:spcAft>
                <a:spcPts val="0"/>
              </a:spcAft>
              <a:buClr>
                <a:schemeClr val="dk1"/>
              </a:buClr>
              <a:buSzPts val="1100"/>
              <a:buFont typeface="Arial"/>
              <a:buNone/>
            </a:pPr>
            <a:endParaRPr lang="fr-FR" dirty="0">
              <a:solidFill>
                <a:schemeClr val="dk1"/>
              </a:solidFill>
            </a:endParaRPr>
          </a:p>
          <a:p>
            <a:pPr marL="0" lvl="0" indent="0" algn="l" rtl="0">
              <a:spcBef>
                <a:spcPts val="0"/>
              </a:spcBef>
              <a:spcAft>
                <a:spcPts val="0"/>
              </a:spcAft>
              <a:buClr>
                <a:schemeClr val="dk1"/>
              </a:buClr>
              <a:buSzPts val="1100"/>
              <a:buFont typeface="Arial"/>
              <a:buNone/>
            </a:pPr>
            <a:r>
              <a:rPr lang="fr-FR" dirty="0">
                <a:solidFill>
                  <a:schemeClr val="dk1"/>
                </a:solidFill>
              </a:rPr>
              <a:t>Crédit photo : https://abc-ld.org</a:t>
            </a:r>
          </a:p>
        </p:txBody>
      </p:sp>
      <p:sp>
        <p:nvSpPr>
          <p:cNvPr id="4" name="Espace réservé du numéro de diapositive 3"/>
          <p:cNvSpPr>
            <a:spLocks noGrp="1"/>
          </p:cNvSpPr>
          <p:nvPr>
            <p:ph type="sldNum" sz="quarter" idx="5"/>
          </p:nvPr>
        </p:nvSpPr>
        <p:spPr/>
        <p:txBody>
          <a:bodyPr/>
          <a:lstStyle/>
          <a:p>
            <a:fld id="{4B7A32F0-C339-42CC-A725-6959B01C44B4}" type="slidenum">
              <a:rPr lang="fr-FR" smtClean="0"/>
              <a:t>13</a:t>
            </a:fld>
            <a:endParaRPr lang="fr-FR" dirty="0"/>
          </a:p>
        </p:txBody>
      </p:sp>
    </p:spTree>
    <p:extLst>
      <p:ext uri="{BB962C8B-B14F-4D97-AF65-F5344CB8AC3E}">
        <p14:creationId xmlns:p14="http://schemas.microsoft.com/office/powerpoint/2010/main" val="1423178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fr-FR" dirty="0">
                <a:solidFill>
                  <a:schemeClr val="dk1"/>
                </a:solidFill>
              </a:rPr>
              <a:t>ABC Learning Design est un atelier de formation pratique développé à l’UCL.</a:t>
            </a:r>
          </a:p>
          <a:p>
            <a:pPr marL="0" lvl="0" indent="0" algn="l" rtl="0">
              <a:spcBef>
                <a:spcPts val="0"/>
              </a:spcBef>
              <a:spcAft>
                <a:spcPts val="0"/>
              </a:spcAft>
              <a:buClr>
                <a:schemeClr val="dk1"/>
              </a:buClr>
              <a:buSzPts val="1100"/>
              <a:buFont typeface="Arial"/>
              <a:buNone/>
            </a:pPr>
            <a:r>
              <a:rPr lang="fr-FR" dirty="0">
                <a:solidFill>
                  <a:schemeClr val="dk1"/>
                </a:solidFill>
              </a:rPr>
              <a:t>En seulement 90 minutes, les équipes d’enseignement travaillent ensemble pour créer un «Storyboard» visuel.</a:t>
            </a:r>
          </a:p>
          <a:p>
            <a:pPr marL="0" lvl="0" indent="0" algn="l" rtl="0">
              <a:spcBef>
                <a:spcPts val="0"/>
              </a:spcBef>
              <a:spcAft>
                <a:spcPts val="0"/>
              </a:spcAft>
              <a:buClr>
                <a:schemeClr val="dk1"/>
              </a:buClr>
              <a:buSzPts val="1100"/>
              <a:buFont typeface="Arial"/>
              <a:buNone/>
            </a:pPr>
            <a:r>
              <a:rPr lang="fr-FR" dirty="0">
                <a:solidFill>
                  <a:schemeClr val="dk1"/>
                </a:solidFill>
              </a:rPr>
              <a:t>Le Storyboard est composé de cartes pré-imprimées représentant le type et la séquence des activités d’apprentissage (en ligne et hors ligne) nécessaires pour répondre aux résultats de l’apprentissage du module ou du programme.</a:t>
            </a:r>
          </a:p>
          <a:p>
            <a:pPr marL="0" lvl="0" indent="0" algn="l" rtl="0">
              <a:spcBef>
                <a:spcPts val="0"/>
              </a:spcBef>
              <a:spcAft>
                <a:spcPts val="0"/>
              </a:spcAft>
              <a:buClr>
                <a:schemeClr val="dk1"/>
              </a:buClr>
              <a:buSzPts val="1100"/>
              <a:buFont typeface="Arial"/>
              <a:buNone/>
            </a:pPr>
            <a:endParaRPr lang="fr-FR" dirty="0">
              <a:solidFill>
                <a:schemeClr val="dk1"/>
              </a:solidFill>
            </a:endParaRPr>
          </a:p>
          <a:p>
            <a:pPr marL="0" lvl="0" indent="0" algn="l" rtl="0">
              <a:spcBef>
                <a:spcPts val="0"/>
              </a:spcBef>
              <a:spcAft>
                <a:spcPts val="0"/>
              </a:spcAft>
              <a:buClr>
                <a:schemeClr val="dk1"/>
              </a:buClr>
              <a:buSzPts val="1100"/>
              <a:buFont typeface="Arial"/>
              <a:buNone/>
            </a:pPr>
            <a:r>
              <a:rPr lang="fr-FR" dirty="0">
                <a:solidFill>
                  <a:schemeClr val="dk1"/>
                </a:solidFill>
              </a:rPr>
              <a:t>ABC Learning Design se concentre, non pas sur la technologie, mais sur les types d'apprentissage qui auront lieu, et sur ce que les étudiants doivent faire pour comprendre quelque chose.</a:t>
            </a:r>
          </a:p>
          <a:p>
            <a:pPr marL="0" lvl="0" indent="0" algn="l" rtl="0">
              <a:spcBef>
                <a:spcPts val="0"/>
              </a:spcBef>
              <a:spcAft>
                <a:spcPts val="0"/>
              </a:spcAft>
              <a:buClr>
                <a:schemeClr val="dk1"/>
              </a:buClr>
              <a:buSzPts val="1100"/>
              <a:buFont typeface="Arial"/>
              <a:buNone/>
            </a:pPr>
            <a:endParaRPr lang="fr-FR" dirty="0">
              <a:solidFill>
                <a:schemeClr val="dk1"/>
              </a:solidFill>
            </a:endParaRPr>
          </a:p>
          <a:p>
            <a:pPr marL="0" lvl="0" indent="0" algn="l" rtl="0">
              <a:spcBef>
                <a:spcPts val="0"/>
              </a:spcBef>
              <a:spcAft>
                <a:spcPts val="0"/>
              </a:spcAft>
              <a:buClr>
                <a:schemeClr val="dk1"/>
              </a:buClr>
              <a:buSzPts val="1100"/>
              <a:buFont typeface="Arial"/>
              <a:buNone/>
            </a:pPr>
            <a:r>
              <a:rPr lang="fr-FR" dirty="0">
                <a:solidFill>
                  <a:schemeClr val="dk1"/>
                </a:solidFill>
              </a:rPr>
              <a:t>ABC LD est particulièrement utile pour les nouveaux programmes ou ceux qui passent à un format en ligne ou plus mixte.</a:t>
            </a:r>
          </a:p>
        </p:txBody>
      </p:sp>
      <p:sp>
        <p:nvSpPr>
          <p:cNvPr id="4" name="Espace réservé du numéro de diapositive 3"/>
          <p:cNvSpPr>
            <a:spLocks noGrp="1"/>
          </p:cNvSpPr>
          <p:nvPr>
            <p:ph type="sldNum" sz="quarter" idx="5"/>
          </p:nvPr>
        </p:nvSpPr>
        <p:spPr/>
        <p:txBody>
          <a:bodyPr/>
          <a:lstStyle/>
          <a:p>
            <a:fld id="{4B7A32F0-C339-42CC-A725-6959B01C44B4}" type="slidenum">
              <a:rPr lang="fr-FR" smtClean="0"/>
              <a:t>14</a:t>
            </a:fld>
            <a:endParaRPr lang="fr-FR" dirty="0"/>
          </a:p>
        </p:txBody>
      </p:sp>
    </p:spTree>
    <p:extLst>
      <p:ext uri="{BB962C8B-B14F-4D97-AF65-F5344CB8AC3E}">
        <p14:creationId xmlns:p14="http://schemas.microsoft.com/office/powerpoint/2010/main" val="328441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spcBef>
                <a:spcPts val="0"/>
              </a:spcBef>
              <a:spcAft>
                <a:spcPts val="0"/>
              </a:spcAft>
              <a:buNone/>
            </a:pPr>
            <a:r>
              <a:rPr lang="fr-FR" sz="1200" b="1" i="0" u="none" strike="noStrike" cap="none" dirty="0">
                <a:solidFill>
                  <a:srgbClr val="000000"/>
                </a:solidFill>
                <a:effectLst/>
                <a:latin typeface="Arial"/>
                <a:ea typeface="Arial"/>
                <a:cs typeface="Arial"/>
                <a:sym typeface="Arial"/>
              </a:rPr>
              <a:t>10 min.</a:t>
            </a:r>
          </a:p>
          <a:p>
            <a:pPr marL="0" lvl="0" indent="0" algn="l" rtl="0">
              <a:spcBef>
                <a:spcPts val="0"/>
              </a:spcBef>
              <a:spcAft>
                <a:spcPts val="0"/>
              </a:spcAft>
              <a:buNone/>
            </a:pPr>
            <a:r>
              <a:rPr lang="fr-FR" sz="1200" b="0" i="0" u="none" strike="noStrike" cap="none" dirty="0">
                <a:solidFill>
                  <a:srgbClr val="000000"/>
                </a:solidFill>
                <a:effectLst/>
                <a:latin typeface="Arial"/>
                <a:ea typeface="Arial"/>
                <a:cs typeface="Arial"/>
                <a:sym typeface="Arial"/>
              </a:rPr>
              <a:t>Ecriture de acquis d’apprentissage visé du cours.</a:t>
            </a:r>
          </a:p>
          <a:p>
            <a:pPr marL="0" lvl="0" indent="0" algn="l" rtl="0">
              <a:spcBef>
                <a:spcPts val="0"/>
              </a:spcBef>
              <a:spcAft>
                <a:spcPts val="0"/>
              </a:spcAft>
              <a:buNone/>
            </a:pPr>
            <a:r>
              <a:rPr lang="fr-FR" sz="1200" b="0" i="0" u="none" strike="noStrike" cap="none" dirty="0">
                <a:solidFill>
                  <a:srgbClr val="000000"/>
                </a:solidFill>
                <a:effectLst/>
                <a:latin typeface="Arial"/>
                <a:cs typeface="Arial"/>
                <a:sym typeface="Arial"/>
              </a:rPr>
              <a:t>L</a:t>
            </a:r>
            <a:r>
              <a:rPr lang="fr-FR" dirty="0"/>
              <a:t>es équipes indiquent sur un graphique de type radar quels pourcentages des différentes modalités d’apprentissage seront mis en œuvre. </a:t>
            </a:r>
            <a:br>
              <a:rPr lang="fr-FR" dirty="0"/>
            </a:br>
            <a:r>
              <a:rPr lang="fr-FR" dirty="0"/>
              <a:t>Sur un autre graphique, ils positionnent le degré de mixité (entre tout en classe et tout à distance) pour l’activité de formation prévue. </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En 140 caractères (l’équivalent d’un tweet), ils décrivent, sur cette feuille ou sur le plan de travail, l’enseignement à scénariser.</a:t>
            </a:r>
          </a:p>
          <a:p>
            <a:endParaRPr lang="fr-FR" dirty="0"/>
          </a:p>
        </p:txBody>
      </p:sp>
      <p:sp>
        <p:nvSpPr>
          <p:cNvPr id="4" name="Espace réservé du numéro de diapositive 3"/>
          <p:cNvSpPr>
            <a:spLocks noGrp="1"/>
          </p:cNvSpPr>
          <p:nvPr>
            <p:ph type="sldNum" sz="quarter" idx="5"/>
          </p:nvPr>
        </p:nvSpPr>
        <p:spPr/>
        <p:txBody>
          <a:bodyPr/>
          <a:lstStyle/>
          <a:p>
            <a:fld id="{4B7A32F0-C339-42CC-A725-6959B01C44B4}" type="slidenum">
              <a:rPr lang="fr-FR" smtClean="0"/>
              <a:t>15</a:t>
            </a:fld>
            <a:endParaRPr lang="fr-FR" dirty="0"/>
          </a:p>
        </p:txBody>
      </p:sp>
    </p:spTree>
    <p:extLst>
      <p:ext uri="{BB962C8B-B14F-4D97-AF65-F5344CB8AC3E}">
        <p14:creationId xmlns:p14="http://schemas.microsoft.com/office/powerpoint/2010/main" val="2530077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spcBef>
                <a:spcPts val="0"/>
              </a:spcBef>
              <a:spcAft>
                <a:spcPts val="0"/>
              </a:spcAft>
              <a:buNone/>
            </a:pPr>
            <a:r>
              <a:rPr lang="fr-FR" b="1" dirty="0"/>
              <a:t>20 min.</a:t>
            </a:r>
          </a:p>
          <a:p>
            <a:pPr marL="0" lvl="0" indent="0" algn="l" rtl="0">
              <a:spcBef>
                <a:spcPts val="0"/>
              </a:spcBef>
              <a:spcAft>
                <a:spcPts val="0"/>
              </a:spcAft>
              <a:buNone/>
            </a:pPr>
            <a:r>
              <a:rPr lang="fr-FR" dirty="0"/>
              <a:t>2.a Sur la base des objectifs d’apprentissage et des deux graphiques de l’étape précédente, chaque équipe place sur le plan de travail autant de cartes de modalité d’apprentissage (face recto) que nécessaire. Le plan de travail est découpé selon la structure temporelle de l’enseignement, par exemple en semaines si le module s’étend sur plusieurs mois ou en périodes avant, pendant et après l’activité de formation comme le montrent les figures 4 et 5 ci-dessous.</a:t>
            </a:r>
          </a:p>
          <a:p>
            <a:endParaRPr lang="fr-FR" dirty="0"/>
          </a:p>
        </p:txBody>
      </p:sp>
      <p:sp>
        <p:nvSpPr>
          <p:cNvPr id="4" name="Espace réservé du numéro de diapositive 3"/>
          <p:cNvSpPr>
            <a:spLocks noGrp="1"/>
          </p:cNvSpPr>
          <p:nvPr>
            <p:ph type="sldNum" sz="quarter" idx="5"/>
          </p:nvPr>
        </p:nvSpPr>
        <p:spPr/>
        <p:txBody>
          <a:bodyPr/>
          <a:lstStyle/>
          <a:p>
            <a:fld id="{4B7A32F0-C339-42CC-A725-6959B01C44B4}" type="slidenum">
              <a:rPr lang="fr-FR" smtClean="0"/>
              <a:t>16</a:t>
            </a:fld>
            <a:endParaRPr lang="fr-FR" dirty="0"/>
          </a:p>
        </p:txBody>
      </p:sp>
    </p:spTree>
    <p:extLst>
      <p:ext uri="{BB962C8B-B14F-4D97-AF65-F5344CB8AC3E}">
        <p14:creationId xmlns:p14="http://schemas.microsoft.com/office/powerpoint/2010/main" val="499198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spcBef>
                <a:spcPts val="0"/>
              </a:spcBef>
              <a:spcAft>
                <a:spcPts val="0"/>
              </a:spcAft>
              <a:buNone/>
            </a:pPr>
            <a:r>
              <a:rPr lang="fr-FR" b="1" dirty="0"/>
              <a:t>30min.</a:t>
            </a:r>
          </a:p>
          <a:p>
            <a:pPr marL="0" lvl="0" indent="0" algn="l" rtl="0">
              <a:spcBef>
                <a:spcPts val="0"/>
              </a:spcBef>
              <a:spcAft>
                <a:spcPts val="0"/>
              </a:spcAft>
              <a:buNone/>
            </a:pPr>
            <a:r>
              <a:rPr lang="fr-FR" dirty="0"/>
              <a:t>2.b Ensuite les participants retournent les cartes et choisissent une des activités proposées, avec ou sans technologies. Si nécessaire, des infos complémentaires sont saisies sur un Post-it.</a:t>
            </a:r>
          </a:p>
          <a:p>
            <a:pPr marL="0" lvl="0" indent="0" algn="l" rtl="0">
              <a:spcBef>
                <a:spcPts val="0"/>
              </a:spcBef>
              <a:spcAft>
                <a:spcPts val="0"/>
              </a:spcAft>
              <a:buNone/>
            </a:pPr>
            <a:r>
              <a:rPr lang="fr-FR" dirty="0"/>
              <a:t>2.c Finalement, parmi les activités retenues, les participants indiquent lesquelles seront évaluées de manière formative ou sommative.</a:t>
            </a:r>
          </a:p>
          <a:p>
            <a:endParaRPr lang="fr-FR" dirty="0"/>
          </a:p>
        </p:txBody>
      </p:sp>
      <p:sp>
        <p:nvSpPr>
          <p:cNvPr id="4" name="Espace réservé du numéro de diapositive 3"/>
          <p:cNvSpPr>
            <a:spLocks noGrp="1"/>
          </p:cNvSpPr>
          <p:nvPr>
            <p:ph type="sldNum" sz="quarter" idx="5"/>
          </p:nvPr>
        </p:nvSpPr>
        <p:spPr/>
        <p:txBody>
          <a:bodyPr/>
          <a:lstStyle/>
          <a:p>
            <a:fld id="{4B7A32F0-C339-42CC-A725-6959B01C44B4}" type="slidenum">
              <a:rPr lang="fr-FR" smtClean="0"/>
              <a:t>17</a:t>
            </a:fld>
            <a:endParaRPr lang="fr-FR" dirty="0"/>
          </a:p>
        </p:txBody>
      </p:sp>
    </p:spTree>
    <p:extLst>
      <p:ext uri="{BB962C8B-B14F-4D97-AF65-F5344CB8AC3E}">
        <p14:creationId xmlns:p14="http://schemas.microsoft.com/office/powerpoint/2010/main" val="3188422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spcBef>
                <a:spcPts val="0"/>
              </a:spcBef>
              <a:spcAft>
                <a:spcPts val="0"/>
              </a:spcAft>
              <a:buNone/>
            </a:pPr>
            <a:r>
              <a:rPr lang="fr-FR" b="1" dirty="0"/>
              <a:t>5min.</a:t>
            </a:r>
          </a:p>
          <a:p>
            <a:pPr marL="0" lvl="0" indent="0" algn="l" rtl="0">
              <a:spcBef>
                <a:spcPts val="0"/>
              </a:spcBef>
              <a:spcAft>
                <a:spcPts val="0"/>
              </a:spcAft>
              <a:buNone/>
            </a:pPr>
            <a:r>
              <a:rPr lang="fr-FR" dirty="0"/>
              <a:t>La découverte des activités possibles conduit souvent à modifier la séquence des activités prévues et l’importance de chaque type. C’est pourquoi les deux graphiques de l’étape 1 sont revus et adaptés en fonction du storyboard.</a:t>
            </a:r>
          </a:p>
          <a:p>
            <a:endParaRPr lang="fr-FR" dirty="0"/>
          </a:p>
        </p:txBody>
      </p:sp>
      <p:sp>
        <p:nvSpPr>
          <p:cNvPr id="4" name="Espace réservé du numéro de diapositive 3"/>
          <p:cNvSpPr>
            <a:spLocks noGrp="1"/>
          </p:cNvSpPr>
          <p:nvPr>
            <p:ph type="sldNum" sz="quarter" idx="5"/>
          </p:nvPr>
        </p:nvSpPr>
        <p:spPr/>
        <p:txBody>
          <a:bodyPr/>
          <a:lstStyle/>
          <a:p>
            <a:fld id="{4B7A32F0-C339-42CC-A725-6959B01C44B4}" type="slidenum">
              <a:rPr lang="fr-FR" smtClean="0"/>
              <a:t>18</a:t>
            </a:fld>
            <a:endParaRPr lang="fr-FR" dirty="0"/>
          </a:p>
        </p:txBody>
      </p:sp>
    </p:spTree>
    <p:extLst>
      <p:ext uri="{BB962C8B-B14F-4D97-AF65-F5344CB8AC3E}">
        <p14:creationId xmlns:p14="http://schemas.microsoft.com/office/powerpoint/2010/main" val="2942585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spcBef>
                <a:spcPts val="0"/>
              </a:spcBef>
              <a:spcAft>
                <a:spcPts val="0"/>
              </a:spcAft>
              <a:buNone/>
            </a:pPr>
            <a:r>
              <a:rPr lang="fr-FR" b="1" dirty="0"/>
              <a:t>15 min. </a:t>
            </a:r>
          </a:p>
          <a:p>
            <a:pPr marL="0" lvl="0" indent="0" algn="l" rtl="0">
              <a:spcBef>
                <a:spcPts val="0"/>
              </a:spcBef>
              <a:spcAft>
                <a:spcPts val="0"/>
              </a:spcAft>
              <a:buNone/>
            </a:pPr>
            <a:r>
              <a:rPr lang="fr-FR" dirty="0"/>
              <a:t>Chaque équipe rédige un plan d'action pour mettre en œuvre le travail réalisé lors de l’atelier.</a:t>
            </a:r>
          </a:p>
        </p:txBody>
      </p:sp>
      <p:sp>
        <p:nvSpPr>
          <p:cNvPr id="4" name="Espace réservé du numéro de diapositive 3"/>
          <p:cNvSpPr>
            <a:spLocks noGrp="1"/>
          </p:cNvSpPr>
          <p:nvPr>
            <p:ph type="sldNum" sz="quarter" idx="5"/>
          </p:nvPr>
        </p:nvSpPr>
        <p:spPr/>
        <p:txBody>
          <a:bodyPr/>
          <a:lstStyle/>
          <a:p>
            <a:fld id="{4B7A32F0-C339-42CC-A725-6959B01C44B4}" type="slidenum">
              <a:rPr lang="fr-FR" smtClean="0"/>
              <a:t>19</a:t>
            </a:fld>
            <a:endParaRPr lang="fr-FR" dirty="0"/>
          </a:p>
        </p:txBody>
      </p:sp>
    </p:spTree>
    <p:extLst>
      <p:ext uri="{BB962C8B-B14F-4D97-AF65-F5344CB8AC3E}">
        <p14:creationId xmlns:p14="http://schemas.microsoft.com/office/powerpoint/2010/main" val="4057846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7A32F0-C339-42CC-A725-6959B01C44B4}" type="slidenum">
              <a:rPr lang="fr-FR" smtClean="0"/>
              <a:t>20</a:t>
            </a:fld>
            <a:endParaRPr lang="fr-FR" dirty="0"/>
          </a:p>
        </p:txBody>
      </p:sp>
    </p:spTree>
    <p:extLst>
      <p:ext uri="{BB962C8B-B14F-4D97-AF65-F5344CB8AC3E}">
        <p14:creationId xmlns:p14="http://schemas.microsoft.com/office/powerpoint/2010/main" val="1006108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spcBef>
                <a:spcPts val="0"/>
              </a:spcBef>
              <a:spcAft>
                <a:spcPts val="0"/>
              </a:spcAft>
              <a:buNone/>
            </a:pPr>
            <a:r>
              <a:rPr lang="fr-FR" sz="1600" dirty="0"/>
              <a:t>Ces 6 modalités d’apprentissage sont issues du modèle théorique « </a:t>
            </a:r>
            <a:r>
              <a:rPr lang="fr-FR" sz="1600" dirty="0" err="1"/>
              <a:t>Conversational</a:t>
            </a:r>
            <a:r>
              <a:rPr lang="fr-FR" sz="1600" dirty="0"/>
              <a:t> </a:t>
            </a:r>
            <a:r>
              <a:rPr lang="fr-FR" sz="1600" dirty="0" err="1"/>
              <a:t>framework</a:t>
            </a:r>
            <a:r>
              <a:rPr lang="fr-FR" sz="1600" dirty="0"/>
              <a:t> » de Diana Laurillard.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Laurillard</a:t>
            </a:r>
            <a:r>
              <a:rPr lang="en-US" sz="1600" dirty="0"/>
              <a:t>, D. (2012). </a:t>
            </a:r>
            <a:r>
              <a:rPr lang="en-US" sz="1600" i="1" dirty="0"/>
              <a:t>Teaching as a design science : building pedagogical patterns for learning and technology.</a:t>
            </a:r>
            <a:r>
              <a:rPr lang="en-US" sz="1600" dirty="0"/>
              <a:t> London: Routledge.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fr-FR" sz="1600" dirty="0"/>
          </a:p>
          <a:p>
            <a:pPr marL="0" lvl="0" indent="0" algn="l" rtl="0">
              <a:spcBef>
                <a:spcPts val="0"/>
              </a:spcBef>
              <a:spcAft>
                <a:spcPts val="0"/>
              </a:spcAft>
              <a:buNone/>
            </a:pPr>
            <a:r>
              <a:rPr lang="fr-FR" sz="1600" dirty="0"/>
              <a:t>Que voulez-vous que les apprenants </a:t>
            </a:r>
            <a:r>
              <a:rPr lang="fr-FR" sz="1600" b="1" dirty="0"/>
              <a:t>fassent</a:t>
            </a:r>
            <a:r>
              <a:rPr lang="fr-FR" sz="1600" dirty="0"/>
              <a:t> pour un apprentissage </a:t>
            </a:r>
            <a:r>
              <a:rPr lang="fr-FR" sz="1600" b="1" dirty="0"/>
              <a:t>actif</a:t>
            </a:r>
            <a:r>
              <a:rPr lang="fr-FR" sz="1600" dirty="0"/>
              <a:t> ?</a:t>
            </a:r>
          </a:p>
          <a:p>
            <a:pPr marL="0" lvl="0" indent="0" algn="l" rtl="0">
              <a:spcBef>
                <a:spcPts val="0"/>
              </a:spcBef>
              <a:spcAft>
                <a:spcPts val="0"/>
              </a:spcAft>
              <a:buNone/>
            </a:pPr>
            <a:endParaRPr lang="fr-FR" sz="1600" dirty="0"/>
          </a:p>
          <a:p>
            <a:pPr marL="457200" lvl="0" indent="-298450" algn="l" rtl="0">
              <a:spcBef>
                <a:spcPts val="0"/>
              </a:spcBef>
              <a:spcAft>
                <a:spcPts val="0"/>
              </a:spcAft>
              <a:buSzPts val="1100"/>
              <a:buChar char="●"/>
            </a:pPr>
            <a:r>
              <a:rPr lang="fr-FR" sz="1600" b="1" dirty="0"/>
              <a:t>Acquisition </a:t>
            </a:r>
            <a:r>
              <a:rPr lang="fr-FR" sz="1600" dirty="0"/>
              <a:t>de connaissances : lire, regarder, écouter</a:t>
            </a:r>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fr-FR" sz="1600" b="1" dirty="0"/>
              <a:t>Discussion </a:t>
            </a:r>
            <a:r>
              <a:rPr lang="fr-FR" sz="1600" dirty="0"/>
              <a:t>: exige que l’apprenant formule ses idées, argumente et ainsi remettre en question ses idées et concepts</a:t>
            </a:r>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fr-FR" sz="1600" b="1" dirty="0"/>
              <a:t>Collaboration </a:t>
            </a:r>
            <a:r>
              <a:rPr lang="fr-FR" sz="1600" dirty="0"/>
              <a:t>: met en œuvre la production et la discussion pour co-construire de la connaissance</a:t>
            </a:r>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fr-FR" sz="1600" b="1" dirty="0"/>
              <a:t>Enquête </a:t>
            </a:r>
            <a:r>
              <a:rPr lang="fr-FR" sz="1600" dirty="0"/>
              <a:t>: consiste à explorer de manière critique des ressources associées aux concepts à apprendre</a:t>
            </a:r>
          </a:p>
          <a:p>
            <a:pPr marL="457200" lvl="0" indent="-298450" algn="l" rtl="0">
              <a:spcBef>
                <a:spcPts val="0"/>
              </a:spcBef>
              <a:spcAft>
                <a:spcPts val="0"/>
              </a:spcAft>
              <a:buSzPts val="1100"/>
              <a:buChar char="●"/>
            </a:pPr>
            <a:r>
              <a:rPr lang="fr-FR" sz="1600" b="1" dirty="0"/>
              <a:t>Exercice ou entraînement </a:t>
            </a:r>
            <a:r>
              <a:rPr lang="fr-FR" sz="1600" dirty="0"/>
              <a:t>: vise à modifier sa compréhension (et donc apprendre) par une autoréflexion ou les feedbacks (rétroaction) de l’enseignant ou des pairs</a:t>
            </a:r>
          </a:p>
          <a:p>
            <a:pPr marL="457200" lvl="0" indent="-298450" algn="l" rtl="0">
              <a:spcBef>
                <a:spcPts val="0"/>
              </a:spcBef>
              <a:spcAft>
                <a:spcPts val="0"/>
              </a:spcAft>
              <a:buSzPts val="1100"/>
              <a:buChar char="●"/>
            </a:pPr>
            <a:r>
              <a:rPr lang="fr-FR" sz="1600" b="1" dirty="0"/>
              <a:t>Production </a:t>
            </a:r>
            <a:r>
              <a:rPr lang="fr-FR" sz="1600" dirty="0"/>
              <a:t>: consolidation de l’apprentissage par l’articulation entre la compréhension des concepts et leur mise en pratique</a:t>
            </a:r>
          </a:p>
          <a:p>
            <a:pPr marL="158750" lvl="0" indent="0" algn="l" rtl="0">
              <a:spcBef>
                <a:spcPts val="0"/>
              </a:spcBef>
              <a:spcAft>
                <a:spcPts val="0"/>
              </a:spcAft>
              <a:buSzPts val="1100"/>
              <a:buFontTx/>
              <a:buNone/>
            </a:pPr>
            <a:endParaRPr lang="fr-FR" sz="1800" dirty="0">
              <a:latin typeface="Raleway"/>
              <a:ea typeface="Raleway"/>
              <a:cs typeface="Raleway"/>
              <a:sym typeface="Raleway"/>
            </a:endParaRPr>
          </a:p>
        </p:txBody>
      </p:sp>
      <p:sp>
        <p:nvSpPr>
          <p:cNvPr id="4" name="Espace réservé du numéro de diapositive 3"/>
          <p:cNvSpPr>
            <a:spLocks noGrp="1"/>
          </p:cNvSpPr>
          <p:nvPr>
            <p:ph type="sldNum" sz="quarter" idx="5"/>
          </p:nvPr>
        </p:nvSpPr>
        <p:spPr/>
        <p:txBody>
          <a:bodyPr/>
          <a:lstStyle/>
          <a:p>
            <a:fld id="{4B7A32F0-C339-42CC-A725-6959B01C44B4}" type="slidenum">
              <a:rPr lang="fr-FR" smtClean="0"/>
              <a:t>21</a:t>
            </a:fld>
            <a:endParaRPr lang="fr-FR" dirty="0"/>
          </a:p>
        </p:txBody>
      </p:sp>
    </p:spTree>
    <p:extLst>
      <p:ext uri="{BB962C8B-B14F-4D97-AF65-F5344CB8AC3E}">
        <p14:creationId xmlns:p14="http://schemas.microsoft.com/office/powerpoint/2010/main" val="1089450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7A32F0-C339-42CC-A725-6959B01C44B4}" type="slidenum">
              <a:rPr lang="fr-FR" smtClean="0"/>
              <a:t>4</a:t>
            </a:fld>
            <a:endParaRPr lang="fr-FR" dirty="0"/>
          </a:p>
        </p:txBody>
      </p:sp>
    </p:spTree>
    <p:extLst>
      <p:ext uri="{BB962C8B-B14F-4D97-AF65-F5344CB8AC3E}">
        <p14:creationId xmlns:p14="http://schemas.microsoft.com/office/powerpoint/2010/main" val="3554260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spcBef>
                <a:spcPts val="0"/>
              </a:spcBef>
              <a:spcAft>
                <a:spcPts val="0"/>
              </a:spcAft>
              <a:buNone/>
            </a:pPr>
            <a:r>
              <a:rPr lang="fr-FR" sz="1600" dirty="0"/>
              <a:t>Ces 6 modalités d’apprentissage sont issues du modèle théorique « </a:t>
            </a:r>
            <a:r>
              <a:rPr lang="fr-FR" sz="1600" dirty="0" err="1"/>
              <a:t>Conversational</a:t>
            </a:r>
            <a:r>
              <a:rPr lang="fr-FR" sz="1600" dirty="0"/>
              <a:t> </a:t>
            </a:r>
            <a:r>
              <a:rPr lang="fr-FR" sz="1600" dirty="0" err="1"/>
              <a:t>framework</a:t>
            </a:r>
            <a:r>
              <a:rPr lang="fr-FR" sz="1600" dirty="0"/>
              <a:t> » de Diana Laurillard.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Laurillard</a:t>
            </a:r>
            <a:r>
              <a:rPr lang="en-US" sz="1600" dirty="0"/>
              <a:t>, D. (2012). </a:t>
            </a:r>
            <a:r>
              <a:rPr lang="en-US" sz="1600" i="1" dirty="0"/>
              <a:t>Teaching as a design science : building pedagogical patterns for learning and technology.</a:t>
            </a:r>
            <a:r>
              <a:rPr lang="en-US" sz="1600" dirty="0"/>
              <a:t> London: Routledge.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fr-FR" sz="1600" dirty="0"/>
          </a:p>
          <a:p>
            <a:pPr marL="0" lvl="0" indent="0" algn="l" rtl="0">
              <a:spcBef>
                <a:spcPts val="0"/>
              </a:spcBef>
              <a:spcAft>
                <a:spcPts val="0"/>
              </a:spcAft>
              <a:buNone/>
            </a:pPr>
            <a:r>
              <a:rPr lang="fr-FR" sz="1600" dirty="0"/>
              <a:t>Que voulez-vous que les apprenants </a:t>
            </a:r>
            <a:r>
              <a:rPr lang="fr-FR" sz="1600" b="1" dirty="0"/>
              <a:t>fassent</a:t>
            </a:r>
            <a:r>
              <a:rPr lang="fr-FR" sz="1600" dirty="0"/>
              <a:t> pour un apprentissage </a:t>
            </a:r>
            <a:r>
              <a:rPr lang="fr-FR" sz="1600" b="1" dirty="0"/>
              <a:t>actif</a:t>
            </a:r>
            <a:r>
              <a:rPr lang="fr-FR" sz="1600" dirty="0"/>
              <a:t> ?</a:t>
            </a:r>
          </a:p>
          <a:p>
            <a:pPr marL="0" lvl="0" indent="0" algn="l" rtl="0">
              <a:spcBef>
                <a:spcPts val="0"/>
              </a:spcBef>
              <a:spcAft>
                <a:spcPts val="0"/>
              </a:spcAft>
              <a:buNone/>
            </a:pPr>
            <a:endParaRPr lang="fr-FR" sz="1600" dirty="0"/>
          </a:p>
          <a:p>
            <a:pPr marL="457200" lvl="0" indent="-298450" algn="l" rtl="0">
              <a:spcBef>
                <a:spcPts val="0"/>
              </a:spcBef>
              <a:spcAft>
                <a:spcPts val="0"/>
              </a:spcAft>
              <a:buSzPts val="1100"/>
              <a:buChar char="●"/>
            </a:pPr>
            <a:r>
              <a:rPr lang="fr-FR" sz="1600" b="1" dirty="0"/>
              <a:t>Acquisition </a:t>
            </a:r>
            <a:r>
              <a:rPr lang="fr-FR" sz="1600" dirty="0"/>
              <a:t>de connaissances : lire, regarder, écouter</a:t>
            </a:r>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fr-FR" sz="1600" b="1" dirty="0"/>
              <a:t>Discussion </a:t>
            </a:r>
            <a:r>
              <a:rPr lang="fr-FR" sz="1600" dirty="0"/>
              <a:t>: exige que l’apprenant formule ses idées, argumente et ainsi remettre en question ses idées et concepts</a:t>
            </a:r>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fr-FR" sz="1600" b="1" dirty="0"/>
              <a:t>Collaboration </a:t>
            </a:r>
            <a:r>
              <a:rPr lang="fr-FR" sz="1600" dirty="0"/>
              <a:t>: met en œuvre la production et la discussion pour co-construire de la connaissance</a:t>
            </a:r>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fr-FR" sz="1600" b="1" dirty="0"/>
              <a:t>Enquête </a:t>
            </a:r>
            <a:r>
              <a:rPr lang="fr-FR" sz="1600" dirty="0"/>
              <a:t>: consiste à explorer de manière critique des ressources associées aux concepts à apprendre</a:t>
            </a:r>
          </a:p>
          <a:p>
            <a:pPr marL="457200" lvl="0" indent="-298450" algn="l" rtl="0">
              <a:spcBef>
                <a:spcPts val="0"/>
              </a:spcBef>
              <a:spcAft>
                <a:spcPts val="0"/>
              </a:spcAft>
              <a:buSzPts val="1100"/>
              <a:buChar char="●"/>
            </a:pPr>
            <a:r>
              <a:rPr lang="fr-FR" sz="1600" b="1" dirty="0"/>
              <a:t>Exercice ou entraînement </a:t>
            </a:r>
            <a:r>
              <a:rPr lang="fr-FR" sz="1600" dirty="0"/>
              <a:t>: vise à modifier sa compréhension (et donc apprendre) par une autoréflexion ou les feedbacks (rétroaction) de l’enseignant ou des pairs</a:t>
            </a:r>
          </a:p>
          <a:p>
            <a:pPr marL="457200" lvl="0" indent="-298450" algn="l" rtl="0">
              <a:spcBef>
                <a:spcPts val="0"/>
              </a:spcBef>
              <a:spcAft>
                <a:spcPts val="0"/>
              </a:spcAft>
              <a:buSzPts val="1100"/>
              <a:buChar char="●"/>
            </a:pPr>
            <a:r>
              <a:rPr lang="fr-FR" sz="1600" b="1" dirty="0"/>
              <a:t>Production </a:t>
            </a:r>
            <a:r>
              <a:rPr lang="fr-FR" sz="1600" dirty="0"/>
              <a:t>: consolidation de l’apprentissage par l’articulation entre la compréhension des concepts et leur mise en pratique</a:t>
            </a:r>
          </a:p>
          <a:p>
            <a:pPr marL="158750" lvl="0" indent="0" algn="l" rtl="0">
              <a:spcBef>
                <a:spcPts val="0"/>
              </a:spcBef>
              <a:spcAft>
                <a:spcPts val="0"/>
              </a:spcAft>
              <a:buSzPts val="1100"/>
              <a:buFontTx/>
              <a:buNone/>
            </a:pPr>
            <a:endParaRPr lang="fr-FR" sz="1800" dirty="0">
              <a:latin typeface="Raleway"/>
              <a:ea typeface="Raleway"/>
              <a:cs typeface="Raleway"/>
              <a:sym typeface="Raleway"/>
            </a:endParaRPr>
          </a:p>
        </p:txBody>
      </p:sp>
      <p:sp>
        <p:nvSpPr>
          <p:cNvPr id="4" name="Espace réservé du numéro de diapositive 3"/>
          <p:cNvSpPr>
            <a:spLocks noGrp="1"/>
          </p:cNvSpPr>
          <p:nvPr>
            <p:ph type="sldNum" sz="quarter" idx="5"/>
          </p:nvPr>
        </p:nvSpPr>
        <p:spPr/>
        <p:txBody>
          <a:bodyPr/>
          <a:lstStyle/>
          <a:p>
            <a:fld id="{4B7A32F0-C339-42CC-A725-6959B01C44B4}" type="slidenum">
              <a:rPr lang="fr-FR" smtClean="0"/>
              <a:t>22</a:t>
            </a:fld>
            <a:endParaRPr lang="fr-FR" dirty="0"/>
          </a:p>
        </p:txBody>
      </p:sp>
    </p:spTree>
    <p:extLst>
      <p:ext uri="{BB962C8B-B14F-4D97-AF65-F5344CB8AC3E}">
        <p14:creationId xmlns:p14="http://schemas.microsoft.com/office/powerpoint/2010/main" val="2781756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spcBef>
                <a:spcPts val="0"/>
              </a:spcBef>
              <a:spcAft>
                <a:spcPts val="0"/>
              </a:spcAft>
              <a:buNone/>
            </a:pPr>
            <a:r>
              <a:rPr lang="fr-FR" sz="1600" dirty="0"/>
              <a:t>Ces 6 modalités d’apprentissage sont issues du modèle théorique « </a:t>
            </a:r>
            <a:r>
              <a:rPr lang="fr-FR" sz="1600" dirty="0" err="1"/>
              <a:t>Conversational</a:t>
            </a:r>
            <a:r>
              <a:rPr lang="fr-FR" sz="1600" dirty="0"/>
              <a:t> </a:t>
            </a:r>
            <a:r>
              <a:rPr lang="fr-FR" sz="1600" dirty="0" err="1"/>
              <a:t>framework</a:t>
            </a:r>
            <a:r>
              <a:rPr lang="fr-FR" sz="1600" dirty="0"/>
              <a:t> » de Diana Laurillard.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Laurillard</a:t>
            </a:r>
            <a:r>
              <a:rPr lang="en-US" sz="1600" dirty="0"/>
              <a:t>, D. (2012). </a:t>
            </a:r>
            <a:r>
              <a:rPr lang="en-US" sz="1600" i="1" dirty="0"/>
              <a:t>Teaching as a design science : building pedagogical patterns for learning and technology.</a:t>
            </a:r>
            <a:r>
              <a:rPr lang="en-US" sz="1600" dirty="0"/>
              <a:t> London: Routledge.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fr-FR" sz="1600" dirty="0"/>
          </a:p>
          <a:p>
            <a:pPr marL="0" lvl="0" indent="0" algn="l" rtl="0">
              <a:spcBef>
                <a:spcPts val="0"/>
              </a:spcBef>
              <a:spcAft>
                <a:spcPts val="0"/>
              </a:spcAft>
              <a:buNone/>
            </a:pPr>
            <a:r>
              <a:rPr lang="fr-FR" sz="1600" dirty="0"/>
              <a:t>Que voulez-vous que les apprenants </a:t>
            </a:r>
            <a:r>
              <a:rPr lang="fr-FR" sz="1600" b="1" dirty="0"/>
              <a:t>fassent</a:t>
            </a:r>
            <a:r>
              <a:rPr lang="fr-FR" sz="1600" dirty="0"/>
              <a:t> pour un apprentissage </a:t>
            </a:r>
            <a:r>
              <a:rPr lang="fr-FR" sz="1600" b="1" dirty="0"/>
              <a:t>actif</a:t>
            </a:r>
            <a:r>
              <a:rPr lang="fr-FR" sz="1600" dirty="0"/>
              <a:t> ?</a:t>
            </a:r>
          </a:p>
          <a:p>
            <a:pPr marL="0" lvl="0" indent="0" algn="l" rtl="0">
              <a:spcBef>
                <a:spcPts val="0"/>
              </a:spcBef>
              <a:spcAft>
                <a:spcPts val="0"/>
              </a:spcAft>
              <a:buNone/>
            </a:pPr>
            <a:endParaRPr lang="fr-FR" sz="1600" dirty="0"/>
          </a:p>
          <a:p>
            <a:pPr marL="457200" lvl="0" indent="-298450" algn="l" rtl="0">
              <a:spcBef>
                <a:spcPts val="0"/>
              </a:spcBef>
              <a:spcAft>
                <a:spcPts val="0"/>
              </a:spcAft>
              <a:buSzPts val="1100"/>
              <a:buChar char="●"/>
            </a:pPr>
            <a:r>
              <a:rPr lang="fr-FR" sz="1600" b="1" dirty="0"/>
              <a:t>Acquisition </a:t>
            </a:r>
            <a:r>
              <a:rPr lang="fr-FR" sz="1600" dirty="0"/>
              <a:t>de connaissances : lire, regarder, écouter</a:t>
            </a:r>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fr-FR" sz="1600" b="1" dirty="0"/>
              <a:t>Discussion </a:t>
            </a:r>
            <a:r>
              <a:rPr lang="fr-FR" sz="1600" dirty="0"/>
              <a:t>: exige que l’apprenant formule ses idées, argumente et ainsi remettre en question ses idées et concepts</a:t>
            </a:r>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fr-FR" sz="1600" b="1" dirty="0"/>
              <a:t>Collaboration </a:t>
            </a:r>
            <a:r>
              <a:rPr lang="fr-FR" sz="1600" dirty="0"/>
              <a:t>: met en œuvre la production et la discussion pour co-construire de la connaissance</a:t>
            </a:r>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fr-FR" sz="1600" b="1" dirty="0"/>
              <a:t>Enquête </a:t>
            </a:r>
            <a:r>
              <a:rPr lang="fr-FR" sz="1600" dirty="0"/>
              <a:t>: consiste à explorer de manière critique des ressources associées aux concepts à apprendre</a:t>
            </a:r>
          </a:p>
          <a:p>
            <a:pPr marL="457200" lvl="0" indent="-298450" algn="l" rtl="0">
              <a:spcBef>
                <a:spcPts val="0"/>
              </a:spcBef>
              <a:spcAft>
                <a:spcPts val="0"/>
              </a:spcAft>
              <a:buSzPts val="1100"/>
              <a:buChar char="●"/>
            </a:pPr>
            <a:r>
              <a:rPr lang="fr-FR" sz="1600" b="1" dirty="0"/>
              <a:t>Exercice ou entraînement </a:t>
            </a:r>
            <a:r>
              <a:rPr lang="fr-FR" sz="1600" dirty="0"/>
              <a:t>: vise à modifier sa compréhension (et donc apprendre) par une autoréflexion ou les feedbacks (rétroaction) de l’enseignant ou des pairs</a:t>
            </a:r>
          </a:p>
          <a:p>
            <a:pPr marL="457200" lvl="0" indent="-298450" algn="l" rtl="0">
              <a:spcBef>
                <a:spcPts val="0"/>
              </a:spcBef>
              <a:spcAft>
                <a:spcPts val="0"/>
              </a:spcAft>
              <a:buSzPts val="1100"/>
              <a:buChar char="●"/>
            </a:pPr>
            <a:r>
              <a:rPr lang="fr-FR" sz="1600" b="1" dirty="0"/>
              <a:t>Production </a:t>
            </a:r>
            <a:r>
              <a:rPr lang="fr-FR" sz="1600" dirty="0"/>
              <a:t>: consolidation de l’apprentissage par l’articulation entre la compréhension des concepts et leur mise en pratique</a:t>
            </a:r>
          </a:p>
          <a:p>
            <a:pPr marL="158750" lvl="0" indent="0" algn="l" rtl="0">
              <a:spcBef>
                <a:spcPts val="0"/>
              </a:spcBef>
              <a:spcAft>
                <a:spcPts val="0"/>
              </a:spcAft>
              <a:buSzPts val="1100"/>
              <a:buFontTx/>
              <a:buNone/>
            </a:pPr>
            <a:endParaRPr lang="fr-FR" sz="1800" dirty="0">
              <a:latin typeface="Raleway"/>
              <a:ea typeface="Raleway"/>
              <a:cs typeface="Raleway"/>
              <a:sym typeface="Raleway"/>
            </a:endParaRPr>
          </a:p>
        </p:txBody>
      </p:sp>
      <p:sp>
        <p:nvSpPr>
          <p:cNvPr id="4" name="Espace réservé du numéro de diapositive 3"/>
          <p:cNvSpPr>
            <a:spLocks noGrp="1"/>
          </p:cNvSpPr>
          <p:nvPr>
            <p:ph type="sldNum" sz="quarter" idx="5"/>
          </p:nvPr>
        </p:nvSpPr>
        <p:spPr/>
        <p:txBody>
          <a:bodyPr/>
          <a:lstStyle/>
          <a:p>
            <a:fld id="{4B7A32F0-C339-42CC-A725-6959B01C44B4}" type="slidenum">
              <a:rPr lang="fr-FR" smtClean="0"/>
              <a:t>23</a:t>
            </a:fld>
            <a:endParaRPr lang="fr-FR" dirty="0"/>
          </a:p>
        </p:txBody>
      </p:sp>
    </p:spTree>
    <p:extLst>
      <p:ext uri="{BB962C8B-B14F-4D97-AF65-F5344CB8AC3E}">
        <p14:creationId xmlns:p14="http://schemas.microsoft.com/office/powerpoint/2010/main" val="25547251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spcBef>
                <a:spcPts val="0"/>
              </a:spcBef>
              <a:spcAft>
                <a:spcPts val="0"/>
              </a:spcAft>
              <a:buNone/>
            </a:pPr>
            <a:r>
              <a:rPr lang="fr-FR" sz="1600" dirty="0"/>
              <a:t>Ces 6 modalités d’apprentissage sont issues du modèle théorique « </a:t>
            </a:r>
            <a:r>
              <a:rPr lang="fr-FR" sz="1600" dirty="0" err="1"/>
              <a:t>Conversational</a:t>
            </a:r>
            <a:r>
              <a:rPr lang="fr-FR" sz="1600" dirty="0"/>
              <a:t> </a:t>
            </a:r>
            <a:r>
              <a:rPr lang="fr-FR" sz="1600" dirty="0" err="1"/>
              <a:t>framework</a:t>
            </a:r>
            <a:r>
              <a:rPr lang="fr-FR" sz="1600" dirty="0"/>
              <a:t> » de Diana Laurillard.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Laurillard</a:t>
            </a:r>
            <a:r>
              <a:rPr lang="en-US" sz="1600" dirty="0"/>
              <a:t>, D. (2012). </a:t>
            </a:r>
            <a:r>
              <a:rPr lang="en-US" sz="1600" i="1" dirty="0"/>
              <a:t>Teaching as a design science : building pedagogical patterns for learning and technology.</a:t>
            </a:r>
            <a:r>
              <a:rPr lang="en-US" sz="1600" dirty="0"/>
              <a:t> London: Routledge.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fr-FR" sz="1600" dirty="0"/>
          </a:p>
          <a:p>
            <a:pPr marL="0" lvl="0" indent="0" algn="l" rtl="0">
              <a:spcBef>
                <a:spcPts val="0"/>
              </a:spcBef>
              <a:spcAft>
                <a:spcPts val="0"/>
              </a:spcAft>
              <a:buNone/>
            </a:pPr>
            <a:r>
              <a:rPr lang="fr-FR" sz="1600" dirty="0"/>
              <a:t>Que voulez-vous que les apprenants </a:t>
            </a:r>
            <a:r>
              <a:rPr lang="fr-FR" sz="1600" b="1" dirty="0"/>
              <a:t>fassent</a:t>
            </a:r>
            <a:r>
              <a:rPr lang="fr-FR" sz="1600" dirty="0"/>
              <a:t> pour un apprentissage </a:t>
            </a:r>
            <a:r>
              <a:rPr lang="fr-FR" sz="1600" b="1" dirty="0"/>
              <a:t>actif</a:t>
            </a:r>
            <a:r>
              <a:rPr lang="fr-FR" sz="1600" dirty="0"/>
              <a:t> ?</a:t>
            </a:r>
          </a:p>
          <a:p>
            <a:pPr marL="0" lvl="0" indent="0" algn="l" rtl="0">
              <a:spcBef>
                <a:spcPts val="0"/>
              </a:spcBef>
              <a:spcAft>
                <a:spcPts val="0"/>
              </a:spcAft>
              <a:buNone/>
            </a:pPr>
            <a:endParaRPr lang="fr-FR" sz="1600" dirty="0"/>
          </a:p>
          <a:p>
            <a:pPr marL="457200" lvl="0" indent="-298450" algn="l" rtl="0">
              <a:spcBef>
                <a:spcPts val="0"/>
              </a:spcBef>
              <a:spcAft>
                <a:spcPts val="0"/>
              </a:spcAft>
              <a:buSzPts val="1100"/>
              <a:buChar char="●"/>
            </a:pPr>
            <a:r>
              <a:rPr lang="fr-FR" sz="1600" b="1" dirty="0"/>
              <a:t>Acquisition </a:t>
            </a:r>
            <a:r>
              <a:rPr lang="fr-FR" sz="1600" dirty="0"/>
              <a:t>de connaissances : lire, regarder, écouter</a:t>
            </a:r>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fr-FR" sz="1600" b="1" dirty="0"/>
              <a:t>Discussion </a:t>
            </a:r>
            <a:r>
              <a:rPr lang="fr-FR" sz="1600" dirty="0"/>
              <a:t>: exige que l’apprenant formule ses idées, argumente et ainsi remettre en question ses idées et concepts</a:t>
            </a:r>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fr-FR" sz="1600" b="1" dirty="0"/>
              <a:t>Collaboration </a:t>
            </a:r>
            <a:r>
              <a:rPr lang="fr-FR" sz="1600" dirty="0"/>
              <a:t>: met en œuvre la production et la discussion pour co-construire de la connaissance</a:t>
            </a:r>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fr-FR" sz="1600" b="1" dirty="0"/>
              <a:t>Enquête </a:t>
            </a:r>
            <a:r>
              <a:rPr lang="fr-FR" sz="1600" dirty="0"/>
              <a:t>: consiste à explorer de manière critique des ressources associées aux concepts à apprendre</a:t>
            </a:r>
          </a:p>
          <a:p>
            <a:pPr marL="457200" lvl="0" indent="-298450" algn="l" rtl="0">
              <a:spcBef>
                <a:spcPts val="0"/>
              </a:spcBef>
              <a:spcAft>
                <a:spcPts val="0"/>
              </a:spcAft>
              <a:buSzPts val="1100"/>
              <a:buChar char="●"/>
            </a:pPr>
            <a:r>
              <a:rPr lang="fr-FR" sz="1600" b="1" dirty="0"/>
              <a:t>Exercice ou entraînement </a:t>
            </a:r>
            <a:r>
              <a:rPr lang="fr-FR" sz="1600" dirty="0"/>
              <a:t>: vise à modifier sa compréhension (et donc apprendre) par une autoréflexion ou les feedbacks (rétroaction) de l’enseignant ou des pairs</a:t>
            </a:r>
          </a:p>
          <a:p>
            <a:pPr marL="457200" lvl="0" indent="-298450" algn="l" rtl="0">
              <a:spcBef>
                <a:spcPts val="0"/>
              </a:spcBef>
              <a:spcAft>
                <a:spcPts val="0"/>
              </a:spcAft>
              <a:buSzPts val="1100"/>
              <a:buChar char="●"/>
            </a:pPr>
            <a:r>
              <a:rPr lang="fr-FR" sz="1600" b="1" dirty="0"/>
              <a:t>Production </a:t>
            </a:r>
            <a:r>
              <a:rPr lang="fr-FR" sz="1600" dirty="0"/>
              <a:t>: consolidation de l’apprentissage par l’articulation entre la compréhension des concepts et leur mise en pratique</a:t>
            </a:r>
          </a:p>
          <a:p>
            <a:pPr marL="158750" lvl="0" indent="0" algn="l" rtl="0">
              <a:spcBef>
                <a:spcPts val="0"/>
              </a:spcBef>
              <a:spcAft>
                <a:spcPts val="0"/>
              </a:spcAft>
              <a:buSzPts val="1100"/>
              <a:buFontTx/>
              <a:buNone/>
            </a:pPr>
            <a:endParaRPr lang="fr-FR" sz="1800" dirty="0">
              <a:latin typeface="Raleway"/>
              <a:ea typeface="Raleway"/>
              <a:cs typeface="Raleway"/>
              <a:sym typeface="Raleway"/>
            </a:endParaRPr>
          </a:p>
        </p:txBody>
      </p:sp>
      <p:sp>
        <p:nvSpPr>
          <p:cNvPr id="4" name="Espace réservé du numéro de diapositive 3"/>
          <p:cNvSpPr>
            <a:spLocks noGrp="1"/>
          </p:cNvSpPr>
          <p:nvPr>
            <p:ph type="sldNum" sz="quarter" idx="5"/>
          </p:nvPr>
        </p:nvSpPr>
        <p:spPr/>
        <p:txBody>
          <a:bodyPr/>
          <a:lstStyle/>
          <a:p>
            <a:fld id="{4B7A32F0-C339-42CC-A725-6959B01C44B4}" type="slidenum">
              <a:rPr lang="fr-FR" smtClean="0"/>
              <a:t>24</a:t>
            </a:fld>
            <a:endParaRPr lang="fr-FR" dirty="0"/>
          </a:p>
        </p:txBody>
      </p:sp>
    </p:spTree>
    <p:extLst>
      <p:ext uri="{BB962C8B-B14F-4D97-AF65-F5344CB8AC3E}">
        <p14:creationId xmlns:p14="http://schemas.microsoft.com/office/powerpoint/2010/main" val="2403199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spcBef>
                <a:spcPts val="0"/>
              </a:spcBef>
              <a:spcAft>
                <a:spcPts val="0"/>
              </a:spcAft>
              <a:buNone/>
            </a:pPr>
            <a:r>
              <a:rPr lang="fr-FR" sz="1600" dirty="0"/>
              <a:t>Ces 6 modalités d’apprentissage sont issues du modèle théorique « </a:t>
            </a:r>
            <a:r>
              <a:rPr lang="fr-FR" sz="1600" dirty="0" err="1"/>
              <a:t>Conversational</a:t>
            </a:r>
            <a:r>
              <a:rPr lang="fr-FR" sz="1600" dirty="0"/>
              <a:t> </a:t>
            </a:r>
            <a:r>
              <a:rPr lang="fr-FR" sz="1600" dirty="0" err="1"/>
              <a:t>framework</a:t>
            </a:r>
            <a:r>
              <a:rPr lang="fr-FR" sz="1600" dirty="0"/>
              <a:t> » de Diana Laurillard.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Laurillard</a:t>
            </a:r>
            <a:r>
              <a:rPr lang="en-US" sz="1600" dirty="0"/>
              <a:t>, D. (2012). </a:t>
            </a:r>
            <a:r>
              <a:rPr lang="en-US" sz="1600" i="1" dirty="0"/>
              <a:t>Teaching as a design science : building pedagogical patterns for learning and technology.</a:t>
            </a:r>
            <a:r>
              <a:rPr lang="en-US" sz="1600" dirty="0"/>
              <a:t> London: Routledge.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fr-FR" sz="1600" dirty="0"/>
          </a:p>
          <a:p>
            <a:pPr marL="0" lvl="0" indent="0" algn="l" rtl="0">
              <a:spcBef>
                <a:spcPts val="0"/>
              </a:spcBef>
              <a:spcAft>
                <a:spcPts val="0"/>
              </a:spcAft>
              <a:buNone/>
            </a:pPr>
            <a:r>
              <a:rPr lang="fr-FR" sz="1600" dirty="0"/>
              <a:t>Que voulez-vous que les apprenants </a:t>
            </a:r>
            <a:r>
              <a:rPr lang="fr-FR" sz="1600" b="1" dirty="0"/>
              <a:t>fassent</a:t>
            </a:r>
            <a:r>
              <a:rPr lang="fr-FR" sz="1600" dirty="0"/>
              <a:t> pour un apprentissage </a:t>
            </a:r>
            <a:r>
              <a:rPr lang="fr-FR" sz="1600" b="1" dirty="0"/>
              <a:t>actif</a:t>
            </a:r>
            <a:r>
              <a:rPr lang="fr-FR" sz="1600" dirty="0"/>
              <a:t> ?</a:t>
            </a:r>
          </a:p>
          <a:p>
            <a:pPr marL="0" lvl="0" indent="0" algn="l" rtl="0">
              <a:spcBef>
                <a:spcPts val="0"/>
              </a:spcBef>
              <a:spcAft>
                <a:spcPts val="0"/>
              </a:spcAft>
              <a:buNone/>
            </a:pPr>
            <a:endParaRPr lang="fr-FR" sz="1600" dirty="0"/>
          </a:p>
          <a:p>
            <a:pPr marL="457200" lvl="0" indent="-298450" algn="l" rtl="0">
              <a:spcBef>
                <a:spcPts val="0"/>
              </a:spcBef>
              <a:spcAft>
                <a:spcPts val="0"/>
              </a:spcAft>
              <a:buSzPts val="1100"/>
              <a:buChar char="●"/>
            </a:pPr>
            <a:r>
              <a:rPr lang="fr-FR" sz="1600" b="1" dirty="0"/>
              <a:t>Acquisition </a:t>
            </a:r>
            <a:r>
              <a:rPr lang="fr-FR" sz="1600" dirty="0"/>
              <a:t>de connaissances : lire, regarder, écouter</a:t>
            </a:r>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fr-FR" sz="1600" b="1" dirty="0"/>
              <a:t>Discussion </a:t>
            </a:r>
            <a:r>
              <a:rPr lang="fr-FR" sz="1600" dirty="0"/>
              <a:t>: exige que l’apprenant formule ses idées, argumente et ainsi remettre en question ses idées et concepts</a:t>
            </a:r>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fr-FR" sz="1600" b="1" dirty="0"/>
              <a:t>Collaboration </a:t>
            </a:r>
            <a:r>
              <a:rPr lang="fr-FR" sz="1600" dirty="0"/>
              <a:t>: met en œuvre la production et la discussion pour co-construire de la connaissance</a:t>
            </a:r>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fr-FR" sz="1600" b="1" dirty="0"/>
              <a:t>Enquête </a:t>
            </a:r>
            <a:r>
              <a:rPr lang="fr-FR" sz="1600" dirty="0"/>
              <a:t>: consiste à explorer de manière critique des ressources associées aux concepts à apprendre</a:t>
            </a:r>
          </a:p>
          <a:p>
            <a:pPr marL="457200" lvl="0" indent="-298450" algn="l" rtl="0">
              <a:spcBef>
                <a:spcPts val="0"/>
              </a:spcBef>
              <a:spcAft>
                <a:spcPts val="0"/>
              </a:spcAft>
              <a:buSzPts val="1100"/>
              <a:buChar char="●"/>
            </a:pPr>
            <a:r>
              <a:rPr lang="fr-FR" sz="1600" b="1" dirty="0"/>
              <a:t>Exercice ou entraînement </a:t>
            </a:r>
            <a:r>
              <a:rPr lang="fr-FR" sz="1600" dirty="0"/>
              <a:t>: vise à modifier sa compréhension (et donc apprendre) par une autoréflexion ou les feedbacks (rétroaction) de l’enseignant ou des pairs</a:t>
            </a:r>
          </a:p>
          <a:p>
            <a:pPr marL="457200" lvl="0" indent="-298450" algn="l" rtl="0">
              <a:spcBef>
                <a:spcPts val="0"/>
              </a:spcBef>
              <a:spcAft>
                <a:spcPts val="0"/>
              </a:spcAft>
              <a:buSzPts val="1100"/>
              <a:buChar char="●"/>
            </a:pPr>
            <a:r>
              <a:rPr lang="fr-FR" sz="1600" b="1" dirty="0"/>
              <a:t>Production </a:t>
            </a:r>
            <a:r>
              <a:rPr lang="fr-FR" sz="1600" dirty="0"/>
              <a:t>: consolidation de l’apprentissage par l’articulation entre la compréhension des concepts et leur mise en pratique</a:t>
            </a:r>
          </a:p>
          <a:p>
            <a:pPr marL="158750" lvl="0" indent="0" algn="l" rtl="0">
              <a:spcBef>
                <a:spcPts val="0"/>
              </a:spcBef>
              <a:spcAft>
                <a:spcPts val="0"/>
              </a:spcAft>
              <a:buSzPts val="1100"/>
              <a:buFontTx/>
              <a:buNone/>
            </a:pPr>
            <a:endParaRPr lang="fr-FR" sz="1800" dirty="0">
              <a:latin typeface="Raleway"/>
              <a:ea typeface="Raleway"/>
              <a:cs typeface="Raleway"/>
              <a:sym typeface="Raleway"/>
            </a:endParaRPr>
          </a:p>
        </p:txBody>
      </p:sp>
      <p:sp>
        <p:nvSpPr>
          <p:cNvPr id="4" name="Espace réservé du numéro de diapositive 3"/>
          <p:cNvSpPr>
            <a:spLocks noGrp="1"/>
          </p:cNvSpPr>
          <p:nvPr>
            <p:ph type="sldNum" sz="quarter" idx="5"/>
          </p:nvPr>
        </p:nvSpPr>
        <p:spPr/>
        <p:txBody>
          <a:bodyPr/>
          <a:lstStyle/>
          <a:p>
            <a:fld id="{4B7A32F0-C339-42CC-A725-6959B01C44B4}" type="slidenum">
              <a:rPr lang="fr-FR" smtClean="0"/>
              <a:t>25</a:t>
            </a:fld>
            <a:endParaRPr lang="fr-FR" dirty="0"/>
          </a:p>
        </p:txBody>
      </p:sp>
    </p:spTree>
    <p:extLst>
      <p:ext uri="{BB962C8B-B14F-4D97-AF65-F5344CB8AC3E}">
        <p14:creationId xmlns:p14="http://schemas.microsoft.com/office/powerpoint/2010/main" val="15258274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spcBef>
                <a:spcPts val="0"/>
              </a:spcBef>
              <a:spcAft>
                <a:spcPts val="0"/>
              </a:spcAft>
              <a:buNone/>
            </a:pPr>
            <a:r>
              <a:rPr lang="fr-FR" sz="1600" dirty="0"/>
              <a:t>Ces 6 modalités d’apprentissage sont issues du modèle théorique « </a:t>
            </a:r>
            <a:r>
              <a:rPr lang="fr-FR" sz="1600" dirty="0" err="1"/>
              <a:t>Conversational</a:t>
            </a:r>
            <a:r>
              <a:rPr lang="fr-FR" sz="1600" dirty="0"/>
              <a:t> </a:t>
            </a:r>
            <a:r>
              <a:rPr lang="fr-FR" sz="1600" dirty="0" err="1"/>
              <a:t>framework</a:t>
            </a:r>
            <a:r>
              <a:rPr lang="fr-FR" sz="1600" dirty="0"/>
              <a:t> » de Diana Laurillard.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Laurillard</a:t>
            </a:r>
            <a:r>
              <a:rPr lang="en-US" sz="1600" dirty="0"/>
              <a:t>, D. (2012). </a:t>
            </a:r>
            <a:r>
              <a:rPr lang="en-US" sz="1600" i="1" dirty="0"/>
              <a:t>Teaching as a design science : building pedagogical patterns for learning and technology.</a:t>
            </a:r>
            <a:r>
              <a:rPr lang="en-US" sz="1600" dirty="0"/>
              <a:t> London: Routledge.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fr-FR" sz="1600" dirty="0"/>
          </a:p>
          <a:p>
            <a:pPr marL="0" lvl="0" indent="0" algn="l" rtl="0">
              <a:spcBef>
                <a:spcPts val="0"/>
              </a:spcBef>
              <a:spcAft>
                <a:spcPts val="0"/>
              </a:spcAft>
              <a:buNone/>
            </a:pPr>
            <a:r>
              <a:rPr lang="fr-FR" sz="1600" dirty="0"/>
              <a:t>Que voulez-vous que les apprenants </a:t>
            </a:r>
            <a:r>
              <a:rPr lang="fr-FR" sz="1600" b="1" dirty="0"/>
              <a:t>fassent</a:t>
            </a:r>
            <a:r>
              <a:rPr lang="fr-FR" sz="1600" dirty="0"/>
              <a:t> pour un apprentissage </a:t>
            </a:r>
            <a:r>
              <a:rPr lang="fr-FR" sz="1600" b="1" dirty="0"/>
              <a:t>actif</a:t>
            </a:r>
            <a:r>
              <a:rPr lang="fr-FR" sz="1600" dirty="0"/>
              <a:t> ?</a:t>
            </a:r>
          </a:p>
          <a:p>
            <a:pPr marL="0" lvl="0" indent="0" algn="l" rtl="0">
              <a:spcBef>
                <a:spcPts val="0"/>
              </a:spcBef>
              <a:spcAft>
                <a:spcPts val="0"/>
              </a:spcAft>
              <a:buNone/>
            </a:pPr>
            <a:endParaRPr lang="fr-FR" sz="1600" dirty="0"/>
          </a:p>
          <a:p>
            <a:pPr marL="457200" lvl="0" indent="-298450" algn="l" rtl="0">
              <a:spcBef>
                <a:spcPts val="0"/>
              </a:spcBef>
              <a:spcAft>
                <a:spcPts val="0"/>
              </a:spcAft>
              <a:buSzPts val="1100"/>
              <a:buChar char="●"/>
            </a:pPr>
            <a:r>
              <a:rPr lang="fr-FR" sz="1600" b="1" dirty="0"/>
              <a:t>Acquisition </a:t>
            </a:r>
            <a:r>
              <a:rPr lang="fr-FR" sz="1600" dirty="0"/>
              <a:t>de connaissances : lire, regarder, écouter</a:t>
            </a:r>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fr-FR" sz="1600" b="1" dirty="0"/>
              <a:t>Discussion </a:t>
            </a:r>
            <a:r>
              <a:rPr lang="fr-FR" sz="1600" dirty="0"/>
              <a:t>: exige que l’apprenant formule ses idées, argumente et ainsi remettre en question ses idées et concepts</a:t>
            </a:r>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fr-FR" sz="1600" b="1" dirty="0"/>
              <a:t>Collaboration </a:t>
            </a:r>
            <a:r>
              <a:rPr lang="fr-FR" sz="1600" dirty="0"/>
              <a:t>: met en œuvre la production et la discussion pour co-construire de la connaissance</a:t>
            </a:r>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fr-FR" sz="1600" b="1" dirty="0"/>
              <a:t>Enquête </a:t>
            </a:r>
            <a:r>
              <a:rPr lang="fr-FR" sz="1600" dirty="0"/>
              <a:t>: consiste à explorer de manière critique des ressources associées aux concepts à apprendre</a:t>
            </a:r>
          </a:p>
          <a:p>
            <a:pPr marL="457200" lvl="0" indent="-298450" algn="l" rtl="0">
              <a:spcBef>
                <a:spcPts val="0"/>
              </a:spcBef>
              <a:spcAft>
                <a:spcPts val="0"/>
              </a:spcAft>
              <a:buSzPts val="1100"/>
              <a:buChar char="●"/>
            </a:pPr>
            <a:r>
              <a:rPr lang="fr-FR" sz="1600" b="1" dirty="0"/>
              <a:t>Exercice ou entraînement </a:t>
            </a:r>
            <a:r>
              <a:rPr lang="fr-FR" sz="1600" dirty="0"/>
              <a:t>: vise à modifier sa compréhension (et donc apprendre) par une autoréflexion ou les feedbacks (rétroaction) de l’enseignant ou des pairs</a:t>
            </a:r>
          </a:p>
          <a:p>
            <a:pPr marL="457200" lvl="0" indent="-298450" algn="l" rtl="0">
              <a:spcBef>
                <a:spcPts val="0"/>
              </a:spcBef>
              <a:spcAft>
                <a:spcPts val="0"/>
              </a:spcAft>
              <a:buSzPts val="1100"/>
              <a:buChar char="●"/>
            </a:pPr>
            <a:r>
              <a:rPr lang="fr-FR" sz="1600" b="1" dirty="0"/>
              <a:t>Production </a:t>
            </a:r>
            <a:r>
              <a:rPr lang="fr-FR" sz="1600" dirty="0"/>
              <a:t>: consolidation de l’apprentissage par l’articulation entre la compréhension des concepts et leur mise en pratique</a:t>
            </a:r>
          </a:p>
          <a:p>
            <a:pPr marL="158750" lvl="0" indent="0" algn="l" rtl="0">
              <a:spcBef>
                <a:spcPts val="0"/>
              </a:spcBef>
              <a:spcAft>
                <a:spcPts val="0"/>
              </a:spcAft>
              <a:buSzPts val="1100"/>
              <a:buFontTx/>
              <a:buNone/>
            </a:pPr>
            <a:endParaRPr lang="fr-FR" sz="1800" dirty="0">
              <a:latin typeface="Raleway"/>
              <a:ea typeface="Raleway"/>
              <a:cs typeface="Raleway"/>
              <a:sym typeface="Raleway"/>
            </a:endParaRPr>
          </a:p>
        </p:txBody>
      </p:sp>
      <p:sp>
        <p:nvSpPr>
          <p:cNvPr id="4" name="Espace réservé du numéro de diapositive 3"/>
          <p:cNvSpPr>
            <a:spLocks noGrp="1"/>
          </p:cNvSpPr>
          <p:nvPr>
            <p:ph type="sldNum" sz="quarter" idx="5"/>
          </p:nvPr>
        </p:nvSpPr>
        <p:spPr/>
        <p:txBody>
          <a:bodyPr/>
          <a:lstStyle/>
          <a:p>
            <a:fld id="{4B7A32F0-C339-42CC-A725-6959B01C44B4}" type="slidenum">
              <a:rPr lang="fr-FR" smtClean="0"/>
              <a:t>26</a:t>
            </a:fld>
            <a:endParaRPr lang="fr-FR" dirty="0"/>
          </a:p>
        </p:txBody>
      </p:sp>
    </p:spTree>
    <p:extLst>
      <p:ext uri="{BB962C8B-B14F-4D97-AF65-F5344CB8AC3E}">
        <p14:creationId xmlns:p14="http://schemas.microsoft.com/office/powerpoint/2010/main" val="1377528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fr-FR" dirty="0">
                <a:solidFill>
                  <a:schemeClr val="dk1"/>
                </a:solidFill>
              </a:rPr>
              <a:t>ABC Learning Design se concentre, non pas sur la technologie, mais sur les types d'apprentissage qui auront lieu, et sur ce que les étudiants doivent faire pour comprendre quelque chose.</a:t>
            </a:r>
          </a:p>
          <a:p>
            <a:pPr marL="0" lvl="0" indent="0" algn="l" rtl="0">
              <a:spcBef>
                <a:spcPts val="0"/>
              </a:spcBef>
              <a:spcAft>
                <a:spcPts val="0"/>
              </a:spcAft>
              <a:buClr>
                <a:schemeClr val="dk1"/>
              </a:buClr>
              <a:buSzPts val="1100"/>
              <a:buFont typeface="Arial"/>
              <a:buNone/>
            </a:pPr>
            <a:r>
              <a:rPr lang="fr-FR" dirty="0">
                <a:solidFill>
                  <a:schemeClr val="dk1"/>
                </a:solidFill>
              </a:rPr>
              <a:t>ABC LD est particulièrement utile pour les nouveaux programmes ou ceux qui passent à un format en ligne ou plus mixte.</a:t>
            </a:r>
          </a:p>
          <a:p>
            <a:endParaRPr lang="fr-FR" dirty="0"/>
          </a:p>
        </p:txBody>
      </p:sp>
      <p:sp>
        <p:nvSpPr>
          <p:cNvPr id="4" name="Espace réservé du numéro de diapositive 3"/>
          <p:cNvSpPr>
            <a:spLocks noGrp="1"/>
          </p:cNvSpPr>
          <p:nvPr>
            <p:ph type="sldNum" sz="quarter" idx="5"/>
          </p:nvPr>
        </p:nvSpPr>
        <p:spPr/>
        <p:txBody>
          <a:bodyPr/>
          <a:lstStyle/>
          <a:p>
            <a:fld id="{4B7A32F0-C339-42CC-A725-6959B01C44B4}" type="slidenum">
              <a:rPr lang="fr-FR" smtClean="0"/>
              <a:t>5</a:t>
            </a:fld>
            <a:endParaRPr lang="fr-FR" dirty="0"/>
          </a:p>
        </p:txBody>
      </p:sp>
    </p:spTree>
    <p:extLst>
      <p:ext uri="{BB962C8B-B14F-4D97-AF65-F5344CB8AC3E}">
        <p14:creationId xmlns:p14="http://schemas.microsoft.com/office/powerpoint/2010/main" val="330506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bg1"/>
                </a:solidFill>
                <a:latin typeface="Rajdhani" panose="02000000000000000000" pitchFamily="2" charset="0"/>
                <a:cs typeface="Rajdhani" panose="02000000000000000000" pitchFamily="2" charset="0"/>
              </a:rPr>
              <a:t>https://abc-ld.org/</a:t>
            </a:r>
          </a:p>
          <a:p>
            <a:endParaRPr lang="fr-FR" dirty="0"/>
          </a:p>
        </p:txBody>
      </p:sp>
      <p:sp>
        <p:nvSpPr>
          <p:cNvPr id="4" name="Espace réservé du numéro de diapositive 3"/>
          <p:cNvSpPr>
            <a:spLocks noGrp="1"/>
          </p:cNvSpPr>
          <p:nvPr>
            <p:ph type="sldNum" sz="quarter" idx="5"/>
          </p:nvPr>
        </p:nvSpPr>
        <p:spPr/>
        <p:txBody>
          <a:bodyPr/>
          <a:lstStyle/>
          <a:p>
            <a:fld id="{4B7A32F0-C339-42CC-A725-6959B01C44B4}" type="slidenum">
              <a:rPr lang="fr-FR" smtClean="0"/>
              <a:t>6</a:t>
            </a:fld>
            <a:endParaRPr lang="fr-FR" dirty="0"/>
          </a:p>
        </p:txBody>
      </p:sp>
    </p:spTree>
    <p:extLst>
      <p:ext uri="{BB962C8B-B14F-4D97-AF65-F5344CB8AC3E}">
        <p14:creationId xmlns:p14="http://schemas.microsoft.com/office/powerpoint/2010/main" val="1108325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spcBef>
                <a:spcPts val="0"/>
              </a:spcBef>
              <a:spcAft>
                <a:spcPts val="0"/>
              </a:spcAft>
              <a:buNone/>
            </a:pPr>
            <a:r>
              <a:rPr lang="fr-FR" sz="1600" dirty="0"/>
              <a:t>Ces 6 modalités d’apprentissage sont issues du modèle théorique « </a:t>
            </a:r>
            <a:r>
              <a:rPr lang="fr-FR" sz="1600" dirty="0" err="1"/>
              <a:t>Conversational</a:t>
            </a:r>
            <a:r>
              <a:rPr lang="fr-FR" sz="1600" dirty="0"/>
              <a:t> </a:t>
            </a:r>
            <a:r>
              <a:rPr lang="fr-FR" sz="1600" dirty="0" err="1"/>
              <a:t>framework</a:t>
            </a:r>
            <a:r>
              <a:rPr lang="fr-FR" sz="1600" dirty="0"/>
              <a:t> » de Diana Laurillard.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Laurillard</a:t>
            </a:r>
            <a:r>
              <a:rPr lang="en-US" sz="1600" dirty="0"/>
              <a:t>, D. (2012). </a:t>
            </a:r>
            <a:r>
              <a:rPr lang="en-US" sz="1600" i="1" dirty="0"/>
              <a:t>Teaching as a design science : building pedagogical patterns for learning and technology.</a:t>
            </a:r>
            <a:r>
              <a:rPr lang="en-US" sz="1600" dirty="0"/>
              <a:t> London: Routledge.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fr-FR" sz="1600" dirty="0"/>
          </a:p>
          <a:p>
            <a:pPr marL="0" lvl="0" indent="0" algn="l" rtl="0">
              <a:spcBef>
                <a:spcPts val="0"/>
              </a:spcBef>
              <a:spcAft>
                <a:spcPts val="0"/>
              </a:spcAft>
              <a:buNone/>
            </a:pPr>
            <a:r>
              <a:rPr lang="fr-FR" sz="1600" dirty="0"/>
              <a:t>Que voulez-vous que les apprenants </a:t>
            </a:r>
            <a:r>
              <a:rPr lang="fr-FR" sz="1600" b="1" dirty="0"/>
              <a:t>fassent</a:t>
            </a:r>
            <a:r>
              <a:rPr lang="fr-FR" sz="1600" dirty="0"/>
              <a:t> pour un apprentissage </a:t>
            </a:r>
            <a:r>
              <a:rPr lang="fr-FR" sz="1600" b="1" dirty="0"/>
              <a:t>actif</a:t>
            </a:r>
            <a:r>
              <a:rPr lang="fr-FR" sz="1600" dirty="0"/>
              <a:t> ?</a:t>
            </a:r>
          </a:p>
          <a:p>
            <a:pPr marL="0" lvl="0" indent="0" algn="l" rtl="0">
              <a:spcBef>
                <a:spcPts val="0"/>
              </a:spcBef>
              <a:spcAft>
                <a:spcPts val="0"/>
              </a:spcAft>
              <a:buNone/>
            </a:pPr>
            <a:endParaRPr lang="fr-FR" sz="1600" dirty="0"/>
          </a:p>
          <a:p>
            <a:pPr marL="457200" lvl="0" indent="-298450" algn="l" rtl="0">
              <a:spcBef>
                <a:spcPts val="0"/>
              </a:spcBef>
              <a:spcAft>
                <a:spcPts val="0"/>
              </a:spcAft>
              <a:buSzPts val="1100"/>
              <a:buChar char="●"/>
            </a:pPr>
            <a:r>
              <a:rPr lang="fr-FR" sz="1600" b="1" dirty="0"/>
              <a:t>Acquisition </a:t>
            </a:r>
            <a:r>
              <a:rPr lang="fr-FR" sz="1600" dirty="0"/>
              <a:t>de connaissances : lire, regarder, écouter</a:t>
            </a:r>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fr-FR" sz="1600" b="1" dirty="0"/>
              <a:t>Discussion </a:t>
            </a:r>
            <a:r>
              <a:rPr lang="fr-FR" sz="1600" dirty="0"/>
              <a:t>: exige que l’apprenant formule ses idées, argumente et ainsi remettre en question ses idées et concepts</a:t>
            </a:r>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fr-FR" sz="1600" b="1" dirty="0"/>
              <a:t>Collaboration </a:t>
            </a:r>
            <a:r>
              <a:rPr lang="fr-FR" sz="1600" dirty="0"/>
              <a:t>: met en œuvre la production et la discussion pour co-construire de la connaissance</a:t>
            </a:r>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fr-FR" sz="1600" b="1" dirty="0"/>
              <a:t>Enquête </a:t>
            </a:r>
            <a:r>
              <a:rPr lang="fr-FR" sz="1600" dirty="0"/>
              <a:t>: consiste à explorer de manière critique des ressources associées aux concepts à apprendre</a:t>
            </a:r>
          </a:p>
          <a:p>
            <a:pPr marL="457200" lvl="0" indent="-298450" algn="l" rtl="0">
              <a:spcBef>
                <a:spcPts val="0"/>
              </a:spcBef>
              <a:spcAft>
                <a:spcPts val="0"/>
              </a:spcAft>
              <a:buSzPts val="1100"/>
              <a:buChar char="●"/>
            </a:pPr>
            <a:r>
              <a:rPr lang="fr-FR" sz="1600" b="1" dirty="0"/>
              <a:t>Exercice ou entraînement </a:t>
            </a:r>
            <a:r>
              <a:rPr lang="fr-FR" sz="1600" dirty="0"/>
              <a:t>: vise à modifier sa compréhension (et donc apprendre) par une autoréflexion ou les feedbacks (rétroaction) de l’enseignant ou des pairs</a:t>
            </a:r>
          </a:p>
          <a:p>
            <a:pPr marL="457200" lvl="0" indent="-298450" algn="l" rtl="0">
              <a:spcBef>
                <a:spcPts val="0"/>
              </a:spcBef>
              <a:spcAft>
                <a:spcPts val="0"/>
              </a:spcAft>
              <a:buSzPts val="1100"/>
              <a:buChar char="●"/>
            </a:pPr>
            <a:r>
              <a:rPr lang="fr-FR" sz="1600" b="1" dirty="0"/>
              <a:t>Production </a:t>
            </a:r>
            <a:r>
              <a:rPr lang="fr-FR" sz="1600" dirty="0"/>
              <a:t>: consolidation de l’apprentissage par l’articulation entre la compréhension des concepts et leur mise en pratique</a:t>
            </a:r>
          </a:p>
          <a:p>
            <a:pPr marL="158750" lvl="0" indent="0" algn="l" rtl="0">
              <a:spcBef>
                <a:spcPts val="0"/>
              </a:spcBef>
              <a:spcAft>
                <a:spcPts val="0"/>
              </a:spcAft>
              <a:buSzPts val="1100"/>
              <a:buFontTx/>
              <a:buNone/>
            </a:pPr>
            <a:endParaRPr lang="fr-FR" sz="1800" dirty="0">
              <a:latin typeface="Raleway"/>
              <a:ea typeface="Raleway"/>
              <a:cs typeface="Raleway"/>
              <a:sym typeface="Raleway"/>
            </a:endParaRPr>
          </a:p>
        </p:txBody>
      </p:sp>
      <p:sp>
        <p:nvSpPr>
          <p:cNvPr id="4" name="Espace réservé du numéro de diapositive 3"/>
          <p:cNvSpPr>
            <a:spLocks noGrp="1"/>
          </p:cNvSpPr>
          <p:nvPr>
            <p:ph type="sldNum" sz="quarter" idx="5"/>
          </p:nvPr>
        </p:nvSpPr>
        <p:spPr/>
        <p:txBody>
          <a:bodyPr/>
          <a:lstStyle/>
          <a:p>
            <a:fld id="{4B7A32F0-C339-42CC-A725-6959B01C44B4}" type="slidenum">
              <a:rPr lang="fr-FR" smtClean="0"/>
              <a:t>7</a:t>
            </a:fld>
            <a:endParaRPr lang="fr-FR" dirty="0"/>
          </a:p>
        </p:txBody>
      </p:sp>
    </p:spTree>
    <p:extLst>
      <p:ext uri="{BB962C8B-B14F-4D97-AF65-F5344CB8AC3E}">
        <p14:creationId xmlns:p14="http://schemas.microsoft.com/office/powerpoint/2010/main" val="3504214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7A32F0-C339-42CC-A725-6959B01C44B4}" type="slidenum">
              <a:rPr lang="fr-FR" smtClean="0"/>
              <a:t>8</a:t>
            </a:fld>
            <a:endParaRPr lang="fr-FR" dirty="0"/>
          </a:p>
        </p:txBody>
      </p:sp>
    </p:spTree>
    <p:extLst>
      <p:ext uri="{BB962C8B-B14F-4D97-AF65-F5344CB8AC3E}">
        <p14:creationId xmlns:p14="http://schemas.microsoft.com/office/powerpoint/2010/main" val="1562150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7A32F0-C339-42CC-A725-6959B01C44B4}" type="slidenum">
              <a:rPr lang="fr-FR" smtClean="0"/>
              <a:t>9</a:t>
            </a:fld>
            <a:endParaRPr lang="fr-FR" dirty="0"/>
          </a:p>
        </p:txBody>
      </p:sp>
    </p:spTree>
    <p:extLst>
      <p:ext uri="{BB962C8B-B14F-4D97-AF65-F5344CB8AC3E}">
        <p14:creationId xmlns:p14="http://schemas.microsoft.com/office/powerpoint/2010/main" val="3916363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fr-FR" dirty="0">
                <a:solidFill>
                  <a:schemeClr val="dk1"/>
                </a:solidFill>
              </a:rPr>
              <a:t>ABC Learning Design est un atelier de formation pratique développé à l’UCL.</a:t>
            </a:r>
          </a:p>
          <a:p>
            <a:pPr marL="0" lvl="0" indent="0" algn="l" rtl="0">
              <a:spcBef>
                <a:spcPts val="0"/>
              </a:spcBef>
              <a:spcAft>
                <a:spcPts val="0"/>
              </a:spcAft>
              <a:buClr>
                <a:schemeClr val="dk1"/>
              </a:buClr>
              <a:buSzPts val="1100"/>
              <a:buFont typeface="Arial"/>
              <a:buNone/>
            </a:pPr>
            <a:r>
              <a:rPr lang="fr-FR" dirty="0">
                <a:solidFill>
                  <a:schemeClr val="dk1"/>
                </a:solidFill>
              </a:rPr>
              <a:t>En seulement 90 minutes, les équipes d’enseignement travaillent ensemble pour créer un «Storyboard» visuel.</a:t>
            </a:r>
          </a:p>
          <a:p>
            <a:pPr marL="0" lvl="0" indent="0" algn="l" rtl="0">
              <a:spcBef>
                <a:spcPts val="0"/>
              </a:spcBef>
              <a:spcAft>
                <a:spcPts val="0"/>
              </a:spcAft>
              <a:buClr>
                <a:schemeClr val="dk1"/>
              </a:buClr>
              <a:buSzPts val="1100"/>
              <a:buFont typeface="Arial"/>
              <a:buNone/>
            </a:pPr>
            <a:r>
              <a:rPr lang="fr-FR" dirty="0">
                <a:solidFill>
                  <a:schemeClr val="dk1"/>
                </a:solidFill>
              </a:rPr>
              <a:t>Le Storyboard est composé de cartes pré-imprimées représentant le type et la séquence des activités d’apprentissage (en ligne et hors ligne) nécessaires pour répondre aux résultats de l’apprentissage du module ou du programme.</a:t>
            </a:r>
          </a:p>
          <a:p>
            <a:pPr marL="0" lvl="0" indent="0" algn="l" rtl="0">
              <a:spcBef>
                <a:spcPts val="0"/>
              </a:spcBef>
              <a:spcAft>
                <a:spcPts val="0"/>
              </a:spcAft>
              <a:buClr>
                <a:schemeClr val="dk1"/>
              </a:buClr>
              <a:buSzPts val="1100"/>
              <a:buFont typeface="Arial"/>
              <a:buNone/>
            </a:pPr>
            <a:endParaRPr lang="fr-FR" dirty="0">
              <a:solidFill>
                <a:schemeClr val="dk1"/>
              </a:solidFill>
            </a:endParaRPr>
          </a:p>
          <a:p>
            <a:pPr marL="0" lvl="0" indent="0" algn="l" rtl="0">
              <a:spcBef>
                <a:spcPts val="0"/>
              </a:spcBef>
              <a:spcAft>
                <a:spcPts val="0"/>
              </a:spcAft>
              <a:buClr>
                <a:schemeClr val="dk1"/>
              </a:buClr>
              <a:buSzPts val="1100"/>
              <a:buFont typeface="Arial"/>
              <a:buNone/>
            </a:pPr>
            <a:r>
              <a:rPr lang="fr-FR" dirty="0">
                <a:solidFill>
                  <a:schemeClr val="dk1"/>
                </a:solidFill>
              </a:rPr>
              <a:t>ABC Learning Design se concentre, non pas sur la technologie, mais sur les types d'apprentissage qui auront lieu, et sur ce que les étudiants doivent faire pour comprendre quelque chose.</a:t>
            </a:r>
          </a:p>
          <a:p>
            <a:pPr marL="0" lvl="0" indent="0" algn="l" rtl="0">
              <a:spcBef>
                <a:spcPts val="0"/>
              </a:spcBef>
              <a:spcAft>
                <a:spcPts val="0"/>
              </a:spcAft>
              <a:buClr>
                <a:schemeClr val="dk1"/>
              </a:buClr>
              <a:buSzPts val="1100"/>
              <a:buFont typeface="Arial"/>
              <a:buNone/>
            </a:pPr>
            <a:endParaRPr lang="fr-FR" dirty="0">
              <a:solidFill>
                <a:schemeClr val="dk1"/>
              </a:solidFill>
            </a:endParaRPr>
          </a:p>
          <a:p>
            <a:pPr marL="0" lvl="0" indent="0" algn="l" rtl="0">
              <a:spcBef>
                <a:spcPts val="0"/>
              </a:spcBef>
              <a:spcAft>
                <a:spcPts val="0"/>
              </a:spcAft>
              <a:buClr>
                <a:schemeClr val="dk1"/>
              </a:buClr>
              <a:buSzPts val="1100"/>
              <a:buFont typeface="Arial"/>
              <a:buNone/>
            </a:pPr>
            <a:r>
              <a:rPr lang="fr-FR" dirty="0">
                <a:solidFill>
                  <a:schemeClr val="dk1"/>
                </a:solidFill>
              </a:rPr>
              <a:t>ABC LD est particulièrement utile pour les nouveaux programmes ou ceux qui passent à un format en ligne ou plus mixte.</a:t>
            </a:r>
          </a:p>
        </p:txBody>
      </p:sp>
      <p:sp>
        <p:nvSpPr>
          <p:cNvPr id="4" name="Espace réservé du numéro de diapositive 3"/>
          <p:cNvSpPr>
            <a:spLocks noGrp="1"/>
          </p:cNvSpPr>
          <p:nvPr>
            <p:ph type="sldNum" sz="quarter" idx="5"/>
          </p:nvPr>
        </p:nvSpPr>
        <p:spPr/>
        <p:txBody>
          <a:bodyPr/>
          <a:lstStyle/>
          <a:p>
            <a:fld id="{4B7A32F0-C339-42CC-A725-6959B01C44B4}" type="slidenum">
              <a:rPr lang="fr-FR" smtClean="0"/>
              <a:t>10</a:t>
            </a:fld>
            <a:endParaRPr lang="fr-FR" dirty="0"/>
          </a:p>
        </p:txBody>
      </p:sp>
    </p:spTree>
    <p:extLst>
      <p:ext uri="{BB962C8B-B14F-4D97-AF65-F5344CB8AC3E}">
        <p14:creationId xmlns:p14="http://schemas.microsoft.com/office/powerpoint/2010/main" val="1110521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7A32F0-C339-42CC-A725-6959B01C44B4}" type="slidenum">
              <a:rPr lang="fr-FR" smtClean="0"/>
              <a:t>11</a:t>
            </a:fld>
            <a:endParaRPr lang="fr-FR" dirty="0"/>
          </a:p>
        </p:txBody>
      </p:sp>
    </p:spTree>
    <p:extLst>
      <p:ext uri="{BB962C8B-B14F-4D97-AF65-F5344CB8AC3E}">
        <p14:creationId xmlns:p14="http://schemas.microsoft.com/office/powerpoint/2010/main" val="3818331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B270C7-08A5-4EF1-E0AC-C0104D6E675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E2E59F3-F210-3909-D3E0-00A30317EB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B1A842D-D12C-AD8E-1838-91F35EA99B56}"/>
              </a:ext>
            </a:extLst>
          </p:cNvPr>
          <p:cNvSpPr>
            <a:spLocks noGrp="1"/>
          </p:cNvSpPr>
          <p:nvPr>
            <p:ph type="dt" sz="half" idx="10"/>
          </p:nvPr>
        </p:nvSpPr>
        <p:spPr/>
        <p:txBody>
          <a:bodyPr/>
          <a:lstStyle/>
          <a:p>
            <a:fld id="{9FC99C18-5108-42F9-BE1B-70EC52364635}" type="datetimeFigureOut">
              <a:rPr lang="fr-FR" smtClean="0"/>
              <a:t>28/06/2023</a:t>
            </a:fld>
            <a:endParaRPr lang="fr-FR" dirty="0"/>
          </a:p>
        </p:txBody>
      </p:sp>
      <p:sp>
        <p:nvSpPr>
          <p:cNvPr id="5" name="Espace réservé du pied de page 4">
            <a:extLst>
              <a:ext uri="{FF2B5EF4-FFF2-40B4-BE49-F238E27FC236}">
                <a16:creationId xmlns:a16="http://schemas.microsoft.com/office/drawing/2014/main" id="{7946C839-FD89-62AD-07B8-364CB8AB2570}"/>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DA917E73-00AF-79D8-0DC2-14D2C090C4E0}"/>
              </a:ext>
            </a:extLst>
          </p:cNvPr>
          <p:cNvSpPr>
            <a:spLocks noGrp="1"/>
          </p:cNvSpPr>
          <p:nvPr>
            <p:ph type="sldNum" sz="quarter" idx="12"/>
          </p:nvPr>
        </p:nvSpPr>
        <p:spPr/>
        <p:txBody>
          <a:bodyPr/>
          <a:lstStyle/>
          <a:p>
            <a:fld id="{CADBF9D5-9425-4189-968A-94F095AA4659}" type="slidenum">
              <a:rPr lang="fr-FR" smtClean="0"/>
              <a:t>‹N°›</a:t>
            </a:fld>
            <a:endParaRPr lang="fr-FR" dirty="0"/>
          </a:p>
        </p:txBody>
      </p:sp>
    </p:spTree>
    <p:extLst>
      <p:ext uri="{BB962C8B-B14F-4D97-AF65-F5344CB8AC3E}">
        <p14:creationId xmlns:p14="http://schemas.microsoft.com/office/powerpoint/2010/main" val="884792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6DE5EE-72BA-9C64-970F-CBEF0948ED4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63EE346-0C4B-22E3-C1B5-A888FDB78D1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A7ADE17-6264-EE15-7B9A-A18F07ABBC65}"/>
              </a:ext>
            </a:extLst>
          </p:cNvPr>
          <p:cNvSpPr>
            <a:spLocks noGrp="1"/>
          </p:cNvSpPr>
          <p:nvPr>
            <p:ph type="dt" sz="half" idx="10"/>
          </p:nvPr>
        </p:nvSpPr>
        <p:spPr/>
        <p:txBody>
          <a:bodyPr/>
          <a:lstStyle/>
          <a:p>
            <a:fld id="{9FC99C18-5108-42F9-BE1B-70EC52364635}" type="datetimeFigureOut">
              <a:rPr lang="fr-FR" smtClean="0"/>
              <a:t>28/06/2023</a:t>
            </a:fld>
            <a:endParaRPr lang="fr-FR" dirty="0"/>
          </a:p>
        </p:txBody>
      </p:sp>
      <p:sp>
        <p:nvSpPr>
          <p:cNvPr id="5" name="Espace réservé du pied de page 4">
            <a:extLst>
              <a:ext uri="{FF2B5EF4-FFF2-40B4-BE49-F238E27FC236}">
                <a16:creationId xmlns:a16="http://schemas.microsoft.com/office/drawing/2014/main" id="{C2CF0F9D-3121-1EAF-9D29-D42FFE3C60BA}"/>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120545D-4570-634D-DA02-F693340EB537}"/>
              </a:ext>
            </a:extLst>
          </p:cNvPr>
          <p:cNvSpPr>
            <a:spLocks noGrp="1"/>
          </p:cNvSpPr>
          <p:nvPr>
            <p:ph type="sldNum" sz="quarter" idx="12"/>
          </p:nvPr>
        </p:nvSpPr>
        <p:spPr/>
        <p:txBody>
          <a:bodyPr/>
          <a:lstStyle/>
          <a:p>
            <a:fld id="{CADBF9D5-9425-4189-968A-94F095AA4659}" type="slidenum">
              <a:rPr lang="fr-FR" smtClean="0"/>
              <a:t>‹N°›</a:t>
            </a:fld>
            <a:endParaRPr lang="fr-FR" dirty="0"/>
          </a:p>
        </p:txBody>
      </p:sp>
    </p:spTree>
    <p:extLst>
      <p:ext uri="{BB962C8B-B14F-4D97-AF65-F5344CB8AC3E}">
        <p14:creationId xmlns:p14="http://schemas.microsoft.com/office/powerpoint/2010/main" val="911831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E1DDC0E-C9A8-076D-9ADC-D0AFE2F77E7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8971339-E6EE-30FB-2DCE-D5BC30874E5B}"/>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E828170-0D50-8D41-FB61-CB5DF826E447}"/>
              </a:ext>
            </a:extLst>
          </p:cNvPr>
          <p:cNvSpPr>
            <a:spLocks noGrp="1"/>
          </p:cNvSpPr>
          <p:nvPr>
            <p:ph type="dt" sz="half" idx="10"/>
          </p:nvPr>
        </p:nvSpPr>
        <p:spPr/>
        <p:txBody>
          <a:bodyPr/>
          <a:lstStyle/>
          <a:p>
            <a:fld id="{9FC99C18-5108-42F9-BE1B-70EC52364635}" type="datetimeFigureOut">
              <a:rPr lang="fr-FR" smtClean="0"/>
              <a:t>28/06/2023</a:t>
            </a:fld>
            <a:endParaRPr lang="fr-FR" dirty="0"/>
          </a:p>
        </p:txBody>
      </p:sp>
      <p:sp>
        <p:nvSpPr>
          <p:cNvPr id="5" name="Espace réservé du pied de page 4">
            <a:extLst>
              <a:ext uri="{FF2B5EF4-FFF2-40B4-BE49-F238E27FC236}">
                <a16:creationId xmlns:a16="http://schemas.microsoft.com/office/drawing/2014/main" id="{5DB63E5A-1E30-3834-ECA1-69D924CF1B11}"/>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E198351C-CBB3-1606-418C-4157D239F937}"/>
              </a:ext>
            </a:extLst>
          </p:cNvPr>
          <p:cNvSpPr>
            <a:spLocks noGrp="1"/>
          </p:cNvSpPr>
          <p:nvPr>
            <p:ph type="sldNum" sz="quarter" idx="12"/>
          </p:nvPr>
        </p:nvSpPr>
        <p:spPr/>
        <p:txBody>
          <a:bodyPr/>
          <a:lstStyle/>
          <a:p>
            <a:fld id="{CADBF9D5-9425-4189-968A-94F095AA4659}" type="slidenum">
              <a:rPr lang="fr-FR" smtClean="0"/>
              <a:t>‹N°›</a:t>
            </a:fld>
            <a:endParaRPr lang="fr-FR" dirty="0"/>
          </a:p>
        </p:txBody>
      </p:sp>
    </p:spTree>
    <p:extLst>
      <p:ext uri="{BB962C8B-B14F-4D97-AF65-F5344CB8AC3E}">
        <p14:creationId xmlns:p14="http://schemas.microsoft.com/office/powerpoint/2010/main" val="873162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216A59-2CF7-52A4-70A9-FDF511B56BC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79BB48C-07FB-9CDA-FCCD-5421702B2D9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EAECEBB-C7DA-9EA5-BA13-70C14514D351}"/>
              </a:ext>
            </a:extLst>
          </p:cNvPr>
          <p:cNvSpPr>
            <a:spLocks noGrp="1"/>
          </p:cNvSpPr>
          <p:nvPr>
            <p:ph type="dt" sz="half" idx="10"/>
          </p:nvPr>
        </p:nvSpPr>
        <p:spPr/>
        <p:txBody>
          <a:bodyPr/>
          <a:lstStyle/>
          <a:p>
            <a:fld id="{9FC99C18-5108-42F9-BE1B-70EC52364635}" type="datetimeFigureOut">
              <a:rPr lang="fr-FR" smtClean="0"/>
              <a:t>28/06/2023</a:t>
            </a:fld>
            <a:endParaRPr lang="fr-FR" dirty="0"/>
          </a:p>
        </p:txBody>
      </p:sp>
      <p:sp>
        <p:nvSpPr>
          <p:cNvPr id="5" name="Espace réservé du pied de page 4">
            <a:extLst>
              <a:ext uri="{FF2B5EF4-FFF2-40B4-BE49-F238E27FC236}">
                <a16:creationId xmlns:a16="http://schemas.microsoft.com/office/drawing/2014/main" id="{BB672330-9135-9B91-6131-DC2AE43396D7}"/>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5DD9B8F8-20EB-A657-D702-CAAE63F0103F}"/>
              </a:ext>
            </a:extLst>
          </p:cNvPr>
          <p:cNvSpPr>
            <a:spLocks noGrp="1"/>
          </p:cNvSpPr>
          <p:nvPr>
            <p:ph type="sldNum" sz="quarter" idx="12"/>
          </p:nvPr>
        </p:nvSpPr>
        <p:spPr/>
        <p:txBody>
          <a:bodyPr/>
          <a:lstStyle/>
          <a:p>
            <a:fld id="{CADBF9D5-9425-4189-968A-94F095AA4659}" type="slidenum">
              <a:rPr lang="fr-FR" smtClean="0"/>
              <a:t>‹N°›</a:t>
            </a:fld>
            <a:endParaRPr lang="fr-FR" dirty="0"/>
          </a:p>
        </p:txBody>
      </p:sp>
    </p:spTree>
    <p:extLst>
      <p:ext uri="{BB962C8B-B14F-4D97-AF65-F5344CB8AC3E}">
        <p14:creationId xmlns:p14="http://schemas.microsoft.com/office/powerpoint/2010/main" val="7883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B081CE-C15C-91E0-8054-38AAB523F61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DB6CBAD5-1B23-062B-0659-C0D327916B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4528E1C-5BAD-2E4A-60B0-938A125B1275}"/>
              </a:ext>
            </a:extLst>
          </p:cNvPr>
          <p:cNvSpPr>
            <a:spLocks noGrp="1"/>
          </p:cNvSpPr>
          <p:nvPr>
            <p:ph type="dt" sz="half" idx="10"/>
          </p:nvPr>
        </p:nvSpPr>
        <p:spPr/>
        <p:txBody>
          <a:bodyPr/>
          <a:lstStyle/>
          <a:p>
            <a:fld id="{9FC99C18-5108-42F9-BE1B-70EC52364635}" type="datetimeFigureOut">
              <a:rPr lang="fr-FR" smtClean="0"/>
              <a:t>28/06/2023</a:t>
            </a:fld>
            <a:endParaRPr lang="fr-FR" dirty="0"/>
          </a:p>
        </p:txBody>
      </p:sp>
      <p:sp>
        <p:nvSpPr>
          <p:cNvPr id="5" name="Espace réservé du pied de page 4">
            <a:extLst>
              <a:ext uri="{FF2B5EF4-FFF2-40B4-BE49-F238E27FC236}">
                <a16:creationId xmlns:a16="http://schemas.microsoft.com/office/drawing/2014/main" id="{41D683FE-BB1F-3A2A-32B2-CD8412CBFB10}"/>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C8953761-3415-8A3F-9B59-A5D2F66E40E3}"/>
              </a:ext>
            </a:extLst>
          </p:cNvPr>
          <p:cNvSpPr>
            <a:spLocks noGrp="1"/>
          </p:cNvSpPr>
          <p:nvPr>
            <p:ph type="sldNum" sz="quarter" idx="12"/>
          </p:nvPr>
        </p:nvSpPr>
        <p:spPr/>
        <p:txBody>
          <a:bodyPr/>
          <a:lstStyle/>
          <a:p>
            <a:fld id="{CADBF9D5-9425-4189-968A-94F095AA4659}" type="slidenum">
              <a:rPr lang="fr-FR" smtClean="0"/>
              <a:t>‹N°›</a:t>
            </a:fld>
            <a:endParaRPr lang="fr-FR" dirty="0"/>
          </a:p>
        </p:txBody>
      </p:sp>
    </p:spTree>
    <p:extLst>
      <p:ext uri="{BB962C8B-B14F-4D97-AF65-F5344CB8AC3E}">
        <p14:creationId xmlns:p14="http://schemas.microsoft.com/office/powerpoint/2010/main" val="4053939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3124BD-1199-E9C3-BA61-BB2041C99C6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0000CCB-A1F4-088B-66DB-F3EC146A1B8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61FC9EF-3872-5FE5-B36E-E13E4967683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2F186CD-363F-D684-CDB4-2AAE464D1F30}"/>
              </a:ext>
            </a:extLst>
          </p:cNvPr>
          <p:cNvSpPr>
            <a:spLocks noGrp="1"/>
          </p:cNvSpPr>
          <p:nvPr>
            <p:ph type="dt" sz="half" idx="10"/>
          </p:nvPr>
        </p:nvSpPr>
        <p:spPr/>
        <p:txBody>
          <a:bodyPr/>
          <a:lstStyle/>
          <a:p>
            <a:fld id="{9FC99C18-5108-42F9-BE1B-70EC52364635}" type="datetimeFigureOut">
              <a:rPr lang="fr-FR" smtClean="0"/>
              <a:t>28/06/2023</a:t>
            </a:fld>
            <a:endParaRPr lang="fr-FR" dirty="0"/>
          </a:p>
        </p:txBody>
      </p:sp>
      <p:sp>
        <p:nvSpPr>
          <p:cNvPr id="6" name="Espace réservé du pied de page 5">
            <a:extLst>
              <a:ext uri="{FF2B5EF4-FFF2-40B4-BE49-F238E27FC236}">
                <a16:creationId xmlns:a16="http://schemas.microsoft.com/office/drawing/2014/main" id="{BD6B5755-2173-E202-DC64-BA1DAA1EFC11}"/>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0D600F5D-EF42-0493-AA0D-1D383FBF8E88}"/>
              </a:ext>
            </a:extLst>
          </p:cNvPr>
          <p:cNvSpPr>
            <a:spLocks noGrp="1"/>
          </p:cNvSpPr>
          <p:nvPr>
            <p:ph type="sldNum" sz="quarter" idx="12"/>
          </p:nvPr>
        </p:nvSpPr>
        <p:spPr/>
        <p:txBody>
          <a:bodyPr/>
          <a:lstStyle/>
          <a:p>
            <a:fld id="{CADBF9D5-9425-4189-968A-94F095AA4659}" type="slidenum">
              <a:rPr lang="fr-FR" smtClean="0"/>
              <a:t>‹N°›</a:t>
            </a:fld>
            <a:endParaRPr lang="fr-FR" dirty="0"/>
          </a:p>
        </p:txBody>
      </p:sp>
    </p:spTree>
    <p:extLst>
      <p:ext uri="{BB962C8B-B14F-4D97-AF65-F5344CB8AC3E}">
        <p14:creationId xmlns:p14="http://schemas.microsoft.com/office/powerpoint/2010/main" val="1377889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D8C472-03A3-69A0-CA41-B2578F618EA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F83E531A-D979-2DE2-F85D-5824C9B60D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8089251A-69D7-36D3-3EA3-83504067BF0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4647772-9A34-FD5D-3F0A-09D6043A3D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7AD168F-2788-912D-12F8-BD063FEFC16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079AE07-B6D7-200D-CF28-A82DBCDB6680}"/>
              </a:ext>
            </a:extLst>
          </p:cNvPr>
          <p:cNvSpPr>
            <a:spLocks noGrp="1"/>
          </p:cNvSpPr>
          <p:nvPr>
            <p:ph type="dt" sz="half" idx="10"/>
          </p:nvPr>
        </p:nvSpPr>
        <p:spPr/>
        <p:txBody>
          <a:bodyPr/>
          <a:lstStyle/>
          <a:p>
            <a:fld id="{9FC99C18-5108-42F9-BE1B-70EC52364635}" type="datetimeFigureOut">
              <a:rPr lang="fr-FR" smtClean="0"/>
              <a:t>28/06/2023</a:t>
            </a:fld>
            <a:endParaRPr lang="fr-FR" dirty="0"/>
          </a:p>
        </p:txBody>
      </p:sp>
      <p:sp>
        <p:nvSpPr>
          <p:cNvPr id="8" name="Espace réservé du pied de page 7">
            <a:extLst>
              <a:ext uri="{FF2B5EF4-FFF2-40B4-BE49-F238E27FC236}">
                <a16:creationId xmlns:a16="http://schemas.microsoft.com/office/drawing/2014/main" id="{CC7A0733-8E9B-F5EA-5733-B0F174E38B83}"/>
              </a:ext>
            </a:extLst>
          </p:cNvPr>
          <p:cNvSpPr>
            <a:spLocks noGrp="1"/>
          </p:cNvSpPr>
          <p:nvPr>
            <p:ph type="ftr" sz="quarter" idx="11"/>
          </p:nvPr>
        </p:nvSpPr>
        <p:spPr/>
        <p:txBody>
          <a:bodyPr/>
          <a:lstStyle/>
          <a:p>
            <a:endParaRPr lang="fr-FR" dirty="0"/>
          </a:p>
        </p:txBody>
      </p:sp>
      <p:sp>
        <p:nvSpPr>
          <p:cNvPr id="9" name="Espace réservé du numéro de diapositive 8">
            <a:extLst>
              <a:ext uri="{FF2B5EF4-FFF2-40B4-BE49-F238E27FC236}">
                <a16:creationId xmlns:a16="http://schemas.microsoft.com/office/drawing/2014/main" id="{042B09F6-13CB-479A-263B-6BCB908A25F0}"/>
              </a:ext>
            </a:extLst>
          </p:cNvPr>
          <p:cNvSpPr>
            <a:spLocks noGrp="1"/>
          </p:cNvSpPr>
          <p:nvPr>
            <p:ph type="sldNum" sz="quarter" idx="12"/>
          </p:nvPr>
        </p:nvSpPr>
        <p:spPr/>
        <p:txBody>
          <a:bodyPr/>
          <a:lstStyle/>
          <a:p>
            <a:fld id="{CADBF9D5-9425-4189-968A-94F095AA4659}" type="slidenum">
              <a:rPr lang="fr-FR" smtClean="0"/>
              <a:t>‹N°›</a:t>
            </a:fld>
            <a:endParaRPr lang="fr-FR" dirty="0"/>
          </a:p>
        </p:txBody>
      </p:sp>
    </p:spTree>
    <p:extLst>
      <p:ext uri="{BB962C8B-B14F-4D97-AF65-F5344CB8AC3E}">
        <p14:creationId xmlns:p14="http://schemas.microsoft.com/office/powerpoint/2010/main" val="118975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0DB900-DF63-C5C5-806D-330838FF58E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9D8A7CD-4D6D-ACA7-0D2D-BF2B2EFFA290}"/>
              </a:ext>
            </a:extLst>
          </p:cNvPr>
          <p:cNvSpPr>
            <a:spLocks noGrp="1"/>
          </p:cNvSpPr>
          <p:nvPr>
            <p:ph type="dt" sz="half" idx="10"/>
          </p:nvPr>
        </p:nvSpPr>
        <p:spPr/>
        <p:txBody>
          <a:bodyPr/>
          <a:lstStyle/>
          <a:p>
            <a:fld id="{9FC99C18-5108-42F9-BE1B-70EC52364635}" type="datetimeFigureOut">
              <a:rPr lang="fr-FR" smtClean="0"/>
              <a:t>28/06/2023</a:t>
            </a:fld>
            <a:endParaRPr lang="fr-FR" dirty="0"/>
          </a:p>
        </p:txBody>
      </p:sp>
      <p:sp>
        <p:nvSpPr>
          <p:cNvPr id="4" name="Espace réservé du pied de page 3">
            <a:extLst>
              <a:ext uri="{FF2B5EF4-FFF2-40B4-BE49-F238E27FC236}">
                <a16:creationId xmlns:a16="http://schemas.microsoft.com/office/drawing/2014/main" id="{2371490D-BD82-90FB-FA00-A9049C0A0455}"/>
              </a:ext>
            </a:extLst>
          </p:cNvPr>
          <p:cNvSpPr>
            <a:spLocks noGrp="1"/>
          </p:cNvSpPr>
          <p:nvPr>
            <p:ph type="ftr" sz="quarter" idx="11"/>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id="{88A4A5C2-0A6A-9FAA-2098-19304C800DA7}"/>
              </a:ext>
            </a:extLst>
          </p:cNvPr>
          <p:cNvSpPr>
            <a:spLocks noGrp="1"/>
          </p:cNvSpPr>
          <p:nvPr>
            <p:ph type="sldNum" sz="quarter" idx="12"/>
          </p:nvPr>
        </p:nvSpPr>
        <p:spPr/>
        <p:txBody>
          <a:bodyPr/>
          <a:lstStyle/>
          <a:p>
            <a:fld id="{CADBF9D5-9425-4189-968A-94F095AA4659}" type="slidenum">
              <a:rPr lang="fr-FR" smtClean="0"/>
              <a:t>‹N°›</a:t>
            </a:fld>
            <a:endParaRPr lang="fr-FR" dirty="0"/>
          </a:p>
        </p:txBody>
      </p:sp>
    </p:spTree>
    <p:extLst>
      <p:ext uri="{BB962C8B-B14F-4D97-AF65-F5344CB8AC3E}">
        <p14:creationId xmlns:p14="http://schemas.microsoft.com/office/powerpoint/2010/main" val="412583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66E5C1A-24AE-99A6-3F39-4CA028FCEA8D}"/>
              </a:ext>
            </a:extLst>
          </p:cNvPr>
          <p:cNvSpPr>
            <a:spLocks noGrp="1"/>
          </p:cNvSpPr>
          <p:nvPr>
            <p:ph type="dt" sz="half" idx="10"/>
          </p:nvPr>
        </p:nvSpPr>
        <p:spPr/>
        <p:txBody>
          <a:bodyPr/>
          <a:lstStyle/>
          <a:p>
            <a:fld id="{9FC99C18-5108-42F9-BE1B-70EC52364635}" type="datetimeFigureOut">
              <a:rPr lang="fr-FR" smtClean="0"/>
              <a:t>28/06/2023</a:t>
            </a:fld>
            <a:endParaRPr lang="fr-FR" dirty="0"/>
          </a:p>
        </p:txBody>
      </p:sp>
      <p:sp>
        <p:nvSpPr>
          <p:cNvPr id="3" name="Espace réservé du pied de page 2">
            <a:extLst>
              <a:ext uri="{FF2B5EF4-FFF2-40B4-BE49-F238E27FC236}">
                <a16:creationId xmlns:a16="http://schemas.microsoft.com/office/drawing/2014/main" id="{D7BA979F-EBC6-62D5-43BC-A2B7554E2599}"/>
              </a:ext>
            </a:extLst>
          </p:cNvPr>
          <p:cNvSpPr>
            <a:spLocks noGrp="1"/>
          </p:cNvSpPr>
          <p:nvPr>
            <p:ph type="ftr" sz="quarter" idx="1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41DFA712-55AD-F22C-B1C9-12D7EBF3665B}"/>
              </a:ext>
            </a:extLst>
          </p:cNvPr>
          <p:cNvSpPr>
            <a:spLocks noGrp="1"/>
          </p:cNvSpPr>
          <p:nvPr>
            <p:ph type="sldNum" sz="quarter" idx="12"/>
          </p:nvPr>
        </p:nvSpPr>
        <p:spPr/>
        <p:txBody>
          <a:bodyPr/>
          <a:lstStyle/>
          <a:p>
            <a:fld id="{CADBF9D5-9425-4189-968A-94F095AA4659}" type="slidenum">
              <a:rPr lang="fr-FR" smtClean="0"/>
              <a:t>‹N°›</a:t>
            </a:fld>
            <a:endParaRPr lang="fr-FR" dirty="0"/>
          </a:p>
        </p:txBody>
      </p:sp>
    </p:spTree>
    <p:extLst>
      <p:ext uri="{BB962C8B-B14F-4D97-AF65-F5344CB8AC3E}">
        <p14:creationId xmlns:p14="http://schemas.microsoft.com/office/powerpoint/2010/main" val="3003647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5293E5-4783-7A4A-E9CC-DADF7931311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92851D99-F40A-D274-319A-770036B31B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F8921E2-122F-68CA-A441-E0205942BB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163AD49-BF9D-696F-FE66-EF3FD21A01F2}"/>
              </a:ext>
            </a:extLst>
          </p:cNvPr>
          <p:cNvSpPr>
            <a:spLocks noGrp="1"/>
          </p:cNvSpPr>
          <p:nvPr>
            <p:ph type="dt" sz="half" idx="10"/>
          </p:nvPr>
        </p:nvSpPr>
        <p:spPr/>
        <p:txBody>
          <a:bodyPr/>
          <a:lstStyle/>
          <a:p>
            <a:fld id="{9FC99C18-5108-42F9-BE1B-70EC52364635}" type="datetimeFigureOut">
              <a:rPr lang="fr-FR" smtClean="0"/>
              <a:t>28/06/2023</a:t>
            </a:fld>
            <a:endParaRPr lang="fr-FR" dirty="0"/>
          </a:p>
        </p:txBody>
      </p:sp>
      <p:sp>
        <p:nvSpPr>
          <p:cNvPr id="6" name="Espace réservé du pied de page 5">
            <a:extLst>
              <a:ext uri="{FF2B5EF4-FFF2-40B4-BE49-F238E27FC236}">
                <a16:creationId xmlns:a16="http://schemas.microsoft.com/office/drawing/2014/main" id="{2F1BB06F-3645-844E-D665-D90307142CF1}"/>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AFC467CC-AB4E-630E-8AEE-BD0B8CDE3B61}"/>
              </a:ext>
            </a:extLst>
          </p:cNvPr>
          <p:cNvSpPr>
            <a:spLocks noGrp="1"/>
          </p:cNvSpPr>
          <p:nvPr>
            <p:ph type="sldNum" sz="quarter" idx="12"/>
          </p:nvPr>
        </p:nvSpPr>
        <p:spPr/>
        <p:txBody>
          <a:bodyPr/>
          <a:lstStyle/>
          <a:p>
            <a:fld id="{CADBF9D5-9425-4189-968A-94F095AA4659}" type="slidenum">
              <a:rPr lang="fr-FR" smtClean="0"/>
              <a:t>‹N°›</a:t>
            </a:fld>
            <a:endParaRPr lang="fr-FR" dirty="0"/>
          </a:p>
        </p:txBody>
      </p:sp>
    </p:spTree>
    <p:extLst>
      <p:ext uri="{BB962C8B-B14F-4D97-AF65-F5344CB8AC3E}">
        <p14:creationId xmlns:p14="http://schemas.microsoft.com/office/powerpoint/2010/main" val="3090817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64B848-3C85-3CCC-1CBB-1DD37B960BA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B0C15D9-DBEA-B21C-2D1E-80ED514DDD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a:extLst>
              <a:ext uri="{FF2B5EF4-FFF2-40B4-BE49-F238E27FC236}">
                <a16:creationId xmlns:a16="http://schemas.microsoft.com/office/drawing/2014/main" id="{0D719D91-0891-C279-1D71-185C79AFD9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D070C71-76D0-3086-5565-59A1D99179F3}"/>
              </a:ext>
            </a:extLst>
          </p:cNvPr>
          <p:cNvSpPr>
            <a:spLocks noGrp="1"/>
          </p:cNvSpPr>
          <p:nvPr>
            <p:ph type="dt" sz="half" idx="10"/>
          </p:nvPr>
        </p:nvSpPr>
        <p:spPr/>
        <p:txBody>
          <a:bodyPr/>
          <a:lstStyle/>
          <a:p>
            <a:fld id="{9FC99C18-5108-42F9-BE1B-70EC52364635}" type="datetimeFigureOut">
              <a:rPr lang="fr-FR" smtClean="0"/>
              <a:t>28/06/2023</a:t>
            </a:fld>
            <a:endParaRPr lang="fr-FR" dirty="0"/>
          </a:p>
        </p:txBody>
      </p:sp>
      <p:sp>
        <p:nvSpPr>
          <p:cNvPr id="6" name="Espace réservé du pied de page 5">
            <a:extLst>
              <a:ext uri="{FF2B5EF4-FFF2-40B4-BE49-F238E27FC236}">
                <a16:creationId xmlns:a16="http://schemas.microsoft.com/office/drawing/2014/main" id="{B81ED78E-451D-9239-6CC8-DA79B85BCD0E}"/>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D9FBC07D-A103-6F7A-3008-E32BBB867342}"/>
              </a:ext>
            </a:extLst>
          </p:cNvPr>
          <p:cNvSpPr>
            <a:spLocks noGrp="1"/>
          </p:cNvSpPr>
          <p:nvPr>
            <p:ph type="sldNum" sz="quarter" idx="12"/>
          </p:nvPr>
        </p:nvSpPr>
        <p:spPr/>
        <p:txBody>
          <a:bodyPr/>
          <a:lstStyle/>
          <a:p>
            <a:fld id="{CADBF9D5-9425-4189-968A-94F095AA4659}" type="slidenum">
              <a:rPr lang="fr-FR" smtClean="0"/>
              <a:t>‹N°›</a:t>
            </a:fld>
            <a:endParaRPr lang="fr-FR" dirty="0"/>
          </a:p>
        </p:txBody>
      </p:sp>
    </p:spTree>
    <p:extLst>
      <p:ext uri="{BB962C8B-B14F-4D97-AF65-F5344CB8AC3E}">
        <p14:creationId xmlns:p14="http://schemas.microsoft.com/office/powerpoint/2010/main" val="1009222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4ABF607-8F1B-A5B0-E988-99072ED5E1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98A13947-2875-008B-1663-64FD5CE1A9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61B21B5-AB71-7466-90CD-6309C8E22A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C99C18-5108-42F9-BE1B-70EC52364635}" type="datetimeFigureOut">
              <a:rPr lang="fr-FR" smtClean="0"/>
              <a:t>28/06/2023</a:t>
            </a:fld>
            <a:endParaRPr lang="fr-FR" dirty="0"/>
          </a:p>
        </p:txBody>
      </p:sp>
      <p:sp>
        <p:nvSpPr>
          <p:cNvPr id="5" name="Espace réservé du pied de page 4">
            <a:extLst>
              <a:ext uri="{FF2B5EF4-FFF2-40B4-BE49-F238E27FC236}">
                <a16:creationId xmlns:a16="http://schemas.microsoft.com/office/drawing/2014/main" id="{F4F764EE-4F19-8782-FB0A-3FBE014DC2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a:extLst>
              <a:ext uri="{FF2B5EF4-FFF2-40B4-BE49-F238E27FC236}">
                <a16:creationId xmlns:a16="http://schemas.microsoft.com/office/drawing/2014/main" id="{8984A3D3-4FDC-25CA-D868-5F929FBB49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BF9D5-9425-4189-968A-94F095AA4659}" type="slidenum">
              <a:rPr lang="fr-FR" smtClean="0"/>
              <a:t>‹N°›</a:t>
            </a:fld>
            <a:endParaRPr lang="fr-FR" dirty="0"/>
          </a:p>
        </p:txBody>
      </p:sp>
    </p:spTree>
    <p:extLst>
      <p:ext uri="{BB962C8B-B14F-4D97-AF65-F5344CB8AC3E}">
        <p14:creationId xmlns:p14="http://schemas.microsoft.com/office/powerpoint/2010/main" val="550809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1.xml"/><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10.jpeg"/><Relationship Id="rId4" Type="http://schemas.openxmlformats.org/officeDocument/2006/relationships/image" Target="../media/image5.jpg"/><Relationship Id="rId9" Type="http://schemas.openxmlformats.org/officeDocument/2006/relationships/image" Target="../media/image23.jp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2.xml"/><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4.svg"/><Relationship Id="rId11" Type="http://schemas.openxmlformats.org/officeDocument/2006/relationships/image" Target="../media/image10.jpeg"/><Relationship Id="rId5" Type="http://schemas.openxmlformats.org/officeDocument/2006/relationships/image" Target="../media/image3.png"/><Relationship Id="rId10" Type="http://schemas.openxmlformats.org/officeDocument/2006/relationships/image" Target="../media/image23.jpg"/><Relationship Id="rId4" Type="http://schemas.openxmlformats.org/officeDocument/2006/relationships/image" Target="../media/image5.jp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5.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5.jp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notesSlide" Target="../notesSlides/notesSlide14.xml"/><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image" Target="../media/image4.svg"/><Relationship Id="rId11" Type="http://schemas.openxmlformats.org/officeDocument/2006/relationships/image" Target="../media/image30.png"/><Relationship Id="rId5" Type="http://schemas.openxmlformats.org/officeDocument/2006/relationships/image" Target="../media/image3.png"/><Relationship Id="rId10" Type="http://schemas.openxmlformats.org/officeDocument/2006/relationships/image" Target="../media/image29.png"/><Relationship Id="rId4" Type="http://schemas.openxmlformats.org/officeDocument/2006/relationships/image" Target="../media/image5.jp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notesSlide" Target="../notesSlides/notesSlide15.xml"/><Relationship Id="rId7" Type="http://schemas.openxmlformats.org/officeDocument/2006/relationships/image" Target="../media/image26.png"/><Relationship Id="rId12"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4.svg"/><Relationship Id="rId11" Type="http://schemas.openxmlformats.org/officeDocument/2006/relationships/image" Target="../media/image36.png"/><Relationship Id="rId5" Type="http://schemas.openxmlformats.org/officeDocument/2006/relationships/image" Target="../media/image3.png"/><Relationship Id="rId10" Type="http://schemas.openxmlformats.org/officeDocument/2006/relationships/image" Target="../media/image35.png"/><Relationship Id="rId4" Type="http://schemas.openxmlformats.org/officeDocument/2006/relationships/image" Target="../media/image5.jp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4.svg"/><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image" Target="../media/image5.jp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4.png"/><Relationship Id="rId3" Type="http://schemas.openxmlformats.org/officeDocument/2006/relationships/notesSlide" Target="../notesSlides/notesSlide17.xml"/><Relationship Id="rId7" Type="http://schemas.openxmlformats.org/officeDocument/2006/relationships/image" Target="../media/image26.png"/><Relationship Id="rId12" Type="http://schemas.openxmlformats.org/officeDocument/2006/relationships/image" Target="../media/image39.png"/><Relationship Id="rId2" Type="http://schemas.openxmlformats.org/officeDocument/2006/relationships/slideLayout" Target="../slideLayouts/slideLayout1.xml"/><Relationship Id="rId16" Type="http://schemas.microsoft.com/office/2007/relationships/hdphoto" Target="../media/hdphoto1.wdp"/><Relationship Id="rId1" Type="http://schemas.openxmlformats.org/officeDocument/2006/relationships/tags" Target="../tags/tag20.xml"/><Relationship Id="rId6" Type="http://schemas.openxmlformats.org/officeDocument/2006/relationships/image" Target="../media/image4.svg"/><Relationship Id="rId11" Type="http://schemas.openxmlformats.org/officeDocument/2006/relationships/image" Target="../media/image38.png"/><Relationship Id="rId5" Type="http://schemas.openxmlformats.org/officeDocument/2006/relationships/image" Target="../media/image3.png"/><Relationship Id="rId15" Type="http://schemas.openxmlformats.org/officeDocument/2006/relationships/image" Target="../media/image40.png"/><Relationship Id="rId10" Type="http://schemas.openxmlformats.org/officeDocument/2006/relationships/image" Target="../media/image37.png"/><Relationship Id="rId4" Type="http://schemas.openxmlformats.org/officeDocument/2006/relationships/image" Target="../media/image5.jpg"/><Relationship Id="rId9" Type="http://schemas.openxmlformats.org/officeDocument/2006/relationships/image" Target="../media/image35.png"/><Relationship Id="rId1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1.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5.jp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3" Type="http://schemas.openxmlformats.org/officeDocument/2006/relationships/notesSlide" Target="../notesSlides/notesSlide19.xml"/><Relationship Id="rId7" Type="http://schemas.openxmlformats.org/officeDocument/2006/relationships/image" Target="../media/image42.png"/><Relationship Id="rId12" Type="http://schemas.openxmlformats.org/officeDocument/2006/relationships/image" Target="file:///C:\Users\sklein\Desktop\ABC%20Learning\icones\1x\ic_video.png" TargetMode="External"/><Relationship Id="rId2" Type="http://schemas.openxmlformats.org/officeDocument/2006/relationships/slideLayout" Target="../slideLayouts/slideLayout1.xml"/><Relationship Id="rId16" Type="http://schemas.openxmlformats.org/officeDocument/2006/relationships/image" Target="../media/image50.png"/><Relationship Id="rId1" Type="http://schemas.openxmlformats.org/officeDocument/2006/relationships/tags" Target="../tags/tag22.xml"/><Relationship Id="rId6" Type="http://schemas.openxmlformats.org/officeDocument/2006/relationships/image" Target="../media/image4.svg"/><Relationship Id="rId11" Type="http://schemas.openxmlformats.org/officeDocument/2006/relationships/image" Target="../media/image46.png"/><Relationship Id="rId5" Type="http://schemas.openxmlformats.org/officeDocument/2006/relationships/image" Target="../media/image3.png"/><Relationship Id="rId15" Type="http://schemas.openxmlformats.org/officeDocument/2006/relationships/image" Target="../media/image49.png"/><Relationship Id="rId10" Type="http://schemas.openxmlformats.org/officeDocument/2006/relationships/image" Target="../media/image45.png"/><Relationship Id="rId4" Type="http://schemas.openxmlformats.org/officeDocument/2006/relationships/image" Target="../media/image5.jpg"/><Relationship Id="rId9" Type="http://schemas.openxmlformats.org/officeDocument/2006/relationships/image" Target="../media/image44.png"/><Relationship Id="rId14"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55.png"/><Relationship Id="rId3" Type="http://schemas.openxmlformats.org/officeDocument/2006/relationships/notesSlide" Target="../notesSlides/notesSlide20.xml"/><Relationship Id="rId7" Type="http://schemas.openxmlformats.org/officeDocument/2006/relationships/image" Target="../media/image53.png"/><Relationship Id="rId12" Type="http://schemas.openxmlformats.org/officeDocument/2006/relationships/image" Target="../media/image47.png"/><Relationship Id="rId2" Type="http://schemas.openxmlformats.org/officeDocument/2006/relationships/slideLayout" Target="../slideLayouts/slideLayout1.xml"/><Relationship Id="rId16" Type="http://schemas.openxmlformats.org/officeDocument/2006/relationships/image" Target="../media/image4.svg"/><Relationship Id="rId1" Type="http://schemas.openxmlformats.org/officeDocument/2006/relationships/tags" Target="../tags/tag23.xml"/><Relationship Id="rId6" Type="http://schemas.openxmlformats.org/officeDocument/2006/relationships/image" Target="../media/image52.png"/><Relationship Id="rId11" Type="http://schemas.openxmlformats.org/officeDocument/2006/relationships/image" Target="../media/image54.png"/><Relationship Id="rId5" Type="http://schemas.openxmlformats.org/officeDocument/2006/relationships/image" Target="../media/image51.png"/><Relationship Id="rId15" Type="http://schemas.openxmlformats.org/officeDocument/2006/relationships/image" Target="../media/image3.png"/><Relationship Id="rId10" Type="http://schemas.openxmlformats.org/officeDocument/2006/relationships/image" Target="../media/image45.png"/><Relationship Id="rId4" Type="http://schemas.openxmlformats.org/officeDocument/2006/relationships/image" Target="../media/image5.jpg"/><Relationship Id="rId9" Type="http://schemas.openxmlformats.org/officeDocument/2006/relationships/image" Target="../media/image49.png"/><Relationship Id="rId14"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4.svg"/><Relationship Id="rId3" Type="http://schemas.openxmlformats.org/officeDocument/2006/relationships/notesSlide" Target="../notesSlides/notesSlide21.xml"/><Relationship Id="rId7" Type="http://schemas.openxmlformats.org/officeDocument/2006/relationships/image" Target="../media/image58.png"/><Relationship Id="rId12"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42.png"/><Relationship Id="rId11" Type="http://schemas.openxmlformats.org/officeDocument/2006/relationships/image" Target="../media/image56.png"/><Relationship Id="rId5" Type="http://schemas.openxmlformats.org/officeDocument/2006/relationships/image" Target="../media/image57.png"/><Relationship Id="rId10" Type="http://schemas.openxmlformats.org/officeDocument/2006/relationships/image" Target="../media/image60.png"/><Relationship Id="rId4" Type="http://schemas.openxmlformats.org/officeDocument/2006/relationships/image" Target="../media/image5.jpg"/><Relationship Id="rId9"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56.png"/><Relationship Id="rId3" Type="http://schemas.openxmlformats.org/officeDocument/2006/relationships/notesSlide" Target="../notesSlides/notesSlide22.xml"/><Relationship Id="rId7" Type="http://schemas.openxmlformats.org/officeDocument/2006/relationships/image" Target="../media/image63.png"/><Relationship Id="rId12" Type="http://schemas.openxmlformats.org/officeDocument/2006/relationships/image" Target="../media/image67.png"/><Relationship Id="rId2" Type="http://schemas.openxmlformats.org/officeDocument/2006/relationships/slideLayout" Target="../slideLayouts/slideLayout1.xml"/><Relationship Id="rId1" Type="http://schemas.openxmlformats.org/officeDocument/2006/relationships/tags" Target="../tags/tag25.xml"/><Relationship Id="rId6" Type="http://schemas.openxmlformats.org/officeDocument/2006/relationships/image" Target="../media/image62.png"/><Relationship Id="rId11" Type="http://schemas.openxmlformats.org/officeDocument/2006/relationships/image" Target="../media/image47.png"/><Relationship Id="rId5" Type="http://schemas.openxmlformats.org/officeDocument/2006/relationships/image" Target="../media/image61.png"/><Relationship Id="rId15" Type="http://schemas.openxmlformats.org/officeDocument/2006/relationships/image" Target="../media/image4.svg"/><Relationship Id="rId10" Type="http://schemas.openxmlformats.org/officeDocument/2006/relationships/image" Target="../media/image66.png"/><Relationship Id="rId4" Type="http://schemas.openxmlformats.org/officeDocument/2006/relationships/image" Target="../media/image5.jpg"/><Relationship Id="rId9" Type="http://schemas.openxmlformats.org/officeDocument/2006/relationships/image" Target="../media/image65.png"/><Relationship Id="rId1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6.png"/><Relationship Id="rId3" Type="http://schemas.openxmlformats.org/officeDocument/2006/relationships/notesSlide" Target="../notesSlides/notesSlide23.xml"/><Relationship Id="rId7" Type="http://schemas.openxmlformats.org/officeDocument/2006/relationships/image" Target="../media/image69.png"/><Relationship Id="rId12" Type="http://schemas.openxmlformats.org/officeDocument/2006/relationships/image" Target="../media/image71.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68.png"/><Relationship Id="rId15" Type="http://schemas.openxmlformats.org/officeDocument/2006/relationships/image" Target="../media/image4.svg"/><Relationship Id="rId10" Type="http://schemas.openxmlformats.org/officeDocument/2006/relationships/image" Target="../media/image70.png"/><Relationship Id="rId4" Type="http://schemas.openxmlformats.org/officeDocument/2006/relationships/image" Target="../media/image5.jpg"/><Relationship Id="rId9" Type="http://schemas.openxmlformats.org/officeDocument/2006/relationships/image" Target="../media/image54.png"/><Relationship Id="rId1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3.png"/><Relationship Id="rId3" Type="http://schemas.openxmlformats.org/officeDocument/2006/relationships/notesSlide" Target="../notesSlides/notesSlide24.xml"/><Relationship Id="rId7" Type="http://schemas.openxmlformats.org/officeDocument/2006/relationships/image" Target="../media/image49.png"/><Relationship Id="rId12"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42.png"/><Relationship Id="rId11" Type="http://schemas.openxmlformats.org/officeDocument/2006/relationships/image" Target="../media/image74.png"/><Relationship Id="rId5" Type="http://schemas.openxmlformats.org/officeDocument/2006/relationships/image" Target="../media/image72.png"/><Relationship Id="rId10" Type="http://schemas.openxmlformats.org/officeDocument/2006/relationships/image" Target="../media/image47.png"/><Relationship Id="rId4" Type="http://schemas.openxmlformats.org/officeDocument/2006/relationships/image" Target="../media/image5.jpg"/><Relationship Id="rId9" Type="http://schemas.openxmlformats.org/officeDocument/2006/relationships/image" Target="../media/image73.png"/><Relationship Id="rId14" Type="http://schemas.openxmlformats.org/officeDocument/2006/relationships/image" Target="../media/image4.sv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p3"/><Relationship Id="rId7" Type="http://schemas.openxmlformats.org/officeDocument/2006/relationships/image" Target="../media/image6.png"/><Relationship Id="rId12" Type="http://schemas.openxmlformats.org/officeDocument/2006/relationships/image" Target="../media/image9.jpg"/><Relationship Id="rId2" Type="http://schemas.microsoft.com/office/2007/relationships/media" Target="../media/media1.mp3"/><Relationship Id="rId1" Type="http://schemas.openxmlformats.org/officeDocument/2006/relationships/tags" Target="../tags/tag4.xml"/><Relationship Id="rId6" Type="http://schemas.openxmlformats.org/officeDocument/2006/relationships/image" Target="../media/image5.jpg"/><Relationship Id="rId11" Type="http://schemas.openxmlformats.org/officeDocument/2006/relationships/image" Target="../media/image8.jpg"/><Relationship Id="rId5" Type="http://schemas.openxmlformats.org/officeDocument/2006/relationships/notesSlide" Target="../notesSlides/notesSlide1.xml"/><Relationship Id="rId10" Type="http://schemas.openxmlformats.org/officeDocument/2006/relationships/image" Target="../media/image7.png"/><Relationship Id="rId4" Type="http://schemas.openxmlformats.org/officeDocument/2006/relationships/slideLayout" Target="../slideLayouts/slideLayout1.xml"/><Relationship Id="rId9"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mp3"/><Relationship Id="rId7" Type="http://schemas.openxmlformats.org/officeDocument/2006/relationships/image" Target="../media/image6.png"/><Relationship Id="rId2" Type="http://schemas.microsoft.com/office/2007/relationships/media" Target="../media/media2.mp3"/><Relationship Id="rId1" Type="http://schemas.openxmlformats.org/officeDocument/2006/relationships/tags" Target="../tags/tag6.xml"/><Relationship Id="rId6" Type="http://schemas.openxmlformats.org/officeDocument/2006/relationships/image" Target="../media/image5.jpg"/><Relationship Id="rId5" Type="http://schemas.openxmlformats.org/officeDocument/2006/relationships/notesSlide" Target="../notesSlides/notesSlide3.xml"/><Relationship Id="rId10" Type="http://schemas.openxmlformats.org/officeDocument/2006/relationships/image" Target="../media/image10.jpeg"/><Relationship Id="rId4" Type="http://schemas.openxmlformats.org/officeDocument/2006/relationships/slideLayout" Target="../slideLayouts/slideLayout1.xml"/><Relationship Id="rId9" Type="http://schemas.openxmlformats.org/officeDocument/2006/relationships/image" Target="../media/image4.svg"/></Relationships>
</file>

<file path=ppt/slides/_rels/slide6.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notesSlide" Target="../notesSlides/notesSlide4.xml"/><Relationship Id="rId7" Type="http://schemas.openxmlformats.org/officeDocument/2006/relationships/image" Target="../media/image11.jp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5.jpg"/><Relationship Id="rId9" Type="http://schemas.openxmlformats.org/officeDocument/2006/relationships/image" Target="../media/image13.jp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5.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4.svg"/><Relationship Id="rId11" Type="http://schemas.openxmlformats.org/officeDocument/2006/relationships/image" Target="../media/image18.png"/><Relationship Id="rId5" Type="http://schemas.openxmlformats.org/officeDocument/2006/relationships/image" Target="../media/image3.png"/><Relationship Id="rId10" Type="http://schemas.openxmlformats.org/officeDocument/2006/relationships/image" Target="../media/image17.png"/><Relationship Id="rId4" Type="http://schemas.openxmlformats.org/officeDocument/2006/relationships/image" Target="../media/image5.jp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951999B-791B-E185-A59D-F26BEF7B6FC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ZoneTexte 1">
            <a:extLst>
              <a:ext uri="{FF2B5EF4-FFF2-40B4-BE49-F238E27FC236}">
                <a16:creationId xmlns:a16="http://schemas.microsoft.com/office/drawing/2014/main" id="{57C900D3-FE81-662F-0F33-9C4A73A300D4}"/>
              </a:ext>
            </a:extLst>
          </p:cNvPr>
          <p:cNvSpPr txBox="1"/>
          <p:nvPr/>
        </p:nvSpPr>
        <p:spPr>
          <a:xfrm>
            <a:off x="1121228" y="4007468"/>
            <a:ext cx="6574971" cy="954107"/>
          </a:xfrm>
          <a:prstGeom prst="rect">
            <a:avLst/>
          </a:prstGeom>
          <a:noFill/>
        </p:spPr>
        <p:txBody>
          <a:bodyPr wrap="square" rtlCol="0">
            <a:spAutoFit/>
          </a:bodyPr>
          <a:lstStyle/>
          <a:p>
            <a:pPr algn="ctr"/>
            <a:r>
              <a:rPr lang="en-US" sz="2800" dirty="0">
                <a:solidFill>
                  <a:schemeClr val="bg1"/>
                </a:solidFill>
                <a:latin typeface="Orbitron" panose="02000000000000000000" pitchFamily="2" charset="0"/>
              </a:rPr>
              <a:t>ABC Learning Design pour scénariser Moodle</a:t>
            </a:r>
          </a:p>
        </p:txBody>
      </p:sp>
    </p:spTree>
    <p:custDataLst>
      <p:tags r:id="rId1"/>
    </p:custDataLst>
    <p:extLst>
      <p:ext uri="{BB962C8B-B14F-4D97-AF65-F5344CB8AC3E}">
        <p14:creationId xmlns:p14="http://schemas.microsoft.com/office/powerpoint/2010/main" val="2261214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7" name="Rectangle">
            <a:extLst>
              <a:ext uri="{FF2B5EF4-FFF2-40B4-BE49-F238E27FC236}">
                <a16:creationId xmlns:a16="http://schemas.microsoft.com/office/drawing/2014/main" id="{AA9E4C8E-C9B8-4110-8267-7B7D18FBAE65}"/>
              </a:ext>
            </a:extLst>
          </p:cNvPr>
          <p:cNvSpPr/>
          <p:nvPr/>
        </p:nvSpPr>
        <p:spPr>
          <a:xfrm>
            <a:off x="0" y="1348091"/>
            <a:ext cx="12192000" cy="1938957"/>
          </a:xfrm>
          <a:prstGeom prst="rect">
            <a:avLst/>
          </a:prstGeom>
          <a:solidFill>
            <a:srgbClr val="DBDDDC"/>
          </a:solidFill>
          <a:ln w="3175">
            <a:miter lim="400000"/>
          </a:ln>
        </p:spPr>
        <p:txBody>
          <a:bodyPr lIns="38100" tIns="38100" rIns="38100" bIns="3810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000">
                <a:solidFill>
                  <a:srgbClr val="FFFFFF"/>
                </a:solidFill>
                <a:latin typeface="Helvetica Light"/>
                <a:ea typeface="Helvetica Light"/>
                <a:cs typeface="Helvetica Light"/>
                <a:sym typeface="Helvetica Light"/>
              </a:defRPr>
            </a:pPr>
            <a:endParaRPr dirty="0">
              <a:solidFill>
                <a:srgbClr val="DBDDDC"/>
              </a:solidFill>
            </a:endParaRPr>
          </a:p>
        </p:txBody>
      </p:sp>
      <p:sp>
        <p:nvSpPr>
          <p:cNvPr id="58" name="Rectangle">
            <a:extLst>
              <a:ext uri="{FF2B5EF4-FFF2-40B4-BE49-F238E27FC236}">
                <a16:creationId xmlns:a16="http://schemas.microsoft.com/office/drawing/2014/main" id="{287E18B5-AA82-46DB-957D-B75AD9D93A07}"/>
              </a:ext>
            </a:extLst>
          </p:cNvPr>
          <p:cNvSpPr/>
          <p:nvPr/>
        </p:nvSpPr>
        <p:spPr>
          <a:xfrm>
            <a:off x="0" y="5442803"/>
            <a:ext cx="12192000" cy="1415197"/>
          </a:xfrm>
          <a:prstGeom prst="rect">
            <a:avLst/>
          </a:prstGeom>
          <a:solidFill>
            <a:srgbClr val="DBDDDC"/>
          </a:solidFill>
          <a:ln w="3175">
            <a:miter lim="400000"/>
          </a:ln>
        </p:spPr>
        <p:txBody>
          <a:bodyPr lIns="38100" tIns="38100" rIns="38100" bIns="3810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000">
                <a:solidFill>
                  <a:srgbClr val="FFFFFF"/>
                </a:solidFill>
                <a:latin typeface="Helvetica Light"/>
                <a:ea typeface="Helvetica Light"/>
                <a:cs typeface="Helvetica Light"/>
                <a:sym typeface="Helvetica Light"/>
              </a:defRPr>
            </a:pPr>
            <a:endParaRPr dirty="0">
              <a:solidFill>
                <a:srgbClr val="DBDDDC"/>
              </a:solidFill>
            </a:endParaRPr>
          </a:p>
        </p:txBody>
      </p:sp>
      <p:sp>
        <p:nvSpPr>
          <p:cNvPr id="56" name="Rectangle">
            <a:extLst>
              <a:ext uri="{FF2B5EF4-FFF2-40B4-BE49-F238E27FC236}">
                <a16:creationId xmlns:a16="http://schemas.microsoft.com/office/drawing/2014/main" id="{7BE2FD75-DBEF-435A-B27A-891E67E58FA7}"/>
              </a:ext>
            </a:extLst>
          </p:cNvPr>
          <p:cNvSpPr/>
          <p:nvPr/>
        </p:nvSpPr>
        <p:spPr>
          <a:xfrm>
            <a:off x="0" y="3272564"/>
            <a:ext cx="12192000" cy="2170239"/>
          </a:xfrm>
          <a:prstGeom prst="rect">
            <a:avLst/>
          </a:prstGeom>
          <a:solidFill>
            <a:srgbClr val="48A0D9"/>
          </a:solidFill>
          <a:ln w="3175">
            <a:miter lim="400000"/>
          </a:ln>
        </p:spPr>
        <p:txBody>
          <a:bodyPr lIns="38100" tIns="38100" rIns="38100" bIns="3810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000">
                <a:solidFill>
                  <a:srgbClr val="FFFFFF"/>
                </a:solidFill>
                <a:latin typeface="Helvetica Light"/>
                <a:ea typeface="Helvetica Light"/>
                <a:cs typeface="Helvetica Light"/>
                <a:sym typeface="Helvetica Light"/>
              </a:defRPr>
            </a:pPr>
            <a:endParaRPr dirty="0">
              <a:solidFill>
                <a:srgbClr val="124F6E"/>
              </a:solidFill>
            </a:endParaRPr>
          </a:p>
        </p:txBody>
      </p:sp>
      <p:sp>
        <p:nvSpPr>
          <p:cNvPr id="32" name="ZoneTexte 31">
            <a:extLst>
              <a:ext uri="{FF2B5EF4-FFF2-40B4-BE49-F238E27FC236}">
                <a16:creationId xmlns:a16="http://schemas.microsoft.com/office/drawing/2014/main" id="{E1340A1E-0DE2-3F76-AB2F-C360E5083EF5}"/>
              </a:ext>
            </a:extLst>
          </p:cNvPr>
          <p:cNvSpPr txBox="1"/>
          <p:nvPr/>
        </p:nvSpPr>
        <p:spPr>
          <a:xfrm>
            <a:off x="250914" y="1415197"/>
            <a:ext cx="2045376" cy="523220"/>
          </a:xfrm>
          <a:prstGeom prst="rect">
            <a:avLst/>
          </a:prstGeom>
          <a:noFill/>
        </p:spPr>
        <p:txBody>
          <a:bodyPr wrap="square" rtlCol="0">
            <a:spAutoFit/>
          </a:bodyPr>
          <a:lstStyle/>
          <a:p>
            <a:pPr>
              <a:buClr>
                <a:schemeClr val="bg1"/>
              </a:buClr>
              <a:buSzPct val="70000"/>
            </a:pPr>
            <a:r>
              <a:rPr lang="en-US" sz="2800" dirty="0">
                <a:solidFill>
                  <a:srgbClr val="0C2C3E"/>
                </a:solidFill>
                <a:latin typeface="Rajdhani" panose="02000000000000000000" pitchFamily="2" charset="0"/>
                <a:ea typeface="Noto Sans" panose="020B0502040504090204" pitchFamily="34" charset="0"/>
                <a:cs typeface="Rajdhani" panose="02000000000000000000" pitchFamily="2" charset="0"/>
              </a:rPr>
              <a:t>A la </a:t>
            </a:r>
            <a:r>
              <a:rPr lang="en-US" sz="2800" dirty="0" err="1">
                <a:solidFill>
                  <a:srgbClr val="0C2C3E"/>
                </a:solidFill>
                <a:latin typeface="Rajdhani" panose="02000000000000000000" pitchFamily="2" charset="0"/>
                <a:ea typeface="Noto Sans" panose="020B0502040504090204" pitchFamily="34" charset="0"/>
                <a:cs typeface="Rajdhani" panose="02000000000000000000" pitchFamily="2" charset="0"/>
              </a:rPr>
              <a:t>maison</a:t>
            </a:r>
            <a:r>
              <a:rPr lang="en-US" sz="2800" dirty="0">
                <a:solidFill>
                  <a:srgbClr val="0C2C3E"/>
                </a:solidFill>
                <a:latin typeface="Rajdhani" panose="02000000000000000000" pitchFamily="2" charset="0"/>
                <a:ea typeface="Noto Sans" panose="020B0502040504090204" pitchFamily="34" charset="0"/>
                <a:cs typeface="Rajdhani" panose="02000000000000000000" pitchFamily="2" charset="0"/>
              </a:rPr>
              <a:t>,</a:t>
            </a:r>
            <a:endParaRPr lang="en-US" sz="2000" dirty="0">
              <a:solidFill>
                <a:srgbClr val="0C2C3E"/>
              </a:solidFill>
              <a:latin typeface="Rajdhani" panose="02000000000000000000" pitchFamily="2" charset="0"/>
              <a:ea typeface="Noto Sans" panose="020B0502040504090204" pitchFamily="34" charset="0"/>
              <a:cs typeface="Rajdhani" panose="02000000000000000000" pitchFamily="2" charset="0"/>
            </a:endParaRPr>
          </a:p>
        </p:txBody>
      </p:sp>
      <p:sp>
        <p:nvSpPr>
          <p:cNvPr id="33" name="ZoneTexte 32">
            <a:extLst>
              <a:ext uri="{FF2B5EF4-FFF2-40B4-BE49-F238E27FC236}">
                <a16:creationId xmlns:a16="http://schemas.microsoft.com/office/drawing/2014/main" id="{CEFE698C-33B6-E574-30A4-ED395BC09AFE}"/>
              </a:ext>
            </a:extLst>
          </p:cNvPr>
          <p:cNvSpPr txBox="1"/>
          <p:nvPr/>
        </p:nvSpPr>
        <p:spPr>
          <a:xfrm>
            <a:off x="250914" y="3360327"/>
            <a:ext cx="1809682" cy="523220"/>
          </a:xfrm>
          <a:prstGeom prst="rect">
            <a:avLst/>
          </a:prstGeom>
          <a:noFill/>
        </p:spPr>
        <p:txBody>
          <a:bodyPr wrap="square" rtlCol="0">
            <a:spAutoFit/>
          </a:bodyPr>
          <a:lstStyle/>
          <a:p>
            <a:pPr>
              <a:buClr>
                <a:schemeClr val="bg1"/>
              </a:buClr>
              <a:buSzPct val="70000"/>
            </a:pPr>
            <a:r>
              <a:rPr lang="en-US" sz="2800" dirty="0" err="1">
                <a:solidFill>
                  <a:schemeClr val="bg1"/>
                </a:solidFill>
                <a:latin typeface="Rajdhani" panose="02000000000000000000" pitchFamily="2" charset="0"/>
                <a:ea typeface="Noto Sans" panose="020B0502040504090204" pitchFamily="34" charset="0"/>
                <a:cs typeface="Rajdhani" panose="02000000000000000000" pitchFamily="2" charset="0"/>
              </a:rPr>
              <a:t>En</a:t>
            </a:r>
            <a:r>
              <a:rPr lang="en-US" sz="2800" dirty="0">
                <a:solidFill>
                  <a:schemeClr val="bg1"/>
                </a:solidFill>
                <a:latin typeface="Rajdhani" panose="02000000000000000000" pitchFamily="2" charset="0"/>
                <a:ea typeface="Noto Sans" panose="020B0502040504090204" pitchFamily="34" charset="0"/>
                <a:cs typeface="Rajdhani" panose="02000000000000000000" pitchFamily="2" charset="0"/>
              </a:rPr>
              <a:t> </a:t>
            </a:r>
            <a:r>
              <a:rPr lang="en-US" sz="2800" dirty="0" err="1">
                <a:solidFill>
                  <a:schemeClr val="bg1"/>
                </a:solidFill>
                <a:latin typeface="Rajdhani" panose="02000000000000000000" pitchFamily="2" charset="0"/>
                <a:ea typeface="Noto Sans" panose="020B0502040504090204" pitchFamily="34" charset="0"/>
                <a:cs typeface="Rajdhani" panose="02000000000000000000" pitchFamily="2" charset="0"/>
              </a:rPr>
              <a:t>classe</a:t>
            </a:r>
            <a:r>
              <a:rPr lang="en-US" sz="2800" dirty="0">
                <a:solidFill>
                  <a:schemeClr val="bg1"/>
                </a:solidFill>
                <a:latin typeface="Rajdhani" panose="02000000000000000000" pitchFamily="2" charset="0"/>
                <a:ea typeface="Noto Sans" panose="020B0502040504090204" pitchFamily="34" charset="0"/>
                <a:cs typeface="Rajdhani" panose="02000000000000000000" pitchFamily="2" charset="0"/>
              </a:rPr>
              <a:t> ,</a:t>
            </a:r>
          </a:p>
        </p:txBody>
      </p:sp>
      <p:pic>
        <p:nvPicPr>
          <p:cNvPr id="2" name="Graphique 1">
            <a:extLst>
              <a:ext uri="{FF2B5EF4-FFF2-40B4-BE49-F238E27FC236}">
                <a16:creationId xmlns:a16="http://schemas.microsoft.com/office/drawing/2014/main" id="{CA1D6E15-0A3E-B164-9C43-3C92AFC1C12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50914" y="234262"/>
            <a:ext cx="1025456" cy="1023678"/>
          </a:xfrm>
          <a:prstGeom prst="rect">
            <a:avLst/>
          </a:prstGeom>
        </p:spPr>
      </p:pic>
      <p:sp>
        <p:nvSpPr>
          <p:cNvPr id="39" name="ZoneTexte 38">
            <a:extLst>
              <a:ext uri="{FF2B5EF4-FFF2-40B4-BE49-F238E27FC236}">
                <a16:creationId xmlns:a16="http://schemas.microsoft.com/office/drawing/2014/main" id="{865F2D45-2A21-42A8-96E4-98B84C9C6355}"/>
              </a:ext>
            </a:extLst>
          </p:cNvPr>
          <p:cNvSpPr txBox="1"/>
          <p:nvPr/>
        </p:nvSpPr>
        <p:spPr>
          <a:xfrm>
            <a:off x="1311206" y="435109"/>
            <a:ext cx="10629879" cy="584775"/>
          </a:xfrm>
          <a:prstGeom prst="rect">
            <a:avLst/>
          </a:prstGeom>
          <a:noFill/>
        </p:spPr>
        <p:txBody>
          <a:bodyPr wrap="square" rtlCol="0">
            <a:spAutoFit/>
          </a:bodyPr>
          <a:lstStyle/>
          <a:p>
            <a:r>
              <a:rPr lang="en-US" sz="3200" dirty="0">
                <a:solidFill>
                  <a:schemeClr val="bg1"/>
                </a:solidFill>
                <a:latin typeface="Orbitron" panose="02000000000000000000" pitchFamily="2" charset="0"/>
              </a:rPr>
              <a:t>ABC Learning Design pour scénariser Moodle</a:t>
            </a:r>
          </a:p>
        </p:txBody>
      </p:sp>
      <p:sp>
        <p:nvSpPr>
          <p:cNvPr id="38" name="ZoneTexte 37">
            <a:extLst>
              <a:ext uri="{FF2B5EF4-FFF2-40B4-BE49-F238E27FC236}">
                <a16:creationId xmlns:a16="http://schemas.microsoft.com/office/drawing/2014/main" id="{F24B37B3-9D79-49DA-B73D-36124487C96D}"/>
              </a:ext>
            </a:extLst>
          </p:cNvPr>
          <p:cNvSpPr txBox="1"/>
          <p:nvPr/>
        </p:nvSpPr>
        <p:spPr>
          <a:xfrm>
            <a:off x="250914" y="5489158"/>
            <a:ext cx="3272406" cy="523220"/>
          </a:xfrm>
          <a:prstGeom prst="rect">
            <a:avLst/>
          </a:prstGeom>
          <a:noFill/>
        </p:spPr>
        <p:txBody>
          <a:bodyPr wrap="square" rtlCol="0">
            <a:spAutoFit/>
          </a:bodyPr>
          <a:lstStyle/>
          <a:p>
            <a:pPr>
              <a:buClr>
                <a:schemeClr val="bg1"/>
              </a:buClr>
              <a:buSzPct val="70000"/>
            </a:pPr>
            <a:r>
              <a:rPr lang="en-US" sz="2800" dirty="0">
                <a:solidFill>
                  <a:srgbClr val="0C2C3E"/>
                </a:solidFill>
                <a:latin typeface="Rajdhani" panose="02000000000000000000" pitchFamily="2" charset="0"/>
                <a:ea typeface="Noto Sans" panose="020B0502040504090204" pitchFamily="34" charset="0"/>
                <a:cs typeface="Rajdhani" panose="02000000000000000000" pitchFamily="2" charset="0"/>
              </a:rPr>
              <a:t>Après le </a:t>
            </a:r>
            <a:r>
              <a:rPr lang="en-US" sz="2800" dirty="0" err="1">
                <a:solidFill>
                  <a:srgbClr val="0C2C3E"/>
                </a:solidFill>
                <a:latin typeface="Rajdhani" panose="02000000000000000000" pitchFamily="2" charset="0"/>
                <a:ea typeface="Noto Sans" panose="020B0502040504090204" pitchFamily="34" charset="0"/>
                <a:cs typeface="Rajdhani" panose="02000000000000000000" pitchFamily="2" charset="0"/>
              </a:rPr>
              <a:t>cours</a:t>
            </a:r>
            <a:r>
              <a:rPr lang="en-US" sz="2800" dirty="0">
                <a:solidFill>
                  <a:srgbClr val="0C2C3E"/>
                </a:solidFill>
                <a:latin typeface="Rajdhani" panose="02000000000000000000" pitchFamily="2" charset="0"/>
                <a:ea typeface="Noto Sans" panose="020B0502040504090204" pitchFamily="34" charset="0"/>
                <a:cs typeface="Rajdhani" panose="02000000000000000000" pitchFamily="2" charset="0"/>
              </a:rPr>
              <a:t>,</a:t>
            </a:r>
          </a:p>
        </p:txBody>
      </p:sp>
      <p:sp>
        <p:nvSpPr>
          <p:cNvPr id="44" name="ZoneTexte 43">
            <a:extLst>
              <a:ext uri="{FF2B5EF4-FFF2-40B4-BE49-F238E27FC236}">
                <a16:creationId xmlns:a16="http://schemas.microsoft.com/office/drawing/2014/main" id="{DE0BF52C-7FA2-4E77-BD9A-19272A2E0CFF}"/>
              </a:ext>
            </a:extLst>
          </p:cNvPr>
          <p:cNvSpPr txBox="1"/>
          <p:nvPr/>
        </p:nvSpPr>
        <p:spPr>
          <a:xfrm>
            <a:off x="590624" y="2814950"/>
            <a:ext cx="11087025" cy="400110"/>
          </a:xfrm>
          <a:prstGeom prst="rect">
            <a:avLst/>
          </a:prstGeom>
          <a:noFill/>
        </p:spPr>
        <p:txBody>
          <a:bodyPr wrap="square">
            <a:spAutoFit/>
          </a:bodyPr>
          <a:lstStyle/>
          <a:p>
            <a:pPr>
              <a:buClr>
                <a:schemeClr val="bg1"/>
              </a:buClr>
              <a:buSzPct val="70000"/>
            </a:pPr>
            <a:r>
              <a:rPr lang="en-US" sz="2000" dirty="0">
                <a:solidFill>
                  <a:srgbClr val="0C2C3E"/>
                </a:solidFill>
                <a:latin typeface="Calibri" panose="020F0502020204030204" pitchFamily="34" charset="0"/>
                <a:ea typeface="Noto Sans" panose="020B0502040504090204" pitchFamily="34" charset="0"/>
                <a:cs typeface="Calibri" panose="020F0502020204030204" pitchFamily="34" charset="0"/>
              </a:rPr>
              <a:t>❸ </a:t>
            </a:r>
            <a:r>
              <a:rPr lang="en-US" sz="1800" dirty="0">
                <a:solidFill>
                  <a:srgbClr val="0C2C3E"/>
                </a:solidFill>
                <a:latin typeface="Rajdhani" panose="02000000000000000000" pitchFamily="2" charset="0"/>
                <a:ea typeface="Noto Sans" panose="020B0502040504090204" pitchFamily="34" charset="0"/>
                <a:cs typeface="Rajdhani" panose="02000000000000000000" pitchFamily="2" charset="0"/>
              </a:rPr>
              <a:t>Je </a:t>
            </a:r>
            <a:r>
              <a:rPr lang="en-US" sz="1800" dirty="0" err="1">
                <a:solidFill>
                  <a:srgbClr val="0C2C3E"/>
                </a:solidFill>
                <a:latin typeface="Rajdhani" panose="02000000000000000000" pitchFamily="2" charset="0"/>
                <a:ea typeface="Noto Sans" panose="020B0502040504090204" pitchFamily="34" charset="0"/>
                <a:cs typeface="Rajdhani" panose="02000000000000000000" pitchFamily="2" charset="0"/>
              </a:rPr>
              <a:t>vais</a:t>
            </a:r>
            <a:r>
              <a:rPr lang="en-US" sz="1800" dirty="0">
                <a:solidFill>
                  <a:srgbClr val="0C2C3E"/>
                </a:solidFill>
                <a:latin typeface="Rajdhani" panose="02000000000000000000" pitchFamily="2" charset="0"/>
                <a:ea typeface="Noto Sans" panose="020B0502040504090204" pitchFamily="34" charset="0"/>
                <a:cs typeface="Rajdhani" panose="02000000000000000000" pitchFamily="2" charset="0"/>
              </a:rPr>
              <a:t> </a:t>
            </a:r>
            <a:r>
              <a:rPr lang="en-US" sz="1800" dirty="0" err="1">
                <a:solidFill>
                  <a:srgbClr val="0C2C3E"/>
                </a:solidFill>
                <a:latin typeface="Rajdhani" panose="02000000000000000000" pitchFamily="2" charset="0"/>
                <a:ea typeface="Noto Sans" panose="020B0502040504090204" pitchFamily="34" charset="0"/>
                <a:cs typeface="Rajdhani" panose="02000000000000000000" pitchFamily="2" charset="0"/>
              </a:rPr>
              <a:t>aussi</a:t>
            </a:r>
            <a:r>
              <a:rPr lang="en-US" sz="1800" dirty="0">
                <a:solidFill>
                  <a:srgbClr val="0C2C3E"/>
                </a:solidFill>
                <a:latin typeface="Rajdhani" panose="02000000000000000000" pitchFamily="2" charset="0"/>
                <a:ea typeface="Noto Sans" panose="020B0502040504090204" pitchFamily="34" charset="0"/>
                <a:cs typeface="Rajdhani" panose="02000000000000000000" pitchFamily="2" charset="0"/>
              </a:rPr>
              <a:t> </a:t>
            </a:r>
            <a:r>
              <a:rPr lang="en-US" sz="1800" dirty="0" err="1">
                <a:solidFill>
                  <a:srgbClr val="0C2C3E"/>
                </a:solidFill>
                <a:latin typeface="Rajdhani" panose="02000000000000000000" pitchFamily="2" charset="0"/>
                <a:ea typeface="Noto Sans" panose="020B0502040504090204" pitchFamily="34" charset="0"/>
                <a:cs typeface="Rajdhani" panose="02000000000000000000" pitchFamily="2" charset="0"/>
              </a:rPr>
              <a:t>leur</a:t>
            </a:r>
            <a:r>
              <a:rPr lang="en-US" sz="1800" dirty="0">
                <a:solidFill>
                  <a:srgbClr val="0C2C3E"/>
                </a:solidFill>
                <a:latin typeface="Rajdhani" panose="02000000000000000000" pitchFamily="2" charset="0"/>
                <a:ea typeface="Noto Sans" panose="020B0502040504090204" pitchFamily="34" charset="0"/>
                <a:cs typeface="Rajdhani" panose="02000000000000000000" pitchFamily="2" charset="0"/>
              </a:rPr>
              <a:t> demander de </a:t>
            </a:r>
            <a:r>
              <a:rPr lang="en-US" sz="1800" dirty="0" err="1">
                <a:solidFill>
                  <a:srgbClr val="0C2C3E"/>
                </a:solidFill>
                <a:latin typeface="Rajdhani" panose="02000000000000000000" pitchFamily="2" charset="0"/>
                <a:ea typeface="Noto Sans" panose="020B0502040504090204" pitchFamily="34" charset="0"/>
                <a:cs typeface="Rajdhani" panose="02000000000000000000" pitchFamily="2" charset="0"/>
              </a:rPr>
              <a:t>rédiger</a:t>
            </a:r>
            <a:r>
              <a:rPr lang="en-US" sz="1800" dirty="0">
                <a:solidFill>
                  <a:srgbClr val="0C2C3E"/>
                </a:solidFill>
                <a:latin typeface="Rajdhani" panose="02000000000000000000" pitchFamily="2" charset="0"/>
                <a:ea typeface="Noto Sans" panose="020B0502040504090204" pitchFamily="34" charset="0"/>
                <a:cs typeface="Rajdhani" panose="02000000000000000000" pitchFamily="2" charset="0"/>
              </a:rPr>
              <a:t> </a:t>
            </a:r>
            <a:r>
              <a:rPr lang="en-US" sz="1800" b="1" dirty="0">
                <a:solidFill>
                  <a:srgbClr val="0C2C3E"/>
                </a:solidFill>
                <a:latin typeface="Rajdhani" panose="02000000000000000000" pitchFamily="2" charset="0"/>
                <a:ea typeface="Noto Sans" panose="020B0502040504090204" pitchFamily="34" charset="0"/>
                <a:cs typeface="Rajdhani" panose="02000000000000000000" pitchFamily="2" charset="0"/>
              </a:rPr>
              <a:t>un court résumé  </a:t>
            </a:r>
            <a:r>
              <a:rPr lang="en-US" sz="1800" dirty="0">
                <a:solidFill>
                  <a:srgbClr val="0C2C3E"/>
                </a:solidFill>
                <a:latin typeface="Rajdhani" panose="02000000000000000000" pitchFamily="2" charset="0"/>
                <a:ea typeface="Noto Sans" panose="020B0502040504090204" pitchFamily="34" charset="0"/>
                <a:cs typeface="Rajdhani" panose="02000000000000000000" pitchFamily="2" charset="0"/>
              </a:rPr>
              <a:t>pour </a:t>
            </a:r>
            <a:r>
              <a:rPr lang="en-US" sz="1800" dirty="0" err="1">
                <a:solidFill>
                  <a:srgbClr val="0C2C3E"/>
                </a:solidFill>
                <a:latin typeface="Rajdhani" panose="02000000000000000000" pitchFamily="2" charset="0"/>
                <a:ea typeface="Noto Sans" panose="020B0502040504090204" pitchFamily="34" charset="0"/>
                <a:cs typeface="Rajdhani" panose="02000000000000000000" pitchFamily="2" charset="0"/>
              </a:rPr>
              <a:t>m’assurer</a:t>
            </a:r>
            <a:r>
              <a:rPr lang="en-US" sz="1800" dirty="0">
                <a:solidFill>
                  <a:srgbClr val="0C2C3E"/>
                </a:solidFill>
                <a:latin typeface="Rajdhani" panose="02000000000000000000" pitchFamily="2" charset="0"/>
                <a:ea typeface="Noto Sans" panose="020B0502040504090204" pitchFamily="34" charset="0"/>
                <a:cs typeface="Rajdhani" panose="02000000000000000000" pitchFamily="2" charset="0"/>
              </a:rPr>
              <a:t> d’une comprehension </a:t>
            </a:r>
            <a:r>
              <a:rPr lang="en-US" sz="1800" dirty="0" err="1">
                <a:solidFill>
                  <a:srgbClr val="0C2C3E"/>
                </a:solidFill>
                <a:latin typeface="Rajdhani" panose="02000000000000000000" pitchFamily="2" charset="0"/>
                <a:ea typeface="Noto Sans" panose="020B0502040504090204" pitchFamily="34" charset="0"/>
                <a:cs typeface="Rajdhani" panose="02000000000000000000" pitchFamily="2" charset="0"/>
              </a:rPr>
              <a:t>d’ensemble</a:t>
            </a:r>
            <a:r>
              <a:rPr lang="en-US" sz="1800" dirty="0">
                <a:solidFill>
                  <a:srgbClr val="0C2C3E"/>
                </a:solidFill>
                <a:latin typeface="Rajdhani" panose="02000000000000000000" pitchFamily="2" charset="0"/>
                <a:ea typeface="Noto Sans" panose="020B0502040504090204" pitchFamily="34" charset="0"/>
                <a:cs typeface="Rajdhani" panose="02000000000000000000" pitchFamily="2" charset="0"/>
              </a:rPr>
              <a:t>.</a:t>
            </a:r>
          </a:p>
        </p:txBody>
      </p:sp>
      <p:sp>
        <p:nvSpPr>
          <p:cNvPr id="45" name="ZoneTexte 44">
            <a:extLst>
              <a:ext uri="{FF2B5EF4-FFF2-40B4-BE49-F238E27FC236}">
                <a16:creationId xmlns:a16="http://schemas.microsoft.com/office/drawing/2014/main" id="{3841E89A-C7F8-4A18-B8C5-0D55C9269A70}"/>
              </a:ext>
            </a:extLst>
          </p:cNvPr>
          <p:cNvSpPr txBox="1"/>
          <p:nvPr/>
        </p:nvSpPr>
        <p:spPr>
          <a:xfrm>
            <a:off x="598789" y="2343983"/>
            <a:ext cx="10225086" cy="400110"/>
          </a:xfrm>
          <a:prstGeom prst="rect">
            <a:avLst/>
          </a:prstGeom>
          <a:noFill/>
        </p:spPr>
        <p:txBody>
          <a:bodyPr wrap="square">
            <a:spAutoFit/>
          </a:bodyPr>
          <a:lstStyle/>
          <a:p>
            <a:pPr>
              <a:buClr>
                <a:schemeClr val="bg1"/>
              </a:buClr>
              <a:buSzPct val="70000"/>
            </a:pPr>
            <a:r>
              <a:rPr lang="en-US" sz="2000" dirty="0">
                <a:solidFill>
                  <a:srgbClr val="0C2C3E"/>
                </a:solidFill>
                <a:latin typeface="Calibri" panose="020F0502020204030204" pitchFamily="34" charset="0"/>
                <a:ea typeface="Noto Sans" panose="020B0502040504090204" pitchFamily="34" charset="0"/>
                <a:cs typeface="Calibri" panose="020F0502020204030204" pitchFamily="34" charset="0"/>
              </a:rPr>
              <a:t>❷ </a:t>
            </a:r>
            <a:r>
              <a:rPr lang="en-US" sz="1800" dirty="0">
                <a:solidFill>
                  <a:srgbClr val="0C2C3E"/>
                </a:solidFill>
                <a:latin typeface="Rajdhani" panose="02000000000000000000" pitchFamily="2" charset="0"/>
                <a:ea typeface="Noto Sans" panose="020B0502040504090204" pitchFamily="34" charset="0"/>
                <a:cs typeface="Rajdhani" panose="02000000000000000000" pitchFamily="2" charset="0"/>
              </a:rPr>
              <a:t>Pour </a:t>
            </a:r>
            <a:r>
              <a:rPr lang="en-US" sz="1800" dirty="0" err="1">
                <a:solidFill>
                  <a:srgbClr val="0C2C3E"/>
                </a:solidFill>
                <a:latin typeface="Rajdhani" panose="02000000000000000000" pitchFamily="2" charset="0"/>
                <a:ea typeface="Noto Sans" panose="020B0502040504090204" pitchFamily="34" charset="0"/>
                <a:cs typeface="Rajdhani" panose="02000000000000000000" pitchFamily="2" charset="0"/>
              </a:rPr>
              <a:t>valider</a:t>
            </a:r>
            <a:r>
              <a:rPr lang="en-US" sz="1800" dirty="0">
                <a:solidFill>
                  <a:srgbClr val="0C2C3E"/>
                </a:solidFill>
                <a:latin typeface="Rajdhani" panose="02000000000000000000" pitchFamily="2" charset="0"/>
                <a:ea typeface="Noto Sans" panose="020B0502040504090204" pitchFamily="34" charset="0"/>
                <a:cs typeface="Rajdhani" panose="02000000000000000000" pitchFamily="2" charset="0"/>
              </a:rPr>
              <a:t> la bonne </a:t>
            </a:r>
            <a:r>
              <a:rPr lang="en-US" sz="1800" dirty="0" err="1">
                <a:solidFill>
                  <a:srgbClr val="0C2C3E"/>
                </a:solidFill>
                <a:latin typeface="Rajdhani" panose="02000000000000000000" pitchFamily="2" charset="0"/>
                <a:ea typeface="Noto Sans" panose="020B0502040504090204" pitchFamily="34" charset="0"/>
                <a:cs typeface="Rajdhani" panose="02000000000000000000" pitchFamily="2" charset="0"/>
              </a:rPr>
              <a:t>compréhension</a:t>
            </a:r>
            <a:r>
              <a:rPr lang="en-US" sz="1800" dirty="0">
                <a:solidFill>
                  <a:srgbClr val="0C2C3E"/>
                </a:solidFill>
                <a:latin typeface="Rajdhani" panose="02000000000000000000" pitchFamily="2" charset="0"/>
                <a:ea typeface="Noto Sans" panose="020B0502040504090204" pitchFamily="34" charset="0"/>
                <a:cs typeface="Rajdhani" panose="02000000000000000000" pitchFamily="2" charset="0"/>
              </a:rPr>
              <a:t> de </a:t>
            </a:r>
            <a:r>
              <a:rPr lang="en-US" sz="1800" dirty="0" err="1">
                <a:solidFill>
                  <a:srgbClr val="0C2C3E"/>
                </a:solidFill>
                <a:latin typeface="Rajdhani" panose="02000000000000000000" pitchFamily="2" charset="0"/>
                <a:ea typeface="Noto Sans" panose="020B0502040504090204" pitchFamily="34" charset="0"/>
                <a:cs typeface="Rajdhani" panose="02000000000000000000" pitchFamily="2" charset="0"/>
              </a:rPr>
              <a:t>cette</a:t>
            </a:r>
            <a:r>
              <a:rPr lang="en-US" sz="1800" dirty="0">
                <a:solidFill>
                  <a:srgbClr val="0C2C3E"/>
                </a:solidFill>
                <a:latin typeface="Rajdhani" panose="02000000000000000000" pitchFamily="2" charset="0"/>
                <a:ea typeface="Noto Sans" panose="020B0502040504090204" pitchFamily="34" charset="0"/>
                <a:cs typeface="Rajdhani" panose="02000000000000000000" pitchFamily="2" charset="0"/>
              </a:rPr>
              <a:t> </a:t>
            </a:r>
            <a:r>
              <a:rPr lang="en-US" sz="1800" dirty="0" err="1">
                <a:solidFill>
                  <a:srgbClr val="0C2C3E"/>
                </a:solidFill>
                <a:latin typeface="Rajdhani" panose="02000000000000000000" pitchFamily="2" charset="0"/>
                <a:ea typeface="Noto Sans" panose="020B0502040504090204" pitchFamily="34" charset="0"/>
                <a:cs typeface="Rajdhani" panose="02000000000000000000" pitchFamily="2" charset="0"/>
              </a:rPr>
              <a:t>ressource</a:t>
            </a:r>
            <a:r>
              <a:rPr lang="en-US" sz="1800" dirty="0">
                <a:solidFill>
                  <a:srgbClr val="0C2C3E"/>
                </a:solidFill>
                <a:latin typeface="Rajdhani" panose="02000000000000000000" pitchFamily="2" charset="0"/>
                <a:ea typeface="Noto Sans" panose="020B0502040504090204" pitchFamily="34" charset="0"/>
                <a:cs typeface="Rajdhani" panose="02000000000000000000" pitchFamily="2" charset="0"/>
              </a:rPr>
              <a:t>, </a:t>
            </a:r>
            <a:r>
              <a:rPr lang="en-US" sz="1800" dirty="0" err="1">
                <a:solidFill>
                  <a:srgbClr val="0C2C3E"/>
                </a:solidFill>
                <a:latin typeface="Rajdhani" panose="02000000000000000000" pitchFamily="2" charset="0"/>
                <a:ea typeface="Noto Sans" panose="020B0502040504090204" pitchFamily="34" charset="0"/>
                <a:cs typeface="Rajdhani" panose="02000000000000000000" pitchFamily="2" charset="0"/>
              </a:rPr>
              <a:t>pourquoi</a:t>
            </a:r>
            <a:r>
              <a:rPr lang="en-US" sz="1800" dirty="0">
                <a:solidFill>
                  <a:srgbClr val="0C2C3E"/>
                </a:solidFill>
                <a:latin typeface="Rajdhani" panose="02000000000000000000" pitchFamily="2" charset="0"/>
                <a:ea typeface="Noto Sans" panose="020B0502040504090204" pitchFamily="34" charset="0"/>
                <a:cs typeface="Rajdhani" panose="02000000000000000000" pitchFamily="2" charset="0"/>
              </a:rPr>
              <a:t> pas faire </a:t>
            </a:r>
            <a:r>
              <a:rPr lang="en-US" sz="1800" b="1" dirty="0">
                <a:solidFill>
                  <a:srgbClr val="0C2C3E"/>
                </a:solidFill>
                <a:latin typeface="Rajdhani" panose="02000000000000000000" pitchFamily="2" charset="0"/>
                <a:ea typeface="Noto Sans" panose="020B0502040504090204" pitchFamily="34" charset="0"/>
                <a:cs typeface="Rajdhani" panose="02000000000000000000" pitchFamily="2" charset="0"/>
              </a:rPr>
              <a:t>un petit quiz </a:t>
            </a:r>
            <a:r>
              <a:rPr lang="en-US" sz="1800" dirty="0">
                <a:solidFill>
                  <a:srgbClr val="0C2C3E"/>
                </a:solidFill>
                <a:latin typeface="Rajdhani" panose="02000000000000000000" pitchFamily="2" charset="0"/>
                <a:ea typeface="Noto Sans" panose="020B0502040504090204" pitchFamily="34" charset="0"/>
                <a:cs typeface="Rajdhani" panose="02000000000000000000" pitchFamily="2" charset="0"/>
              </a:rPr>
              <a:t>?</a:t>
            </a:r>
          </a:p>
        </p:txBody>
      </p:sp>
      <p:sp>
        <p:nvSpPr>
          <p:cNvPr id="46" name="ZoneTexte 45">
            <a:extLst>
              <a:ext uri="{FF2B5EF4-FFF2-40B4-BE49-F238E27FC236}">
                <a16:creationId xmlns:a16="http://schemas.microsoft.com/office/drawing/2014/main" id="{B6C72679-1EBD-4D08-855F-2C48FBF1EF59}"/>
              </a:ext>
            </a:extLst>
          </p:cNvPr>
          <p:cNvSpPr txBox="1"/>
          <p:nvPr/>
        </p:nvSpPr>
        <p:spPr>
          <a:xfrm>
            <a:off x="598789" y="1873016"/>
            <a:ext cx="10225086" cy="400110"/>
          </a:xfrm>
          <a:prstGeom prst="rect">
            <a:avLst/>
          </a:prstGeom>
          <a:noFill/>
        </p:spPr>
        <p:txBody>
          <a:bodyPr wrap="square">
            <a:spAutoFit/>
          </a:bodyPr>
          <a:lstStyle/>
          <a:p>
            <a:pPr>
              <a:buClr>
                <a:schemeClr val="bg1"/>
              </a:buClr>
              <a:buSzPct val="70000"/>
            </a:pPr>
            <a:r>
              <a:rPr lang="en-US" sz="2000" dirty="0">
                <a:solidFill>
                  <a:srgbClr val="0C2C3E"/>
                </a:solidFill>
                <a:latin typeface="Calibri" panose="020F0502020204030204" pitchFamily="34" charset="0"/>
                <a:ea typeface="Noto Sans" panose="020B0502040504090204" pitchFamily="34" charset="0"/>
                <a:cs typeface="Calibri" panose="020F0502020204030204" pitchFamily="34" charset="0"/>
              </a:rPr>
              <a:t>❶</a:t>
            </a:r>
            <a:r>
              <a:rPr lang="en-US" sz="1800" dirty="0">
                <a:solidFill>
                  <a:srgbClr val="0C2C3E"/>
                </a:solidFill>
                <a:latin typeface="Calibri" panose="020F0502020204030204" pitchFamily="34" charset="0"/>
                <a:ea typeface="Noto Sans" panose="020B0502040504090204" pitchFamily="34" charset="0"/>
                <a:cs typeface="Calibri" panose="020F0502020204030204" pitchFamily="34" charset="0"/>
              </a:rPr>
              <a:t> </a:t>
            </a:r>
            <a:r>
              <a:rPr lang="en-US" sz="1800" dirty="0" err="1">
                <a:solidFill>
                  <a:srgbClr val="0C2C3E"/>
                </a:solidFill>
                <a:latin typeface="Rajdhani" panose="02000000000000000000" pitchFamily="2" charset="0"/>
                <a:ea typeface="Noto Sans" panose="020B0502040504090204" pitchFamily="34" charset="0"/>
                <a:cs typeface="Rajdhani" panose="02000000000000000000" pitchFamily="2" charset="0"/>
              </a:rPr>
              <a:t>Mes</a:t>
            </a:r>
            <a:r>
              <a:rPr lang="en-US" sz="1800" dirty="0">
                <a:solidFill>
                  <a:srgbClr val="0C2C3E"/>
                </a:solidFill>
                <a:latin typeface="Rajdhani" panose="02000000000000000000" pitchFamily="2" charset="0"/>
                <a:ea typeface="Noto Sans" panose="020B0502040504090204" pitchFamily="34" charset="0"/>
                <a:cs typeface="Rajdhani" panose="02000000000000000000" pitchFamily="2" charset="0"/>
              </a:rPr>
              <a:t> </a:t>
            </a:r>
            <a:r>
              <a:rPr lang="en-US" sz="1800" dirty="0" err="1">
                <a:solidFill>
                  <a:srgbClr val="0C2C3E"/>
                </a:solidFill>
                <a:latin typeface="Rajdhani" panose="02000000000000000000" pitchFamily="2" charset="0"/>
                <a:ea typeface="Noto Sans" panose="020B0502040504090204" pitchFamily="34" charset="0"/>
                <a:cs typeface="Rajdhani" panose="02000000000000000000" pitchFamily="2" charset="0"/>
              </a:rPr>
              <a:t>apprenants</a:t>
            </a:r>
            <a:r>
              <a:rPr lang="en-US" sz="1800" dirty="0">
                <a:solidFill>
                  <a:srgbClr val="0C2C3E"/>
                </a:solidFill>
                <a:latin typeface="Rajdhani" panose="02000000000000000000" pitchFamily="2" charset="0"/>
                <a:ea typeface="Noto Sans" panose="020B0502040504090204" pitchFamily="34" charset="0"/>
                <a:cs typeface="Rajdhani" panose="02000000000000000000" pitchFamily="2" charset="0"/>
              </a:rPr>
              <a:t> </a:t>
            </a:r>
            <a:r>
              <a:rPr lang="en-US" sz="1800" dirty="0" err="1">
                <a:solidFill>
                  <a:srgbClr val="0C2C3E"/>
                </a:solidFill>
                <a:latin typeface="Rajdhani" panose="02000000000000000000" pitchFamily="2" charset="0"/>
                <a:ea typeface="Noto Sans" panose="020B0502040504090204" pitchFamily="34" charset="0"/>
                <a:cs typeface="Rajdhani" panose="02000000000000000000" pitchFamily="2" charset="0"/>
              </a:rPr>
              <a:t>devront</a:t>
            </a:r>
            <a:r>
              <a:rPr lang="en-US" sz="1800" dirty="0">
                <a:solidFill>
                  <a:srgbClr val="0C2C3E"/>
                </a:solidFill>
                <a:latin typeface="Rajdhani" panose="02000000000000000000" pitchFamily="2" charset="0"/>
                <a:ea typeface="Noto Sans" panose="020B0502040504090204" pitchFamily="34" charset="0"/>
                <a:cs typeface="Rajdhani" panose="02000000000000000000" pitchFamily="2" charset="0"/>
              </a:rPr>
              <a:t> </a:t>
            </a:r>
            <a:r>
              <a:rPr lang="en-US" sz="1800" b="1" dirty="0">
                <a:solidFill>
                  <a:srgbClr val="0C2C3E"/>
                </a:solidFill>
                <a:latin typeface="Rajdhani" panose="02000000000000000000" pitchFamily="2" charset="0"/>
                <a:ea typeface="Noto Sans" panose="020B0502040504090204" pitchFamily="34" charset="0"/>
                <a:cs typeface="Rajdhani" panose="02000000000000000000" pitchFamily="2" charset="0"/>
              </a:rPr>
              <a:t>prendre </a:t>
            </a:r>
            <a:r>
              <a:rPr lang="en-US" sz="1800" b="1" dirty="0" err="1">
                <a:solidFill>
                  <a:srgbClr val="0C2C3E"/>
                </a:solidFill>
                <a:latin typeface="Rajdhani" panose="02000000000000000000" pitchFamily="2" charset="0"/>
                <a:ea typeface="Noto Sans" panose="020B0502040504090204" pitchFamily="34" charset="0"/>
                <a:cs typeface="Rajdhani" panose="02000000000000000000" pitchFamily="2" charset="0"/>
              </a:rPr>
              <a:t>connaissance</a:t>
            </a:r>
            <a:r>
              <a:rPr lang="en-US" sz="1800" b="1" dirty="0">
                <a:solidFill>
                  <a:srgbClr val="0C2C3E"/>
                </a:solidFill>
                <a:latin typeface="Rajdhani" panose="02000000000000000000" pitchFamily="2" charset="0"/>
                <a:ea typeface="Noto Sans" panose="020B0502040504090204" pitchFamily="34" charset="0"/>
                <a:cs typeface="Rajdhani" panose="02000000000000000000" pitchFamily="2" charset="0"/>
              </a:rPr>
              <a:t> d’un document</a:t>
            </a:r>
            <a:r>
              <a:rPr lang="en-US" sz="1800" dirty="0">
                <a:solidFill>
                  <a:srgbClr val="0C2C3E"/>
                </a:solidFill>
                <a:latin typeface="Rajdhani" panose="02000000000000000000" pitchFamily="2" charset="0"/>
                <a:ea typeface="Noto Sans" panose="020B0502040504090204" pitchFamily="34" charset="0"/>
                <a:cs typeface="Rajdhani" panose="02000000000000000000" pitchFamily="2" charset="0"/>
              </a:rPr>
              <a:t>, </a:t>
            </a:r>
            <a:r>
              <a:rPr lang="en-US" sz="1800" dirty="0" err="1">
                <a:solidFill>
                  <a:srgbClr val="0C2C3E"/>
                </a:solidFill>
                <a:latin typeface="Rajdhani" panose="02000000000000000000" pitchFamily="2" charset="0"/>
                <a:ea typeface="Noto Sans" panose="020B0502040504090204" pitchFamily="34" charset="0"/>
                <a:cs typeface="Rajdhani" panose="02000000000000000000" pitchFamily="2" charset="0"/>
              </a:rPr>
              <a:t>idéalement</a:t>
            </a:r>
            <a:r>
              <a:rPr lang="en-US" sz="1800" dirty="0">
                <a:solidFill>
                  <a:srgbClr val="0C2C3E"/>
                </a:solidFill>
                <a:latin typeface="Rajdhani" panose="02000000000000000000" pitchFamily="2" charset="0"/>
                <a:ea typeface="Noto Sans" panose="020B0502040504090204" pitchFamily="34" charset="0"/>
                <a:cs typeface="Rajdhani" panose="02000000000000000000" pitchFamily="2" charset="0"/>
              </a:rPr>
              <a:t> </a:t>
            </a:r>
            <a:r>
              <a:rPr lang="en-US" sz="1800" dirty="0" err="1">
                <a:solidFill>
                  <a:srgbClr val="0C2C3E"/>
                </a:solidFill>
                <a:latin typeface="Rajdhani" panose="02000000000000000000" pitchFamily="2" charset="0"/>
                <a:ea typeface="Noto Sans" panose="020B0502040504090204" pitchFamily="34" charset="0"/>
                <a:cs typeface="Rajdhani" panose="02000000000000000000" pitchFamily="2" charset="0"/>
              </a:rPr>
              <a:t>une</a:t>
            </a:r>
            <a:r>
              <a:rPr lang="en-US" sz="1800" dirty="0">
                <a:solidFill>
                  <a:srgbClr val="0C2C3E"/>
                </a:solidFill>
                <a:latin typeface="Rajdhani" panose="02000000000000000000" pitchFamily="2" charset="0"/>
                <a:ea typeface="Noto Sans" panose="020B0502040504090204" pitchFamily="34" charset="0"/>
                <a:cs typeface="Rajdhani" panose="02000000000000000000" pitchFamily="2" charset="0"/>
              </a:rPr>
              <a:t> video (</a:t>
            </a:r>
            <a:r>
              <a:rPr lang="en-US" sz="1800" dirty="0" err="1">
                <a:solidFill>
                  <a:srgbClr val="0C2C3E"/>
                </a:solidFill>
                <a:latin typeface="Rajdhani" panose="02000000000000000000" pitchFamily="2" charset="0"/>
                <a:ea typeface="Noto Sans" panose="020B0502040504090204" pitchFamily="34" charset="0"/>
                <a:cs typeface="Rajdhani" panose="02000000000000000000" pitchFamily="2" charset="0"/>
              </a:rPr>
              <a:t>si</a:t>
            </a:r>
            <a:r>
              <a:rPr lang="en-US" sz="1800" dirty="0">
                <a:solidFill>
                  <a:srgbClr val="0C2C3E"/>
                </a:solidFill>
                <a:latin typeface="Rajdhani" panose="02000000000000000000" pitchFamily="2" charset="0"/>
                <a:ea typeface="Noto Sans" panose="020B0502040504090204" pitchFamily="34" charset="0"/>
                <a:cs typeface="Rajdhani" panose="02000000000000000000" pitchFamily="2" charset="0"/>
              </a:rPr>
              <a:t> je la </a:t>
            </a:r>
            <a:r>
              <a:rPr lang="en-US" sz="1800" dirty="0" err="1">
                <a:solidFill>
                  <a:srgbClr val="0C2C3E"/>
                </a:solidFill>
                <a:latin typeface="Rajdhani" panose="02000000000000000000" pitchFamily="2" charset="0"/>
                <a:ea typeface="Noto Sans" panose="020B0502040504090204" pitchFamily="34" charset="0"/>
                <a:cs typeface="Rajdhani" panose="02000000000000000000" pitchFamily="2" charset="0"/>
              </a:rPr>
              <a:t>trouve</a:t>
            </a:r>
            <a:r>
              <a:rPr lang="en-US" sz="1800" dirty="0">
                <a:solidFill>
                  <a:srgbClr val="0C2C3E"/>
                </a:solidFill>
                <a:latin typeface="Rajdhani" panose="02000000000000000000" pitchFamily="2" charset="0"/>
                <a:ea typeface="Noto Sans" panose="020B0502040504090204" pitchFamily="34" charset="0"/>
                <a:cs typeface="Rajdhani" panose="02000000000000000000" pitchFamily="2" charset="0"/>
              </a:rPr>
              <a:t> !)</a:t>
            </a:r>
          </a:p>
        </p:txBody>
      </p:sp>
      <p:sp>
        <p:nvSpPr>
          <p:cNvPr id="47" name="ZoneTexte 46">
            <a:extLst>
              <a:ext uri="{FF2B5EF4-FFF2-40B4-BE49-F238E27FC236}">
                <a16:creationId xmlns:a16="http://schemas.microsoft.com/office/drawing/2014/main" id="{886370F3-2DBE-44F7-ADFC-B5734C3E387D}"/>
              </a:ext>
            </a:extLst>
          </p:cNvPr>
          <p:cNvSpPr txBox="1"/>
          <p:nvPr/>
        </p:nvSpPr>
        <p:spPr>
          <a:xfrm>
            <a:off x="590625" y="4928349"/>
            <a:ext cx="10789444" cy="400110"/>
          </a:xfrm>
          <a:prstGeom prst="rect">
            <a:avLst/>
          </a:prstGeom>
          <a:noFill/>
        </p:spPr>
        <p:txBody>
          <a:bodyPr wrap="square">
            <a:spAutoFit/>
          </a:bodyPr>
          <a:lstStyle/>
          <a:p>
            <a:pPr>
              <a:buClr>
                <a:schemeClr val="bg1"/>
              </a:buClr>
              <a:buSzPct val="70000"/>
            </a:pPr>
            <a:r>
              <a:rPr lang="en-US" sz="2000" dirty="0">
                <a:solidFill>
                  <a:schemeClr val="bg1"/>
                </a:solidFill>
                <a:latin typeface="Calibri" panose="020F0502020204030204" pitchFamily="34" charset="0"/>
                <a:ea typeface="Noto Sans" panose="020B0502040504090204" pitchFamily="34" charset="0"/>
                <a:cs typeface="Calibri" panose="020F0502020204030204" pitchFamily="34" charset="0"/>
              </a:rPr>
              <a:t>❻</a:t>
            </a:r>
            <a:r>
              <a:rPr lang="en-US" dirty="0">
                <a:solidFill>
                  <a:schemeClr val="bg1"/>
                </a:solidFill>
                <a:latin typeface="Calibri" panose="020F0502020204030204" pitchFamily="34" charset="0"/>
                <a:ea typeface="Noto Sans" panose="020B0502040504090204" pitchFamily="34" charset="0"/>
                <a:cs typeface="Calibri" panose="020F0502020204030204" pitchFamily="34" charset="0"/>
              </a:rPr>
              <a:t> </a:t>
            </a:r>
            <a:r>
              <a:rPr lang="en-US" dirty="0">
                <a:solidFill>
                  <a:schemeClr val="bg1"/>
                </a:solidFill>
                <a:latin typeface="Rajdhani" panose="02000000000000000000" pitchFamily="2" charset="0"/>
                <a:ea typeface="Noto Sans" panose="020B0502040504090204" pitchFamily="34" charset="0"/>
                <a:cs typeface="Rajdhani" panose="02000000000000000000" pitchFamily="2" charset="0"/>
              </a:rPr>
              <a:t>Par petits </a:t>
            </a:r>
            <a:r>
              <a:rPr lang="en-US" dirty="0" err="1">
                <a:solidFill>
                  <a:schemeClr val="bg1"/>
                </a:solidFill>
                <a:latin typeface="Rajdhani" panose="02000000000000000000" pitchFamily="2" charset="0"/>
                <a:ea typeface="Noto Sans" panose="020B0502040504090204" pitchFamily="34" charset="0"/>
                <a:cs typeface="Rajdhani" panose="02000000000000000000" pitchFamily="2" charset="0"/>
              </a:rPr>
              <a:t>groupes</a:t>
            </a:r>
            <a:r>
              <a:rPr lang="en-US" dirty="0">
                <a:solidFill>
                  <a:schemeClr val="bg1"/>
                </a:solidFill>
                <a:latin typeface="Rajdhani" panose="02000000000000000000" pitchFamily="2" charset="0"/>
                <a:ea typeface="Noto Sans" panose="020B0502040504090204" pitchFamily="34" charset="0"/>
                <a:cs typeface="Rajdhani" panose="02000000000000000000" pitchFamily="2" charset="0"/>
              </a:rPr>
              <a:t> de 3/ 4 </a:t>
            </a:r>
            <a:r>
              <a:rPr lang="en-US" dirty="0" err="1">
                <a:solidFill>
                  <a:schemeClr val="bg1"/>
                </a:solidFill>
                <a:latin typeface="Rajdhani" panose="02000000000000000000" pitchFamily="2" charset="0"/>
                <a:ea typeface="Noto Sans" panose="020B0502040504090204" pitchFamily="34" charset="0"/>
                <a:cs typeface="Rajdhani" panose="02000000000000000000" pitchFamily="2" charset="0"/>
              </a:rPr>
              <a:t>élèves</a:t>
            </a:r>
            <a:r>
              <a:rPr lang="en-US" dirty="0">
                <a:solidFill>
                  <a:schemeClr val="bg1"/>
                </a:solidFill>
                <a:latin typeface="Rajdhani" panose="02000000000000000000" pitchFamily="2" charset="0"/>
                <a:ea typeface="Noto Sans" panose="020B0502040504090204" pitchFamily="34" charset="0"/>
                <a:cs typeface="Rajdhani" panose="02000000000000000000" pitchFamily="2" charset="0"/>
              </a:rPr>
              <a:t>, </a:t>
            </a:r>
            <a:r>
              <a:rPr lang="en-US" dirty="0" err="1">
                <a:solidFill>
                  <a:schemeClr val="bg1"/>
                </a:solidFill>
                <a:latin typeface="Rajdhani" panose="02000000000000000000" pitchFamily="2" charset="0"/>
                <a:ea typeface="Noto Sans" panose="020B0502040504090204" pitchFamily="34" charset="0"/>
                <a:cs typeface="Rajdhani" panose="02000000000000000000" pitchFamily="2" charset="0"/>
              </a:rPr>
              <a:t>ils</a:t>
            </a:r>
            <a:r>
              <a:rPr lang="en-US" dirty="0">
                <a:solidFill>
                  <a:schemeClr val="bg1"/>
                </a:solidFill>
                <a:latin typeface="Rajdhani" panose="02000000000000000000" pitchFamily="2" charset="0"/>
                <a:ea typeface="Noto Sans" panose="020B0502040504090204" pitchFamily="34" charset="0"/>
                <a:cs typeface="Rajdhani" panose="02000000000000000000" pitchFamily="2" charset="0"/>
              </a:rPr>
              <a:t> </a:t>
            </a:r>
            <a:r>
              <a:rPr lang="en-US" dirty="0" err="1">
                <a:solidFill>
                  <a:schemeClr val="bg1"/>
                </a:solidFill>
                <a:latin typeface="Rajdhani" panose="02000000000000000000" pitchFamily="2" charset="0"/>
                <a:ea typeface="Noto Sans" panose="020B0502040504090204" pitchFamily="34" charset="0"/>
                <a:cs typeface="Rajdhani" panose="02000000000000000000" pitchFamily="2" charset="0"/>
              </a:rPr>
              <a:t>confronteront</a:t>
            </a:r>
            <a:r>
              <a:rPr lang="en-US" dirty="0">
                <a:solidFill>
                  <a:schemeClr val="bg1"/>
                </a:solidFill>
                <a:latin typeface="Rajdhani" panose="02000000000000000000" pitchFamily="2" charset="0"/>
                <a:ea typeface="Noto Sans" panose="020B0502040504090204" pitchFamily="34" charset="0"/>
                <a:cs typeface="Rajdhani" panose="02000000000000000000" pitchFamily="2" charset="0"/>
              </a:rPr>
              <a:t> </a:t>
            </a:r>
            <a:r>
              <a:rPr lang="en-US" dirty="0" err="1">
                <a:solidFill>
                  <a:schemeClr val="bg1"/>
                </a:solidFill>
                <a:latin typeface="Rajdhani" panose="02000000000000000000" pitchFamily="2" charset="0"/>
                <a:ea typeface="Noto Sans" panose="020B0502040504090204" pitchFamily="34" charset="0"/>
                <a:cs typeface="Rajdhani" panose="02000000000000000000" pitchFamily="2" charset="0"/>
              </a:rPr>
              <a:t>leurs</a:t>
            </a:r>
            <a:r>
              <a:rPr lang="en-US" dirty="0">
                <a:solidFill>
                  <a:schemeClr val="bg1"/>
                </a:solidFill>
                <a:latin typeface="Rajdhani" panose="02000000000000000000" pitchFamily="2" charset="0"/>
                <a:ea typeface="Noto Sans" panose="020B0502040504090204" pitchFamily="34" charset="0"/>
                <a:cs typeface="Rajdhani" panose="02000000000000000000" pitchFamily="2" charset="0"/>
              </a:rPr>
              <a:t> </a:t>
            </a:r>
            <a:r>
              <a:rPr lang="en-US" dirty="0" err="1">
                <a:solidFill>
                  <a:schemeClr val="bg1"/>
                </a:solidFill>
                <a:latin typeface="Rajdhani" panose="02000000000000000000" pitchFamily="2" charset="0"/>
                <a:ea typeface="Noto Sans" panose="020B0502040504090204" pitchFamily="34" charset="0"/>
                <a:cs typeface="Rajdhani" panose="02000000000000000000" pitchFamily="2" charset="0"/>
              </a:rPr>
              <a:t>idées</a:t>
            </a:r>
            <a:r>
              <a:rPr lang="en-US" dirty="0">
                <a:solidFill>
                  <a:schemeClr val="bg1"/>
                </a:solidFill>
                <a:latin typeface="Rajdhani" panose="02000000000000000000" pitchFamily="2" charset="0"/>
                <a:ea typeface="Noto Sans" panose="020B0502040504090204" pitchFamily="34" charset="0"/>
                <a:cs typeface="Rajdhani" panose="02000000000000000000" pitchFamily="2" charset="0"/>
              </a:rPr>
              <a:t> et </a:t>
            </a:r>
            <a:r>
              <a:rPr lang="en-US" dirty="0" err="1">
                <a:solidFill>
                  <a:schemeClr val="bg1"/>
                </a:solidFill>
                <a:latin typeface="Rajdhani" panose="02000000000000000000" pitchFamily="2" charset="0"/>
                <a:ea typeface="Noto Sans" panose="020B0502040504090204" pitchFamily="34" charset="0"/>
                <a:cs typeface="Rajdhani" panose="02000000000000000000" pitchFamily="2" charset="0"/>
              </a:rPr>
              <a:t>prépareront</a:t>
            </a:r>
            <a:r>
              <a:rPr lang="en-US" dirty="0">
                <a:solidFill>
                  <a:schemeClr val="bg1"/>
                </a:solidFill>
                <a:latin typeface="Rajdhani" panose="02000000000000000000" pitchFamily="2" charset="0"/>
                <a:ea typeface="Noto Sans" panose="020B0502040504090204" pitchFamily="34" charset="0"/>
                <a:cs typeface="Rajdhani" panose="02000000000000000000" pitchFamily="2" charset="0"/>
              </a:rPr>
              <a:t> </a:t>
            </a:r>
            <a:r>
              <a:rPr lang="en-US" b="1" dirty="0" err="1">
                <a:solidFill>
                  <a:schemeClr val="bg1"/>
                </a:solidFill>
                <a:latin typeface="Rajdhani" panose="02000000000000000000" pitchFamily="2" charset="0"/>
                <a:ea typeface="Noto Sans" panose="020B0502040504090204" pitchFamily="34" charset="0"/>
                <a:cs typeface="Rajdhani" panose="02000000000000000000" pitchFamily="2" charset="0"/>
              </a:rPr>
              <a:t>une</a:t>
            </a:r>
            <a:r>
              <a:rPr lang="en-US" b="1" dirty="0">
                <a:solidFill>
                  <a:schemeClr val="bg1"/>
                </a:solidFill>
                <a:latin typeface="Rajdhani" panose="02000000000000000000" pitchFamily="2" charset="0"/>
                <a:ea typeface="Noto Sans" panose="020B0502040504090204" pitchFamily="34" charset="0"/>
                <a:cs typeface="Rajdhani" panose="02000000000000000000" pitchFamily="2" charset="0"/>
              </a:rPr>
              <a:t> </a:t>
            </a:r>
            <a:r>
              <a:rPr lang="en-US" b="1" dirty="0" err="1">
                <a:solidFill>
                  <a:schemeClr val="bg1"/>
                </a:solidFill>
                <a:latin typeface="Rajdhani" panose="02000000000000000000" pitchFamily="2" charset="0"/>
                <a:ea typeface="Noto Sans" panose="020B0502040504090204" pitchFamily="34" charset="0"/>
                <a:cs typeface="Rajdhani" panose="02000000000000000000" pitchFamily="2" charset="0"/>
              </a:rPr>
              <a:t>synthèse</a:t>
            </a:r>
            <a:r>
              <a:rPr lang="en-US" dirty="0">
                <a:solidFill>
                  <a:schemeClr val="bg1"/>
                </a:solidFill>
                <a:latin typeface="Rajdhani" panose="02000000000000000000" pitchFamily="2" charset="0"/>
                <a:ea typeface="Noto Sans" panose="020B0502040504090204" pitchFamily="34" charset="0"/>
                <a:cs typeface="Rajdhani" panose="02000000000000000000" pitchFamily="2" charset="0"/>
              </a:rPr>
              <a:t>.</a:t>
            </a:r>
          </a:p>
        </p:txBody>
      </p:sp>
      <p:sp>
        <p:nvSpPr>
          <p:cNvPr id="48" name="ZoneTexte 47">
            <a:extLst>
              <a:ext uri="{FF2B5EF4-FFF2-40B4-BE49-F238E27FC236}">
                <a16:creationId xmlns:a16="http://schemas.microsoft.com/office/drawing/2014/main" id="{A8F8B472-96BF-41DB-857B-308349489DD6}"/>
              </a:ext>
            </a:extLst>
          </p:cNvPr>
          <p:cNvSpPr txBox="1"/>
          <p:nvPr/>
        </p:nvSpPr>
        <p:spPr>
          <a:xfrm>
            <a:off x="590624" y="4246079"/>
            <a:ext cx="11248951" cy="677108"/>
          </a:xfrm>
          <a:prstGeom prst="rect">
            <a:avLst/>
          </a:prstGeom>
          <a:noFill/>
        </p:spPr>
        <p:txBody>
          <a:bodyPr wrap="square">
            <a:spAutoFit/>
          </a:bodyPr>
          <a:lstStyle/>
          <a:p>
            <a:pPr>
              <a:buClr>
                <a:schemeClr val="bg1"/>
              </a:buClr>
              <a:buSzPct val="70000"/>
            </a:pPr>
            <a:r>
              <a:rPr lang="en-US" sz="2000" dirty="0">
                <a:solidFill>
                  <a:schemeClr val="bg1"/>
                </a:solidFill>
                <a:latin typeface="Calibri" panose="020F0502020204030204" pitchFamily="34" charset="0"/>
                <a:ea typeface="Noto Sans" panose="020B0502040504090204" pitchFamily="34" charset="0"/>
                <a:cs typeface="Calibri" panose="020F0502020204030204" pitchFamily="34" charset="0"/>
              </a:rPr>
              <a:t>❺ </a:t>
            </a:r>
            <a:r>
              <a:rPr lang="en-US" dirty="0">
                <a:solidFill>
                  <a:schemeClr val="bg1"/>
                </a:solidFill>
                <a:latin typeface="Rajdhani" panose="02000000000000000000" pitchFamily="2" charset="0"/>
                <a:ea typeface="Noto Sans" panose="020B0502040504090204" pitchFamily="34" charset="0"/>
                <a:cs typeface="Rajdhani" panose="02000000000000000000" pitchFamily="2" charset="0"/>
              </a:rPr>
              <a:t>Pour </a:t>
            </a:r>
            <a:r>
              <a:rPr lang="en-US" dirty="0" err="1">
                <a:solidFill>
                  <a:schemeClr val="bg1"/>
                </a:solidFill>
                <a:latin typeface="Rajdhani" panose="02000000000000000000" pitchFamily="2" charset="0"/>
                <a:ea typeface="Noto Sans" panose="020B0502040504090204" pitchFamily="34" charset="0"/>
                <a:cs typeface="Rajdhani" panose="02000000000000000000" pitchFamily="2" charset="0"/>
              </a:rPr>
              <a:t>aller</a:t>
            </a:r>
            <a:r>
              <a:rPr lang="en-US" dirty="0">
                <a:solidFill>
                  <a:schemeClr val="bg1"/>
                </a:solidFill>
                <a:latin typeface="Rajdhani" panose="02000000000000000000" pitchFamily="2" charset="0"/>
                <a:ea typeface="Noto Sans" panose="020B0502040504090204" pitchFamily="34" charset="0"/>
                <a:cs typeface="Rajdhani" panose="02000000000000000000" pitchFamily="2" charset="0"/>
              </a:rPr>
              <a:t> plus loin, je </a:t>
            </a:r>
            <a:r>
              <a:rPr lang="en-US" dirty="0" err="1">
                <a:solidFill>
                  <a:schemeClr val="bg1"/>
                </a:solidFill>
                <a:latin typeface="Rajdhani" panose="02000000000000000000" pitchFamily="2" charset="0"/>
                <a:ea typeface="Noto Sans" panose="020B0502040504090204" pitchFamily="34" charset="0"/>
                <a:cs typeface="Rajdhani" panose="02000000000000000000" pitchFamily="2" charset="0"/>
              </a:rPr>
              <a:t>vais</a:t>
            </a:r>
            <a:r>
              <a:rPr lang="en-US" dirty="0">
                <a:solidFill>
                  <a:schemeClr val="bg1"/>
                </a:solidFill>
                <a:latin typeface="Rajdhani" panose="02000000000000000000" pitchFamily="2" charset="0"/>
                <a:ea typeface="Noto Sans" panose="020B0502040504090204" pitchFamily="34" charset="0"/>
                <a:cs typeface="Rajdhani" panose="02000000000000000000" pitchFamily="2" charset="0"/>
              </a:rPr>
              <a:t> </a:t>
            </a:r>
            <a:r>
              <a:rPr lang="en-US" dirty="0" err="1">
                <a:solidFill>
                  <a:schemeClr val="bg1"/>
                </a:solidFill>
                <a:latin typeface="Rajdhani" panose="02000000000000000000" pitchFamily="2" charset="0"/>
                <a:ea typeface="Noto Sans" panose="020B0502040504090204" pitchFamily="34" charset="0"/>
                <a:cs typeface="Rajdhani" panose="02000000000000000000" pitchFamily="2" charset="0"/>
              </a:rPr>
              <a:t>mettre</a:t>
            </a:r>
            <a:r>
              <a:rPr lang="en-US" dirty="0">
                <a:solidFill>
                  <a:schemeClr val="bg1"/>
                </a:solidFill>
                <a:latin typeface="Rajdhani" panose="02000000000000000000" pitchFamily="2" charset="0"/>
                <a:ea typeface="Noto Sans" panose="020B0502040504090204" pitchFamily="34" charset="0"/>
                <a:cs typeface="Rajdhani" panose="02000000000000000000" pitchFamily="2" charset="0"/>
              </a:rPr>
              <a:t> à disposition de </a:t>
            </a:r>
            <a:r>
              <a:rPr lang="en-US" dirty="0" err="1">
                <a:solidFill>
                  <a:schemeClr val="bg1"/>
                </a:solidFill>
                <a:latin typeface="Rajdhani" panose="02000000000000000000" pitchFamily="2" charset="0"/>
                <a:ea typeface="Noto Sans" panose="020B0502040504090204" pitchFamily="34" charset="0"/>
                <a:cs typeface="Rajdhani" panose="02000000000000000000" pitchFamily="2" charset="0"/>
              </a:rPr>
              <a:t>mes</a:t>
            </a:r>
            <a:r>
              <a:rPr lang="en-US" dirty="0">
                <a:solidFill>
                  <a:schemeClr val="bg1"/>
                </a:solidFill>
                <a:latin typeface="Rajdhani" panose="02000000000000000000" pitchFamily="2" charset="0"/>
                <a:ea typeface="Noto Sans" panose="020B0502040504090204" pitchFamily="34" charset="0"/>
                <a:cs typeface="Rajdhani" panose="02000000000000000000" pitchFamily="2" charset="0"/>
              </a:rPr>
              <a:t> </a:t>
            </a:r>
            <a:r>
              <a:rPr lang="en-US" dirty="0" err="1">
                <a:solidFill>
                  <a:schemeClr val="bg1"/>
                </a:solidFill>
                <a:latin typeface="Rajdhani" panose="02000000000000000000" pitchFamily="2" charset="0"/>
                <a:ea typeface="Noto Sans" panose="020B0502040504090204" pitchFamily="34" charset="0"/>
                <a:cs typeface="Rajdhani" panose="02000000000000000000" pitchFamily="2" charset="0"/>
              </a:rPr>
              <a:t>apprenants</a:t>
            </a:r>
            <a:r>
              <a:rPr lang="en-US" dirty="0">
                <a:solidFill>
                  <a:schemeClr val="bg1"/>
                </a:solidFill>
                <a:latin typeface="Rajdhani" panose="02000000000000000000" pitchFamily="2" charset="0"/>
                <a:ea typeface="Noto Sans" panose="020B0502040504090204" pitchFamily="34" charset="0"/>
                <a:cs typeface="Rajdhani" panose="02000000000000000000" pitchFamily="2" charset="0"/>
              </a:rPr>
              <a:t> </a:t>
            </a:r>
            <a:r>
              <a:rPr lang="en-US" b="1" dirty="0">
                <a:solidFill>
                  <a:schemeClr val="bg1"/>
                </a:solidFill>
                <a:latin typeface="Rajdhani" panose="02000000000000000000" pitchFamily="2" charset="0"/>
                <a:ea typeface="Noto Sans" panose="020B0502040504090204" pitchFamily="34" charset="0"/>
                <a:cs typeface="Rajdhani" panose="02000000000000000000" pitchFamily="2" charset="0"/>
              </a:rPr>
              <a:t>un corpus de documents</a:t>
            </a:r>
            <a:r>
              <a:rPr lang="en-US" dirty="0">
                <a:solidFill>
                  <a:schemeClr val="bg1"/>
                </a:solidFill>
                <a:latin typeface="Rajdhani" panose="02000000000000000000" pitchFamily="2" charset="0"/>
                <a:ea typeface="Noto Sans" panose="020B0502040504090204" pitchFamily="34" charset="0"/>
                <a:cs typeface="Rajdhani" panose="02000000000000000000" pitchFamily="2" charset="0"/>
              </a:rPr>
              <a:t>, à </a:t>
            </a:r>
            <a:r>
              <a:rPr lang="en-US" dirty="0" err="1">
                <a:solidFill>
                  <a:schemeClr val="bg1"/>
                </a:solidFill>
                <a:latin typeface="Rajdhani" panose="02000000000000000000" pitchFamily="2" charset="0"/>
                <a:ea typeface="Noto Sans" panose="020B0502040504090204" pitchFamily="34" charset="0"/>
                <a:cs typeface="Rajdhani" panose="02000000000000000000" pitchFamily="2" charset="0"/>
              </a:rPr>
              <a:t>étudier</a:t>
            </a:r>
            <a:r>
              <a:rPr lang="en-US" dirty="0">
                <a:solidFill>
                  <a:schemeClr val="bg1"/>
                </a:solidFill>
                <a:latin typeface="Rajdhani" panose="02000000000000000000" pitchFamily="2" charset="0"/>
                <a:ea typeface="Noto Sans" panose="020B0502040504090204" pitchFamily="34" charset="0"/>
                <a:cs typeface="Rajdhani" panose="02000000000000000000" pitchFamily="2" charset="0"/>
              </a:rPr>
              <a:t> </a:t>
            </a:r>
            <a:r>
              <a:rPr lang="en-US" dirty="0" err="1">
                <a:solidFill>
                  <a:schemeClr val="bg1"/>
                </a:solidFill>
                <a:latin typeface="Rajdhani" panose="02000000000000000000" pitchFamily="2" charset="0"/>
                <a:ea typeface="Noto Sans" panose="020B0502040504090204" pitchFamily="34" charset="0"/>
                <a:cs typeface="Rajdhani" panose="02000000000000000000" pitchFamily="2" charset="0"/>
              </a:rPr>
              <a:t>individuellement</a:t>
            </a:r>
            <a:r>
              <a:rPr lang="en-US" dirty="0">
                <a:solidFill>
                  <a:schemeClr val="bg1"/>
                </a:solidFill>
                <a:latin typeface="Rajdhani" panose="02000000000000000000" pitchFamily="2" charset="0"/>
                <a:ea typeface="Noto Sans" panose="020B0502040504090204" pitchFamily="34" charset="0"/>
                <a:cs typeface="Rajdhani" panose="02000000000000000000" pitchFamily="2" charset="0"/>
              </a:rPr>
              <a:t>. </a:t>
            </a:r>
            <a:r>
              <a:rPr lang="en-US" dirty="0" err="1">
                <a:solidFill>
                  <a:schemeClr val="bg1"/>
                </a:solidFill>
                <a:latin typeface="Rajdhani" panose="02000000000000000000" pitchFamily="2" charset="0"/>
                <a:ea typeface="Noto Sans" panose="020B0502040504090204" pitchFamily="34" charset="0"/>
                <a:cs typeface="Rajdhani" panose="02000000000000000000" pitchFamily="2" charset="0"/>
              </a:rPr>
              <a:t>Ils</a:t>
            </a:r>
            <a:r>
              <a:rPr lang="en-US" dirty="0">
                <a:solidFill>
                  <a:schemeClr val="bg1"/>
                </a:solidFill>
                <a:latin typeface="Rajdhani" panose="02000000000000000000" pitchFamily="2" charset="0"/>
                <a:ea typeface="Noto Sans" panose="020B0502040504090204" pitchFamily="34" charset="0"/>
                <a:cs typeface="Rajdhani" panose="02000000000000000000" pitchFamily="2" charset="0"/>
              </a:rPr>
              <a:t> </a:t>
            </a:r>
            <a:r>
              <a:rPr lang="en-US" dirty="0" err="1">
                <a:solidFill>
                  <a:schemeClr val="bg1"/>
                </a:solidFill>
                <a:latin typeface="Rajdhani" panose="02000000000000000000" pitchFamily="2" charset="0"/>
                <a:ea typeface="Noto Sans" panose="020B0502040504090204" pitchFamily="34" charset="0"/>
                <a:cs typeface="Rajdhani" panose="02000000000000000000" pitchFamily="2" charset="0"/>
              </a:rPr>
              <a:t>pourront</a:t>
            </a:r>
            <a:r>
              <a:rPr lang="en-US" dirty="0">
                <a:solidFill>
                  <a:schemeClr val="bg1"/>
                </a:solidFill>
                <a:latin typeface="Rajdhani" panose="02000000000000000000" pitchFamily="2" charset="0"/>
                <a:ea typeface="Noto Sans" panose="020B0502040504090204" pitchFamily="34" charset="0"/>
                <a:cs typeface="Rajdhani" panose="02000000000000000000" pitchFamily="2" charset="0"/>
              </a:rPr>
              <a:t> </a:t>
            </a:r>
            <a:r>
              <a:rPr lang="en-US" dirty="0" err="1">
                <a:solidFill>
                  <a:schemeClr val="bg1"/>
                </a:solidFill>
                <a:latin typeface="Rajdhani" panose="02000000000000000000" pitchFamily="2" charset="0"/>
                <a:ea typeface="Noto Sans" panose="020B0502040504090204" pitchFamily="34" charset="0"/>
                <a:cs typeface="Rajdhani" panose="02000000000000000000" pitchFamily="2" charset="0"/>
              </a:rPr>
              <a:t>aussi</a:t>
            </a:r>
            <a:r>
              <a:rPr lang="en-US" dirty="0">
                <a:solidFill>
                  <a:schemeClr val="bg1"/>
                </a:solidFill>
                <a:latin typeface="Rajdhani" panose="02000000000000000000" pitchFamily="2" charset="0"/>
                <a:ea typeface="Noto Sans" panose="020B0502040504090204" pitchFamily="34" charset="0"/>
                <a:cs typeface="Rajdhani" panose="02000000000000000000" pitchFamily="2" charset="0"/>
              </a:rPr>
              <a:t> faire des </a:t>
            </a:r>
            <a:r>
              <a:rPr lang="en-US" dirty="0" err="1">
                <a:solidFill>
                  <a:schemeClr val="bg1"/>
                </a:solidFill>
                <a:latin typeface="Rajdhani" panose="02000000000000000000" pitchFamily="2" charset="0"/>
                <a:ea typeface="Noto Sans" panose="020B0502040504090204" pitchFamily="34" charset="0"/>
                <a:cs typeface="Rajdhani" panose="02000000000000000000" pitchFamily="2" charset="0"/>
              </a:rPr>
              <a:t>recherches</a:t>
            </a:r>
            <a:r>
              <a:rPr lang="en-US" dirty="0">
                <a:solidFill>
                  <a:schemeClr val="bg1"/>
                </a:solidFill>
                <a:latin typeface="Rajdhani" panose="02000000000000000000" pitchFamily="2" charset="0"/>
                <a:ea typeface="Noto Sans" panose="020B0502040504090204" pitchFamily="34" charset="0"/>
                <a:cs typeface="Rajdhani" panose="02000000000000000000" pitchFamily="2" charset="0"/>
              </a:rPr>
              <a:t> sur Internet.</a:t>
            </a:r>
          </a:p>
        </p:txBody>
      </p:sp>
      <p:sp>
        <p:nvSpPr>
          <p:cNvPr id="49" name="ZoneTexte 48">
            <a:extLst>
              <a:ext uri="{FF2B5EF4-FFF2-40B4-BE49-F238E27FC236}">
                <a16:creationId xmlns:a16="http://schemas.microsoft.com/office/drawing/2014/main" id="{E8D21ED3-B6BF-42DD-99BB-478D922EFB47}"/>
              </a:ext>
            </a:extLst>
          </p:cNvPr>
          <p:cNvSpPr txBox="1"/>
          <p:nvPr/>
        </p:nvSpPr>
        <p:spPr>
          <a:xfrm>
            <a:off x="590624" y="3814132"/>
            <a:ext cx="10789444" cy="400110"/>
          </a:xfrm>
          <a:prstGeom prst="rect">
            <a:avLst/>
          </a:prstGeom>
          <a:noFill/>
        </p:spPr>
        <p:txBody>
          <a:bodyPr wrap="square">
            <a:spAutoFit/>
          </a:bodyPr>
          <a:lstStyle/>
          <a:p>
            <a:pPr>
              <a:buClr>
                <a:schemeClr val="bg1"/>
              </a:buClr>
              <a:buSzPct val="70000"/>
            </a:pPr>
            <a:r>
              <a:rPr lang="en-US" sz="2000" dirty="0">
                <a:solidFill>
                  <a:schemeClr val="bg1"/>
                </a:solidFill>
                <a:latin typeface="Calibri" panose="020F0502020204030204" pitchFamily="34" charset="0"/>
                <a:ea typeface="Noto Sans" panose="020B0502040504090204" pitchFamily="34" charset="0"/>
                <a:cs typeface="Calibri" panose="020F0502020204030204" pitchFamily="34" charset="0"/>
              </a:rPr>
              <a:t>❹ </a:t>
            </a:r>
            <a:r>
              <a:rPr lang="en-US" dirty="0">
                <a:solidFill>
                  <a:schemeClr val="bg1"/>
                </a:solidFill>
                <a:latin typeface="Rajdhani" panose="02000000000000000000" pitchFamily="2" charset="0"/>
                <a:ea typeface="Noto Sans" panose="020B0502040504090204" pitchFamily="34" charset="0"/>
                <a:cs typeface="Rajdhani" panose="02000000000000000000" pitchFamily="2" charset="0"/>
              </a:rPr>
              <a:t>On </a:t>
            </a:r>
            <a:r>
              <a:rPr lang="en-US" dirty="0" err="1">
                <a:solidFill>
                  <a:schemeClr val="bg1"/>
                </a:solidFill>
                <a:latin typeface="Rajdhani" panose="02000000000000000000" pitchFamily="2" charset="0"/>
                <a:ea typeface="Noto Sans" panose="020B0502040504090204" pitchFamily="34" charset="0"/>
                <a:cs typeface="Rajdhani" panose="02000000000000000000" pitchFamily="2" charset="0"/>
              </a:rPr>
              <a:t>pourrait</a:t>
            </a:r>
            <a:r>
              <a:rPr lang="en-US" dirty="0">
                <a:solidFill>
                  <a:schemeClr val="bg1"/>
                </a:solidFill>
                <a:latin typeface="Rajdhani" panose="02000000000000000000" pitchFamily="2" charset="0"/>
                <a:ea typeface="Noto Sans" panose="020B0502040504090204" pitchFamily="34" charset="0"/>
                <a:cs typeface="Rajdhani" panose="02000000000000000000" pitchFamily="2" charset="0"/>
              </a:rPr>
              <a:t> commencer par </a:t>
            </a:r>
            <a:r>
              <a:rPr lang="en-US" b="1" dirty="0" err="1">
                <a:solidFill>
                  <a:schemeClr val="bg1"/>
                </a:solidFill>
                <a:latin typeface="Rajdhani" panose="02000000000000000000" pitchFamily="2" charset="0"/>
                <a:ea typeface="Noto Sans" panose="020B0502040504090204" pitchFamily="34" charset="0"/>
                <a:cs typeface="Rajdhani" panose="02000000000000000000" pitchFamily="2" charset="0"/>
              </a:rPr>
              <a:t>une</a:t>
            </a:r>
            <a:r>
              <a:rPr lang="en-US" b="1" dirty="0">
                <a:solidFill>
                  <a:schemeClr val="bg1"/>
                </a:solidFill>
                <a:latin typeface="Rajdhani" panose="02000000000000000000" pitchFamily="2" charset="0"/>
                <a:ea typeface="Noto Sans" panose="020B0502040504090204" pitchFamily="34" charset="0"/>
                <a:cs typeface="Rajdhani" panose="02000000000000000000" pitchFamily="2" charset="0"/>
              </a:rPr>
              <a:t> séance de brainstorming </a:t>
            </a:r>
            <a:r>
              <a:rPr lang="en-US" b="1" dirty="0" err="1">
                <a:solidFill>
                  <a:schemeClr val="bg1"/>
                </a:solidFill>
                <a:latin typeface="Rajdhani" panose="02000000000000000000" pitchFamily="2" charset="0"/>
                <a:ea typeface="Noto Sans" panose="020B0502040504090204" pitchFamily="34" charset="0"/>
                <a:cs typeface="Rajdhani" panose="02000000000000000000" pitchFamily="2" charset="0"/>
              </a:rPr>
              <a:t>collectif</a:t>
            </a:r>
            <a:r>
              <a:rPr lang="en-US" dirty="0">
                <a:solidFill>
                  <a:schemeClr val="bg1"/>
                </a:solidFill>
                <a:latin typeface="Rajdhani" panose="02000000000000000000" pitchFamily="2" charset="0"/>
                <a:ea typeface="Noto Sans" panose="020B0502040504090204" pitchFamily="34" charset="0"/>
                <a:cs typeface="Rajdhani" panose="02000000000000000000" pitchFamily="2" charset="0"/>
              </a:rPr>
              <a:t>, pour faire </a:t>
            </a:r>
            <a:r>
              <a:rPr lang="en-US" dirty="0" err="1">
                <a:solidFill>
                  <a:schemeClr val="bg1"/>
                </a:solidFill>
                <a:latin typeface="Rajdhani" panose="02000000000000000000" pitchFamily="2" charset="0"/>
                <a:ea typeface="Noto Sans" panose="020B0502040504090204" pitchFamily="34" charset="0"/>
                <a:cs typeface="Rajdhani" panose="02000000000000000000" pitchFamily="2" charset="0"/>
              </a:rPr>
              <a:t>émerger</a:t>
            </a:r>
            <a:r>
              <a:rPr lang="en-US" dirty="0">
                <a:solidFill>
                  <a:schemeClr val="bg1"/>
                </a:solidFill>
                <a:latin typeface="Rajdhani" panose="02000000000000000000" pitchFamily="2" charset="0"/>
                <a:ea typeface="Noto Sans" panose="020B0502040504090204" pitchFamily="34" charset="0"/>
                <a:cs typeface="Rajdhani" panose="02000000000000000000" pitchFamily="2" charset="0"/>
              </a:rPr>
              <a:t> les notions </a:t>
            </a:r>
            <a:r>
              <a:rPr lang="en-US" dirty="0" err="1">
                <a:solidFill>
                  <a:schemeClr val="bg1"/>
                </a:solidFill>
                <a:latin typeface="Rajdhani" panose="02000000000000000000" pitchFamily="2" charset="0"/>
                <a:ea typeface="Noto Sans" panose="020B0502040504090204" pitchFamily="34" charset="0"/>
                <a:cs typeface="Rajdhani" panose="02000000000000000000" pitchFamily="2" charset="0"/>
              </a:rPr>
              <a:t>essentielles</a:t>
            </a:r>
            <a:r>
              <a:rPr lang="en-US" dirty="0">
                <a:solidFill>
                  <a:schemeClr val="bg1"/>
                </a:solidFill>
                <a:latin typeface="Rajdhani" panose="02000000000000000000" pitchFamily="2" charset="0"/>
                <a:ea typeface="Noto Sans" panose="020B0502040504090204" pitchFamily="34" charset="0"/>
                <a:cs typeface="Rajdhani" panose="02000000000000000000" pitchFamily="2" charset="0"/>
              </a:rPr>
              <a:t>.</a:t>
            </a:r>
          </a:p>
        </p:txBody>
      </p:sp>
      <p:sp>
        <p:nvSpPr>
          <p:cNvPr id="50" name="ZoneTexte 49">
            <a:extLst>
              <a:ext uri="{FF2B5EF4-FFF2-40B4-BE49-F238E27FC236}">
                <a16:creationId xmlns:a16="http://schemas.microsoft.com/office/drawing/2014/main" id="{B99B9C7E-03FF-4A56-8FF8-6C424ECD1A86}"/>
              </a:ext>
            </a:extLst>
          </p:cNvPr>
          <p:cNvSpPr txBox="1"/>
          <p:nvPr/>
        </p:nvSpPr>
        <p:spPr>
          <a:xfrm>
            <a:off x="653303" y="6003633"/>
            <a:ext cx="10225086" cy="400110"/>
          </a:xfrm>
          <a:prstGeom prst="rect">
            <a:avLst/>
          </a:prstGeom>
          <a:noFill/>
        </p:spPr>
        <p:txBody>
          <a:bodyPr wrap="square">
            <a:spAutoFit/>
          </a:bodyPr>
          <a:lstStyle/>
          <a:p>
            <a:pPr>
              <a:buClr>
                <a:schemeClr val="bg1"/>
              </a:buClr>
              <a:buSzPct val="70000"/>
            </a:pPr>
            <a:r>
              <a:rPr lang="en-US" sz="2000" dirty="0">
                <a:solidFill>
                  <a:srgbClr val="0C2C3E"/>
                </a:solidFill>
                <a:latin typeface="Calibri" panose="020F0502020204030204" pitchFamily="34" charset="0"/>
                <a:ea typeface="Noto Sans" panose="020B0502040504090204" pitchFamily="34" charset="0"/>
                <a:cs typeface="Calibri" panose="020F0502020204030204" pitchFamily="34" charset="0"/>
              </a:rPr>
              <a:t>❼ </a:t>
            </a:r>
            <a:r>
              <a:rPr lang="en-US" dirty="0">
                <a:solidFill>
                  <a:srgbClr val="0C2C3E"/>
                </a:solidFill>
                <a:latin typeface="Rajdhani" panose="02000000000000000000" pitchFamily="2" charset="0"/>
                <a:ea typeface="Noto Sans" panose="020B0502040504090204" pitchFamily="34" charset="0"/>
                <a:cs typeface="Rajdhani" panose="02000000000000000000" pitchFamily="2" charset="0"/>
              </a:rPr>
              <a:t>Je </a:t>
            </a:r>
            <a:r>
              <a:rPr lang="en-US" dirty="0" err="1">
                <a:solidFill>
                  <a:srgbClr val="0C2C3E"/>
                </a:solidFill>
                <a:latin typeface="Rajdhani" panose="02000000000000000000" pitchFamily="2" charset="0"/>
                <a:ea typeface="Noto Sans" panose="020B0502040504090204" pitchFamily="34" charset="0"/>
                <a:cs typeface="Rajdhani" panose="02000000000000000000" pitchFamily="2" charset="0"/>
              </a:rPr>
              <a:t>pensais</a:t>
            </a:r>
            <a:r>
              <a:rPr lang="en-US" dirty="0">
                <a:solidFill>
                  <a:srgbClr val="0C2C3E"/>
                </a:solidFill>
                <a:latin typeface="Rajdhani" panose="02000000000000000000" pitchFamily="2" charset="0"/>
                <a:ea typeface="Noto Sans" panose="020B0502040504090204" pitchFamily="34" charset="0"/>
                <a:cs typeface="Rajdhani" panose="02000000000000000000" pitchFamily="2" charset="0"/>
              </a:rPr>
              <a:t> </a:t>
            </a:r>
            <a:r>
              <a:rPr lang="en-US" dirty="0" err="1">
                <a:solidFill>
                  <a:srgbClr val="0C2C3E"/>
                </a:solidFill>
                <a:latin typeface="Rajdhani" panose="02000000000000000000" pitchFamily="2" charset="0"/>
                <a:ea typeface="Noto Sans" panose="020B0502040504090204" pitchFamily="34" charset="0"/>
                <a:cs typeface="Rajdhani" panose="02000000000000000000" pitchFamily="2" charset="0"/>
              </a:rPr>
              <a:t>mettre</a:t>
            </a:r>
            <a:r>
              <a:rPr lang="en-US" dirty="0">
                <a:solidFill>
                  <a:srgbClr val="0C2C3E"/>
                </a:solidFill>
                <a:latin typeface="Rajdhani" panose="02000000000000000000" pitchFamily="2" charset="0"/>
                <a:ea typeface="Noto Sans" panose="020B0502040504090204" pitchFamily="34" charset="0"/>
                <a:cs typeface="Rajdhani" panose="02000000000000000000" pitchFamily="2" charset="0"/>
              </a:rPr>
              <a:t> </a:t>
            </a:r>
            <a:r>
              <a:rPr lang="en-US" dirty="0" err="1">
                <a:solidFill>
                  <a:srgbClr val="0C2C3E"/>
                </a:solidFill>
                <a:latin typeface="Rajdhani" panose="02000000000000000000" pitchFamily="2" charset="0"/>
                <a:ea typeface="Noto Sans" panose="020B0502040504090204" pitchFamily="34" charset="0"/>
                <a:cs typeface="Rajdhani" panose="02000000000000000000" pitchFamily="2" charset="0"/>
              </a:rPr>
              <a:t>en</a:t>
            </a:r>
            <a:r>
              <a:rPr lang="en-US" dirty="0">
                <a:solidFill>
                  <a:srgbClr val="0C2C3E"/>
                </a:solidFill>
                <a:latin typeface="Rajdhani" panose="02000000000000000000" pitchFamily="2" charset="0"/>
                <a:ea typeface="Noto Sans" panose="020B0502040504090204" pitchFamily="34" charset="0"/>
                <a:cs typeface="Rajdhani" panose="02000000000000000000" pitchFamily="2" charset="0"/>
              </a:rPr>
              <a:t> place </a:t>
            </a:r>
            <a:r>
              <a:rPr lang="en-US" b="1" dirty="0" err="1">
                <a:solidFill>
                  <a:srgbClr val="0C2C3E"/>
                </a:solidFill>
                <a:latin typeface="Rajdhani" panose="02000000000000000000" pitchFamily="2" charset="0"/>
                <a:ea typeface="Noto Sans" panose="020B0502040504090204" pitchFamily="34" charset="0"/>
                <a:cs typeface="Rajdhani" panose="02000000000000000000" pitchFamily="2" charset="0"/>
              </a:rPr>
              <a:t>une</a:t>
            </a:r>
            <a:r>
              <a:rPr lang="en-US" b="1" dirty="0">
                <a:solidFill>
                  <a:srgbClr val="0C2C3E"/>
                </a:solidFill>
                <a:latin typeface="Rajdhani" panose="02000000000000000000" pitchFamily="2" charset="0"/>
                <a:ea typeface="Noto Sans" panose="020B0502040504090204" pitchFamily="34" charset="0"/>
                <a:cs typeface="Rajdhani" panose="02000000000000000000" pitchFamily="2" charset="0"/>
              </a:rPr>
              <a:t> </a:t>
            </a:r>
            <a:r>
              <a:rPr lang="en-US" b="1" dirty="0" err="1">
                <a:solidFill>
                  <a:srgbClr val="0C2C3E"/>
                </a:solidFill>
                <a:latin typeface="Rajdhani" panose="02000000000000000000" pitchFamily="2" charset="0"/>
                <a:ea typeface="Noto Sans" panose="020B0502040504090204" pitchFamily="34" charset="0"/>
                <a:cs typeface="Rajdhani" panose="02000000000000000000" pitchFamily="2" charset="0"/>
              </a:rPr>
              <a:t>évaluation</a:t>
            </a:r>
            <a:r>
              <a:rPr lang="en-US" b="1" dirty="0">
                <a:solidFill>
                  <a:srgbClr val="0C2C3E"/>
                </a:solidFill>
                <a:latin typeface="Rajdhani" panose="02000000000000000000" pitchFamily="2" charset="0"/>
                <a:ea typeface="Noto Sans" panose="020B0502040504090204" pitchFamily="34" charset="0"/>
                <a:cs typeface="Rajdhani" panose="02000000000000000000" pitchFamily="2" charset="0"/>
              </a:rPr>
              <a:t> formative</a:t>
            </a:r>
            <a:r>
              <a:rPr lang="en-US" dirty="0">
                <a:solidFill>
                  <a:srgbClr val="0C2C3E"/>
                </a:solidFill>
                <a:latin typeface="Rajdhani" panose="02000000000000000000" pitchFamily="2" charset="0"/>
                <a:ea typeface="Noto Sans" panose="020B0502040504090204" pitchFamily="34" charset="0"/>
                <a:cs typeface="Rajdhani" panose="02000000000000000000" pitchFamily="2" charset="0"/>
              </a:rPr>
              <a:t>.</a:t>
            </a:r>
          </a:p>
        </p:txBody>
      </p:sp>
    </p:spTree>
    <p:custDataLst>
      <p:tags r:id="rId1"/>
    </p:custDataLst>
    <p:extLst>
      <p:ext uri="{BB962C8B-B14F-4D97-AF65-F5344CB8AC3E}">
        <p14:creationId xmlns:p14="http://schemas.microsoft.com/office/powerpoint/2010/main" val="237503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8" grpId="0"/>
      <p:bldP spid="49" grpId="0"/>
      <p:bldP spid="5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Graphique 2">
            <a:extLst>
              <a:ext uri="{FF2B5EF4-FFF2-40B4-BE49-F238E27FC236}">
                <a16:creationId xmlns:a16="http://schemas.microsoft.com/office/drawing/2014/main" id="{887A5128-FB31-CE3D-9A5C-426C6B1ABF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50914" y="234262"/>
            <a:ext cx="1025456" cy="1023678"/>
          </a:xfrm>
          <a:prstGeom prst="rect">
            <a:avLst/>
          </a:prstGeom>
        </p:spPr>
      </p:pic>
      <p:pic>
        <p:nvPicPr>
          <p:cNvPr id="12" name="Image 11">
            <a:extLst>
              <a:ext uri="{FF2B5EF4-FFF2-40B4-BE49-F238E27FC236}">
                <a16:creationId xmlns:a16="http://schemas.microsoft.com/office/drawing/2014/main" id="{CD22EE79-DE8F-4379-B1B0-FD2016D0603C}"/>
              </a:ext>
            </a:extLst>
          </p:cNvPr>
          <p:cNvPicPr>
            <a:picLocks noChangeAspect="1"/>
          </p:cNvPicPr>
          <p:nvPr/>
        </p:nvPicPr>
        <p:blipFill>
          <a:blip r:embed="rId7"/>
          <a:stretch>
            <a:fillRect/>
          </a:stretch>
        </p:blipFill>
        <p:spPr>
          <a:xfrm>
            <a:off x="3820862" y="0"/>
            <a:ext cx="5921881" cy="6858000"/>
          </a:xfrm>
          <a:prstGeom prst="rect">
            <a:avLst/>
          </a:prstGeom>
        </p:spPr>
      </p:pic>
      <p:sp>
        <p:nvSpPr>
          <p:cNvPr id="13" name="ZoneTexte 12">
            <a:extLst>
              <a:ext uri="{FF2B5EF4-FFF2-40B4-BE49-F238E27FC236}">
                <a16:creationId xmlns:a16="http://schemas.microsoft.com/office/drawing/2014/main" id="{29BA03F4-4D73-4D1F-8D83-E5EFC60A4DD1}"/>
              </a:ext>
            </a:extLst>
          </p:cNvPr>
          <p:cNvSpPr txBox="1"/>
          <p:nvPr/>
        </p:nvSpPr>
        <p:spPr>
          <a:xfrm>
            <a:off x="3211286" y="234262"/>
            <a:ext cx="555927" cy="492443"/>
          </a:xfrm>
          <a:prstGeom prst="rect">
            <a:avLst/>
          </a:prstGeom>
          <a:noFill/>
        </p:spPr>
        <p:txBody>
          <a:bodyPr wrap="square" lIns="0" tIns="0" rIns="0" bIns="0" rtlCol="0">
            <a:spAutoFit/>
          </a:bodyPr>
          <a:lstStyle/>
          <a:p>
            <a:r>
              <a:rPr lang="fr-FR" sz="3200" dirty="0">
                <a:solidFill>
                  <a:srgbClr val="DBDDDC"/>
                </a:solidFill>
                <a:latin typeface="Calibri" panose="020F0502020204030204" pitchFamily="34" charset="0"/>
                <a:cs typeface="Calibri" panose="020F0502020204030204" pitchFamily="34" charset="0"/>
                <a:sym typeface="Wingdings" panose="05000000000000000000" pitchFamily="2" charset="2"/>
              </a:rPr>
              <a:t>❶</a:t>
            </a:r>
            <a:endParaRPr lang="fr-FR" sz="3200" dirty="0">
              <a:solidFill>
                <a:srgbClr val="DBDDDC"/>
              </a:solidFill>
            </a:endParaRPr>
          </a:p>
        </p:txBody>
      </p:sp>
      <p:sp>
        <p:nvSpPr>
          <p:cNvPr id="14" name="ZoneTexte 13">
            <a:extLst>
              <a:ext uri="{FF2B5EF4-FFF2-40B4-BE49-F238E27FC236}">
                <a16:creationId xmlns:a16="http://schemas.microsoft.com/office/drawing/2014/main" id="{21AA4B36-43D0-4F38-B916-AB0ED32BF6BB}"/>
              </a:ext>
            </a:extLst>
          </p:cNvPr>
          <p:cNvSpPr txBox="1"/>
          <p:nvPr/>
        </p:nvSpPr>
        <p:spPr>
          <a:xfrm>
            <a:off x="1172253" y="280428"/>
            <a:ext cx="2025066" cy="400110"/>
          </a:xfrm>
          <a:prstGeom prst="rect">
            <a:avLst/>
          </a:prstGeom>
          <a:noFill/>
        </p:spPr>
        <p:txBody>
          <a:bodyPr wrap="square">
            <a:spAutoFit/>
          </a:bodyPr>
          <a:lstStyle/>
          <a:p>
            <a:pPr marL="0" lvl="0" indent="0" algn="r" rtl="0">
              <a:spcBef>
                <a:spcPts val="0"/>
              </a:spcBef>
              <a:spcAft>
                <a:spcPts val="0"/>
              </a:spcAft>
              <a:buNone/>
            </a:pPr>
            <a:r>
              <a:rPr lang="fr-FR" sz="2000" b="1" dirty="0">
                <a:solidFill>
                  <a:schemeClr val="bg1"/>
                </a:solidFill>
                <a:latin typeface="Rajdhani" panose="02000000000000000000" pitchFamily="2" charset="0"/>
                <a:ea typeface="Raleway"/>
                <a:cs typeface="Rajdhani" panose="02000000000000000000" pitchFamily="2" charset="0"/>
                <a:sym typeface="Raleway"/>
              </a:rPr>
              <a:t>Choix du mode</a:t>
            </a:r>
          </a:p>
        </p:txBody>
      </p:sp>
      <p:sp>
        <p:nvSpPr>
          <p:cNvPr id="15" name="ZoneTexte 14">
            <a:extLst>
              <a:ext uri="{FF2B5EF4-FFF2-40B4-BE49-F238E27FC236}">
                <a16:creationId xmlns:a16="http://schemas.microsoft.com/office/drawing/2014/main" id="{1CD84CB1-45C1-4390-9604-5EDCF31248EC}"/>
              </a:ext>
            </a:extLst>
          </p:cNvPr>
          <p:cNvSpPr txBox="1"/>
          <p:nvPr/>
        </p:nvSpPr>
        <p:spPr>
          <a:xfrm>
            <a:off x="3211286" y="1304106"/>
            <a:ext cx="555927" cy="492443"/>
          </a:xfrm>
          <a:prstGeom prst="rect">
            <a:avLst/>
          </a:prstGeom>
          <a:noFill/>
        </p:spPr>
        <p:txBody>
          <a:bodyPr wrap="square" lIns="0" tIns="0" rIns="0" bIns="0" rtlCol="0">
            <a:spAutoFit/>
          </a:bodyPr>
          <a:lstStyle/>
          <a:p>
            <a:r>
              <a:rPr lang="fr-FR" sz="3200" dirty="0">
                <a:solidFill>
                  <a:srgbClr val="DBDDDC"/>
                </a:solidFill>
                <a:latin typeface="Calibri" panose="020F0502020204030204" pitchFamily="34" charset="0"/>
                <a:cs typeface="Calibri" panose="020F0502020204030204" pitchFamily="34" charset="0"/>
                <a:sym typeface="Wingdings" panose="05000000000000000000" pitchFamily="2" charset="2"/>
              </a:rPr>
              <a:t>❷</a:t>
            </a:r>
            <a:endParaRPr lang="fr-FR" sz="3200" dirty="0">
              <a:solidFill>
                <a:srgbClr val="DBDDDC"/>
              </a:solidFill>
            </a:endParaRPr>
          </a:p>
        </p:txBody>
      </p:sp>
      <p:sp>
        <p:nvSpPr>
          <p:cNvPr id="16" name="ZoneTexte 15">
            <a:extLst>
              <a:ext uri="{FF2B5EF4-FFF2-40B4-BE49-F238E27FC236}">
                <a16:creationId xmlns:a16="http://schemas.microsoft.com/office/drawing/2014/main" id="{7A5F42A7-12EC-43CB-836A-05D0D4328E9A}"/>
              </a:ext>
            </a:extLst>
          </p:cNvPr>
          <p:cNvSpPr txBox="1"/>
          <p:nvPr/>
        </p:nvSpPr>
        <p:spPr>
          <a:xfrm>
            <a:off x="1172253" y="1350272"/>
            <a:ext cx="2025066" cy="707886"/>
          </a:xfrm>
          <a:prstGeom prst="rect">
            <a:avLst/>
          </a:prstGeom>
          <a:noFill/>
        </p:spPr>
        <p:txBody>
          <a:bodyPr wrap="square">
            <a:spAutoFit/>
          </a:bodyPr>
          <a:lstStyle/>
          <a:p>
            <a:pPr marL="0" lvl="0" indent="0" algn="r" rtl="0">
              <a:spcBef>
                <a:spcPts val="0"/>
              </a:spcBef>
              <a:spcAft>
                <a:spcPts val="0"/>
              </a:spcAft>
              <a:buNone/>
            </a:pPr>
            <a:r>
              <a:rPr lang="fr-FR" sz="2000" b="1" dirty="0">
                <a:solidFill>
                  <a:schemeClr val="bg1"/>
                </a:solidFill>
                <a:latin typeface="Rajdhani" panose="02000000000000000000" pitchFamily="2" charset="0"/>
                <a:ea typeface="Raleway"/>
                <a:cs typeface="Rajdhani" panose="02000000000000000000" pitchFamily="2" charset="0"/>
                <a:sym typeface="Raleway"/>
              </a:rPr>
              <a:t>Organisation des tâches</a:t>
            </a:r>
          </a:p>
        </p:txBody>
      </p:sp>
      <p:sp>
        <p:nvSpPr>
          <p:cNvPr id="17" name="ZoneTexte 16">
            <a:extLst>
              <a:ext uri="{FF2B5EF4-FFF2-40B4-BE49-F238E27FC236}">
                <a16:creationId xmlns:a16="http://schemas.microsoft.com/office/drawing/2014/main" id="{59F6D723-DE65-495C-9FCC-9DC790B903FD}"/>
              </a:ext>
            </a:extLst>
          </p:cNvPr>
          <p:cNvSpPr txBox="1"/>
          <p:nvPr/>
        </p:nvSpPr>
        <p:spPr>
          <a:xfrm>
            <a:off x="9862495" y="1753006"/>
            <a:ext cx="555927" cy="492443"/>
          </a:xfrm>
          <a:prstGeom prst="rect">
            <a:avLst/>
          </a:prstGeom>
          <a:noFill/>
        </p:spPr>
        <p:txBody>
          <a:bodyPr wrap="square" lIns="0" tIns="0" rIns="0" bIns="0" rtlCol="0">
            <a:spAutoFit/>
          </a:bodyPr>
          <a:lstStyle/>
          <a:p>
            <a:r>
              <a:rPr lang="fr-FR" sz="3200" dirty="0">
                <a:solidFill>
                  <a:srgbClr val="DBDDDC"/>
                </a:solidFill>
                <a:latin typeface="Calibri" panose="020F0502020204030204" pitchFamily="34" charset="0"/>
                <a:cs typeface="Calibri" panose="020F0502020204030204" pitchFamily="34" charset="0"/>
                <a:sym typeface="Wingdings" panose="05000000000000000000" pitchFamily="2" charset="2"/>
              </a:rPr>
              <a:t>❸</a:t>
            </a:r>
            <a:endParaRPr lang="fr-FR" sz="3200" dirty="0">
              <a:solidFill>
                <a:srgbClr val="DBDDDC"/>
              </a:solidFill>
            </a:endParaRPr>
          </a:p>
        </p:txBody>
      </p:sp>
      <p:sp>
        <p:nvSpPr>
          <p:cNvPr id="18" name="ZoneTexte 17">
            <a:extLst>
              <a:ext uri="{FF2B5EF4-FFF2-40B4-BE49-F238E27FC236}">
                <a16:creationId xmlns:a16="http://schemas.microsoft.com/office/drawing/2014/main" id="{97644CF4-ADC9-4191-BB18-2FDDF3640D42}"/>
              </a:ext>
            </a:extLst>
          </p:cNvPr>
          <p:cNvSpPr txBox="1"/>
          <p:nvPr/>
        </p:nvSpPr>
        <p:spPr>
          <a:xfrm>
            <a:off x="10373805" y="1786069"/>
            <a:ext cx="1644024" cy="707886"/>
          </a:xfrm>
          <a:prstGeom prst="rect">
            <a:avLst/>
          </a:prstGeom>
          <a:noFill/>
        </p:spPr>
        <p:txBody>
          <a:bodyPr wrap="square">
            <a:spAutoFit/>
          </a:bodyPr>
          <a:lstStyle/>
          <a:p>
            <a:pPr marL="0" lvl="0" indent="0" rtl="0">
              <a:spcBef>
                <a:spcPts val="0"/>
              </a:spcBef>
              <a:spcAft>
                <a:spcPts val="0"/>
              </a:spcAft>
              <a:buNone/>
            </a:pPr>
            <a:r>
              <a:rPr lang="fr-FR" sz="2000" b="1" dirty="0">
                <a:solidFill>
                  <a:schemeClr val="bg1"/>
                </a:solidFill>
                <a:latin typeface="Rajdhani" panose="02000000000000000000" pitchFamily="2" charset="0"/>
                <a:ea typeface="Raleway"/>
                <a:cs typeface="Rajdhani" panose="02000000000000000000" pitchFamily="2" charset="0"/>
                <a:sym typeface="Raleway"/>
              </a:rPr>
              <a:t>Sélection des activités</a:t>
            </a:r>
          </a:p>
        </p:txBody>
      </p:sp>
      <p:sp>
        <p:nvSpPr>
          <p:cNvPr id="19" name="ZoneTexte 18">
            <a:extLst>
              <a:ext uri="{FF2B5EF4-FFF2-40B4-BE49-F238E27FC236}">
                <a16:creationId xmlns:a16="http://schemas.microsoft.com/office/drawing/2014/main" id="{60F64F4D-BF4E-4CD1-B7D6-D6B51F172C02}"/>
              </a:ext>
            </a:extLst>
          </p:cNvPr>
          <p:cNvSpPr txBox="1"/>
          <p:nvPr/>
        </p:nvSpPr>
        <p:spPr>
          <a:xfrm>
            <a:off x="9862495" y="2904639"/>
            <a:ext cx="555927" cy="492443"/>
          </a:xfrm>
          <a:prstGeom prst="rect">
            <a:avLst/>
          </a:prstGeom>
          <a:noFill/>
        </p:spPr>
        <p:txBody>
          <a:bodyPr wrap="square" lIns="0" tIns="0" rIns="0" bIns="0" rtlCol="0">
            <a:spAutoFit/>
          </a:bodyPr>
          <a:lstStyle/>
          <a:p>
            <a:r>
              <a:rPr lang="fr-FR" sz="3200" dirty="0">
                <a:solidFill>
                  <a:srgbClr val="DBDDDC"/>
                </a:solidFill>
                <a:latin typeface="Calibri" panose="020F0502020204030204" pitchFamily="34" charset="0"/>
                <a:cs typeface="Calibri" panose="020F0502020204030204" pitchFamily="34" charset="0"/>
                <a:sym typeface="Wingdings" panose="05000000000000000000" pitchFamily="2" charset="2"/>
              </a:rPr>
              <a:t>❹</a:t>
            </a:r>
            <a:endParaRPr lang="fr-FR" sz="3200" dirty="0">
              <a:solidFill>
                <a:srgbClr val="DBDDDC"/>
              </a:solidFill>
            </a:endParaRPr>
          </a:p>
        </p:txBody>
      </p:sp>
      <p:sp>
        <p:nvSpPr>
          <p:cNvPr id="20" name="ZoneTexte 19">
            <a:extLst>
              <a:ext uri="{FF2B5EF4-FFF2-40B4-BE49-F238E27FC236}">
                <a16:creationId xmlns:a16="http://schemas.microsoft.com/office/drawing/2014/main" id="{584F8941-885E-4C78-9B7B-D2559EEA5FDA}"/>
              </a:ext>
            </a:extLst>
          </p:cNvPr>
          <p:cNvSpPr txBox="1"/>
          <p:nvPr/>
        </p:nvSpPr>
        <p:spPr>
          <a:xfrm>
            <a:off x="10373805" y="2937702"/>
            <a:ext cx="1644024" cy="1015663"/>
          </a:xfrm>
          <a:prstGeom prst="rect">
            <a:avLst/>
          </a:prstGeom>
          <a:noFill/>
        </p:spPr>
        <p:txBody>
          <a:bodyPr wrap="square">
            <a:spAutoFit/>
          </a:bodyPr>
          <a:lstStyle/>
          <a:p>
            <a:pPr marL="0" lvl="0" indent="0" rtl="0">
              <a:spcBef>
                <a:spcPts val="0"/>
              </a:spcBef>
              <a:spcAft>
                <a:spcPts val="0"/>
              </a:spcAft>
              <a:buNone/>
            </a:pPr>
            <a:r>
              <a:rPr lang="fr-FR" sz="2000" b="1" dirty="0">
                <a:solidFill>
                  <a:schemeClr val="bg1"/>
                </a:solidFill>
                <a:latin typeface="Rajdhani" panose="02000000000000000000" pitchFamily="2" charset="0"/>
                <a:ea typeface="Raleway"/>
                <a:cs typeface="Rajdhani" panose="02000000000000000000" pitchFamily="2" charset="0"/>
                <a:sym typeface="Raleway"/>
              </a:rPr>
              <a:t>Saisie du plan d’action et analyse</a:t>
            </a:r>
          </a:p>
        </p:txBody>
      </p:sp>
      <p:sp>
        <p:nvSpPr>
          <p:cNvPr id="21" name="ZoneTexte 20">
            <a:extLst>
              <a:ext uri="{FF2B5EF4-FFF2-40B4-BE49-F238E27FC236}">
                <a16:creationId xmlns:a16="http://schemas.microsoft.com/office/drawing/2014/main" id="{26D6308C-28C4-41B1-830D-B5F4D2712D33}"/>
              </a:ext>
            </a:extLst>
          </p:cNvPr>
          <p:cNvSpPr txBox="1"/>
          <p:nvPr/>
        </p:nvSpPr>
        <p:spPr>
          <a:xfrm>
            <a:off x="9862495" y="4400503"/>
            <a:ext cx="555927" cy="492443"/>
          </a:xfrm>
          <a:prstGeom prst="rect">
            <a:avLst/>
          </a:prstGeom>
          <a:noFill/>
        </p:spPr>
        <p:txBody>
          <a:bodyPr wrap="square" lIns="0" tIns="0" rIns="0" bIns="0" rtlCol="0">
            <a:spAutoFit/>
          </a:bodyPr>
          <a:lstStyle/>
          <a:p>
            <a:r>
              <a:rPr lang="fr-FR" sz="3200" dirty="0">
                <a:solidFill>
                  <a:srgbClr val="DBDDDC"/>
                </a:solidFill>
                <a:latin typeface="Calibri" panose="020F0502020204030204" pitchFamily="34" charset="0"/>
                <a:cs typeface="Calibri" panose="020F0502020204030204" pitchFamily="34" charset="0"/>
                <a:sym typeface="Wingdings" panose="05000000000000000000" pitchFamily="2" charset="2"/>
              </a:rPr>
              <a:t>❺</a:t>
            </a:r>
            <a:endParaRPr lang="fr-FR" sz="3200" dirty="0">
              <a:solidFill>
                <a:srgbClr val="DBDDDC"/>
              </a:solidFill>
            </a:endParaRPr>
          </a:p>
        </p:txBody>
      </p:sp>
      <p:sp>
        <p:nvSpPr>
          <p:cNvPr id="22" name="ZoneTexte 21">
            <a:extLst>
              <a:ext uri="{FF2B5EF4-FFF2-40B4-BE49-F238E27FC236}">
                <a16:creationId xmlns:a16="http://schemas.microsoft.com/office/drawing/2014/main" id="{FB793C9F-B1E6-40D7-9069-8B0D0C978DE4}"/>
              </a:ext>
            </a:extLst>
          </p:cNvPr>
          <p:cNvSpPr txBox="1"/>
          <p:nvPr/>
        </p:nvSpPr>
        <p:spPr>
          <a:xfrm>
            <a:off x="10373805" y="4433566"/>
            <a:ext cx="1644024" cy="400110"/>
          </a:xfrm>
          <a:prstGeom prst="rect">
            <a:avLst/>
          </a:prstGeom>
          <a:noFill/>
        </p:spPr>
        <p:txBody>
          <a:bodyPr wrap="square">
            <a:spAutoFit/>
          </a:bodyPr>
          <a:lstStyle/>
          <a:p>
            <a:pPr marL="0" lvl="0" indent="0" rtl="0">
              <a:spcBef>
                <a:spcPts val="0"/>
              </a:spcBef>
              <a:spcAft>
                <a:spcPts val="0"/>
              </a:spcAft>
              <a:buNone/>
            </a:pPr>
            <a:r>
              <a:rPr lang="fr-FR" sz="2000" b="1" dirty="0">
                <a:solidFill>
                  <a:schemeClr val="bg1"/>
                </a:solidFill>
                <a:latin typeface="Rajdhani" panose="02000000000000000000" pitchFamily="2" charset="0"/>
                <a:ea typeface="Raleway"/>
                <a:cs typeface="Rajdhani" panose="02000000000000000000" pitchFamily="2" charset="0"/>
                <a:sym typeface="Raleway"/>
              </a:rPr>
              <a:t>Export</a:t>
            </a:r>
          </a:p>
        </p:txBody>
      </p:sp>
    </p:spTree>
    <p:custDataLst>
      <p:tags r:id="rId1"/>
    </p:custDataLst>
    <p:extLst>
      <p:ext uri="{BB962C8B-B14F-4D97-AF65-F5344CB8AC3E}">
        <p14:creationId xmlns:p14="http://schemas.microsoft.com/office/powerpoint/2010/main" val="862345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4" name="Groupe 13">
            <a:extLst>
              <a:ext uri="{FF2B5EF4-FFF2-40B4-BE49-F238E27FC236}">
                <a16:creationId xmlns:a16="http://schemas.microsoft.com/office/drawing/2014/main" id="{A707BEB5-3615-A331-B5F3-5BFE9A7B776E}"/>
              </a:ext>
            </a:extLst>
          </p:cNvPr>
          <p:cNvGrpSpPr/>
          <p:nvPr/>
        </p:nvGrpSpPr>
        <p:grpSpPr>
          <a:xfrm>
            <a:off x="640506" y="2615164"/>
            <a:ext cx="11551494" cy="1627671"/>
            <a:chOff x="440481" y="2615165"/>
            <a:chExt cx="11551494" cy="1627671"/>
          </a:xfrm>
        </p:grpSpPr>
        <p:sp>
          <p:nvSpPr>
            <p:cNvPr id="6" name="ZoneTexte 5">
              <a:extLst>
                <a:ext uri="{FF2B5EF4-FFF2-40B4-BE49-F238E27FC236}">
                  <a16:creationId xmlns:a16="http://schemas.microsoft.com/office/drawing/2014/main" id="{5C52538C-8115-7E8C-FE3B-D76EDED48E71}"/>
                </a:ext>
              </a:extLst>
            </p:cNvPr>
            <p:cNvSpPr txBox="1"/>
            <p:nvPr/>
          </p:nvSpPr>
          <p:spPr>
            <a:xfrm>
              <a:off x="2397057" y="3136613"/>
              <a:ext cx="9594918" cy="584775"/>
            </a:xfrm>
            <a:prstGeom prst="rect">
              <a:avLst/>
            </a:prstGeom>
            <a:noFill/>
          </p:spPr>
          <p:txBody>
            <a:bodyPr wrap="square" rtlCol="0">
              <a:spAutoFit/>
            </a:bodyPr>
            <a:lstStyle/>
            <a:p>
              <a:r>
                <a:rPr lang="fr-FR" sz="3200" dirty="0">
                  <a:solidFill>
                    <a:schemeClr val="bg1"/>
                  </a:solidFill>
                  <a:latin typeface="Orbitron" panose="02000000000000000000" pitchFamily="2" charset="0"/>
                </a:rPr>
                <a:t>03  [ Les ateliers de formation ]</a:t>
              </a:r>
            </a:p>
          </p:txBody>
        </p:sp>
        <p:pic>
          <p:nvPicPr>
            <p:cNvPr id="12" name="Graphique 11">
              <a:extLst>
                <a:ext uri="{FF2B5EF4-FFF2-40B4-BE49-F238E27FC236}">
                  <a16:creationId xmlns:a16="http://schemas.microsoft.com/office/drawing/2014/main" id="{7738D837-E703-279F-C797-B196BA3A5E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40481" y="2615165"/>
              <a:ext cx="1630497" cy="1627671"/>
            </a:xfrm>
            <a:prstGeom prst="rect">
              <a:avLst/>
            </a:prstGeom>
          </p:spPr>
        </p:pic>
      </p:grpSp>
    </p:spTree>
    <p:custDataLst>
      <p:tags r:id="rId1"/>
    </p:custDataLst>
    <p:extLst>
      <p:ext uri="{BB962C8B-B14F-4D97-AF65-F5344CB8AC3E}">
        <p14:creationId xmlns:p14="http://schemas.microsoft.com/office/powerpoint/2010/main" val="2878557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Graphique 1">
            <a:extLst>
              <a:ext uri="{FF2B5EF4-FFF2-40B4-BE49-F238E27FC236}">
                <a16:creationId xmlns:a16="http://schemas.microsoft.com/office/drawing/2014/main" id="{CA1D6E15-0A3E-B164-9C43-3C92AFC1C12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50914" y="234262"/>
            <a:ext cx="1025456" cy="1023678"/>
          </a:xfrm>
          <a:prstGeom prst="rect">
            <a:avLst/>
          </a:prstGeom>
        </p:spPr>
      </p:pic>
      <p:sp>
        <p:nvSpPr>
          <p:cNvPr id="39" name="ZoneTexte 38">
            <a:extLst>
              <a:ext uri="{FF2B5EF4-FFF2-40B4-BE49-F238E27FC236}">
                <a16:creationId xmlns:a16="http://schemas.microsoft.com/office/drawing/2014/main" id="{865F2D45-2A21-42A8-96E4-98B84C9C6355}"/>
              </a:ext>
            </a:extLst>
          </p:cNvPr>
          <p:cNvSpPr txBox="1"/>
          <p:nvPr/>
        </p:nvSpPr>
        <p:spPr>
          <a:xfrm>
            <a:off x="1311206" y="435109"/>
            <a:ext cx="10629879" cy="584775"/>
          </a:xfrm>
          <a:prstGeom prst="rect">
            <a:avLst/>
          </a:prstGeom>
          <a:noFill/>
        </p:spPr>
        <p:txBody>
          <a:bodyPr wrap="square" rtlCol="0">
            <a:spAutoFit/>
          </a:bodyPr>
          <a:lstStyle/>
          <a:p>
            <a:r>
              <a:rPr lang="en-US" sz="3200" dirty="0">
                <a:solidFill>
                  <a:schemeClr val="bg1"/>
                </a:solidFill>
                <a:latin typeface="Orbitron" panose="02000000000000000000" pitchFamily="2" charset="0"/>
              </a:rPr>
              <a:t>ABC Learning Design pour scénariser Moodle</a:t>
            </a:r>
          </a:p>
        </p:txBody>
      </p:sp>
      <p:sp>
        <p:nvSpPr>
          <p:cNvPr id="46" name="Rectangle">
            <a:extLst>
              <a:ext uri="{FF2B5EF4-FFF2-40B4-BE49-F238E27FC236}">
                <a16:creationId xmlns:a16="http://schemas.microsoft.com/office/drawing/2014/main" id="{F608A606-4BCA-4CD5-A4BE-56028F320836}"/>
              </a:ext>
            </a:extLst>
          </p:cNvPr>
          <p:cNvSpPr/>
          <p:nvPr/>
        </p:nvSpPr>
        <p:spPr>
          <a:xfrm>
            <a:off x="1" y="4142377"/>
            <a:ext cx="6383339" cy="2715622"/>
          </a:xfrm>
          <a:prstGeom prst="rect">
            <a:avLst/>
          </a:prstGeom>
          <a:solidFill>
            <a:srgbClr val="DBDDDC"/>
          </a:solidFill>
          <a:ln w="3175">
            <a:miter lim="400000"/>
          </a:ln>
        </p:spPr>
        <p:txBody>
          <a:bodyPr lIns="38100" tIns="38100" rIns="38100" bIns="3810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3000" dirty="0">
              <a:solidFill>
                <a:srgbClr val="DBDDDC"/>
              </a:solidFill>
              <a:latin typeface="Helvetica Light"/>
            </a:endParaRPr>
          </a:p>
        </p:txBody>
      </p:sp>
      <p:pic>
        <p:nvPicPr>
          <p:cNvPr id="47" name="Google Shape;161;p25">
            <a:extLst>
              <a:ext uri="{FF2B5EF4-FFF2-40B4-BE49-F238E27FC236}">
                <a16:creationId xmlns:a16="http://schemas.microsoft.com/office/drawing/2014/main" id="{C17DE0CD-E1DA-4007-8400-E47A594AF77A}"/>
              </a:ext>
            </a:extLst>
          </p:cNvPr>
          <p:cNvPicPr preferRelativeResize="0"/>
          <p:nvPr/>
        </p:nvPicPr>
        <p:blipFill>
          <a:blip r:embed="rId7">
            <a:alphaModFix/>
          </a:blip>
          <a:stretch>
            <a:fillRect/>
          </a:stretch>
        </p:blipFill>
        <p:spPr>
          <a:xfrm>
            <a:off x="104645" y="4262573"/>
            <a:ext cx="6199406" cy="2520000"/>
          </a:xfrm>
          <a:prstGeom prst="rect">
            <a:avLst/>
          </a:prstGeom>
          <a:noFill/>
          <a:ln>
            <a:noFill/>
          </a:ln>
        </p:spPr>
      </p:pic>
      <p:sp>
        <p:nvSpPr>
          <p:cNvPr id="48" name="Rectangle">
            <a:extLst>
              <a:ext uri="{FF2B5EF4-FFF2-40B4-BE49-F238E27FC236}">
                <a16:creationId xmlns:a16="http://schemas.microsoft.com/office/drawing/2014/main" id="{64DEF20B-3FD3-4DCC-ABBA-698C41381FDF}"/>
              </a:ext>
            </a:extLst>
          </p:cNvPr>
          <p:cNvSpPr/>
          <p:nvPr/>
        </p:nvSpPr>
        <p:spPr>
          <a:xfrm>
            <a:off x="-1" y="1444811"/>
            <a:ext cx="6383341" cy="2701390"/>
          </a:xfrm>
          <a:prstGeom prst="rect">
            <a:avLst/>
          </a:prstGeom>
          <a:solidFill>
            <a:srgbClr val="48A0D9"/>
          </a:solidFill>
          <a:ln w="3175">
            <a:miter lim="400000"/>
          </a:ln>
        </p:spPr>
        <p:txBody>
          <a:bodyPr lIns="38100" tIns="38100" rIns="38100" bIns="3810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000">
                <a:solidFill>
                  <a:srgbClr val="FFFFFF"/>
                </a:solidFill>
                <a:latin typeface="Helvetica Light"/>
                <a:ea typeface="Helvetica Light"/>
                <a:cs typeface="Helvetica Light"/>
                <a:sym typeface="Helvetica Light"/>
              </a:defRPr>
            </a:pPr>
            <a:endParaRPr dirty="0">
              <a:solidFill>
                <a:srgbClr val="124F6E"/>
              </a:solidFill>
            </a:endParaRPr>
          </a:p>
        </p:txBody>
      </p:sp>
      <p:sp>
        <p:nvSpPr>
          <p:cNvPr id="49" name="Rectangle">
            <a:extLst>
              <a:ext uri="{FF2B5EF4-FFF2-40B4-BE49-F238E27FC236}">
                <a16:creationId xmlns:a16="http://schemas.microsoft.com/office/drawing/2014/main" id="{7C918BA4-A866-4712-88FA-5329E7C2192B}"/>
              </a:ext>
            </a:extLst>
          </p:cNvPr>
          <p:cNvSpPr/>
          <p:nvPr/>
        </p:nvSpPr>
        <p:spPr>
          <a:xfrm>
            <a:off x="6381918" y="1444811"/>
            <a:ext cx="5808660" cy="2715622"/>
          </a:xfrm>
          <a:prstGeom prst="rect">
            <a:avLst/>
          </a:prstGeom>
          <a:solidFill>
            <a:srgbClr val="DBDDDC"/>
          </a:solidFill>
          <a:ln w="3175">
            <a:miter lim="400000"/>
          </a:ln>
        </p:spPr>
        <p:txBody>
          <a:bodyPr lIns="38100" tIns="38100" rIns="38100" bIns="3810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000">
                <a:solidFill>
                  <a:srgbClr val="FFFFFF"/>
                </a:solidFill>
                <a:latin typeface="Helvetica Light"/>
                <a:ea typeface="Helvetica Light"/>
                <a:cs typeface="Helvetica Light"/>
                <a:sym typeface="Helvetica Light"/>
              </a:defRPr>
            </a:pPr>
            <a:endParaRPr dirty="0">
              <a:solidFill>
                <a:srgbClr val="DBDDDC"/>
              </a:solidFill>
            </a:endParaRPr>
          </a:p>
        </p:txBody>
      </p:sp>
      <p:sp>
        <p:nvSpPr>
          <p:cNvPr id="50" name="Rectangle">
            <a:extLst>
              <a:ext uri="{FF2B5EF4-FFF2-40B4-BE49-F238E27FC236}">
                <a16:creationId xmlns:a16="http://schemas.microsoft.com/office/drawing/2014/main" id="{8DEAF469-A5C3-4B08-9E0C-B4F6893D476D}"/>
              </a:ext>
            </a:extLst>
          </p:cNvPr>
          <p:cNvSpPr/>
          <p:nvPr/>
        </p:nvSpPr>
        <p:spPr>
          <a:xfrm>
            <a:off x="6383339" y="4142377"/>
            <a:ext cx="5808661" cy="2701389"/>
          </a:xfrm>
          <a:prstGeom prst="rect">
            <a:avLst/>
          </a:prstGeom>
          <a:solidFill>
            <a:srgbClr val="124F6E"/>
          </a:solidFill>
          <a:ln w="3175">
            <a:miter lim="400000"/>
          </a:ln>
        </p:spPr>
        <p:txBody>
          <a:bodyPr lIns="38100" tIns="38100" rIns="38100" bIns="3810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000">
                <a:solidFill>
                  <a:srgbClr val="FFFFFF"/>
                </a:solidFill>
                <a:latin typeface="Helvetica Light"/>
                <a:ea typeface="Helvetica Light"/>
                <a:cs typeface="Helvetica Light"/>
                <a:sym typeface="Helvetica Light"/>
              </a:defRPr>
            </a:pPr>
            <a:endParaRPr dirty="0"/>
          </a:p>
        </p:txBody>
      </p:sp>
      <p:sp>
        <p:nvSpPr>
          <p:cNvPr id="51" name="ZoneTexte 50">
            <a:extLst>
              <a:ext uri="{FF2B5EF4-FFF2-40B4-BE49-F238E27FC236}">
                <a16:creationId xmlns:a16="http://schemas.microsoft.com/office/drawing/2014/main" id="{D4FE68A2-81D3-4F9B-BFA7-A44653B39AAA}"/>
              </a:ext>
            </a:extLst>
          </p:cNvPr>
          <p:cNvSpPr txBox="1"/>
          <p:nvPr/>
        </p:nvSpPr>
        <p:spPr>
          <a:xfrm>
            <a:off x="2144625" y="5043724"/>
            <a:ext cx="827176" cy="1446550"/>
          </a:xfrm>
          <a:prstGeom prst="rect">
            <a:avLst/>
          </a:prstGeom>
          <a:noFill/>
        </p:spPr>
        <p:txBody>
          <a:bodyPr wrap="square" rtlCol="0">
            <a:spAutoFit/>
          </a:bodyPr>
          <a:lstStyle/>
          <a:p>
            <a:pPr algn="ctr"/>
            <a:r>
              <a:rPr lang="fr-FR" sz="8800" dirty="0">
                <a:solidFill>
                  <a:schemeClr val="bg1"/>
                </a:solidFill>
                <a:latin typeface="Broadway" panose="04040905080B02020502" pitchFamily="82" charset="0"/>
                <a:ea typeface="Noto Sans" panose="020B0502040504090204" pitchFamily="34" charset="0"/>
                <a:cs typeface="Browallia New" panose="020B0604020202020204" pitchFamily="34" charset="-34"/>
              </a:rPr>
              <a:t> </a:t>
            </a:r>
          </a:p>
        </p:txBody>
      </p:sp>
      <p:pic>
        <p:nvPicPr>
          <p:cNvPr id="52" name="Google Shape;163;p25">
            <a:extLst>
              <a:ext uri="{FF2B5EF4-FFF2-40B4-BE49-F238E27FC236}">
                <a16:creationId xmlns:a16="http://schemas.microsoft.com/office/drawing/2014/main" id="{56F36888-4A18-4C9E-9123-28B14F5B236F}"/>
              </a:ext>
            </a:extLst>
          </p:cNvPr>
          <p:cNvPicPr preferRelativeResize="0"/>
          <p:nvPr/>
        </p:nvPicPr>
        <p:blipFill rotWithShape="1">
          <a:blip r:embed="rId8">
            <a:alphaModFix/>
          </a:blip>
          <a:srcRect l="34107" r="24445"/>
          <a:stretch/>
        </p:blipFill>
        <p:spPr>
          <a:xfrm>
            <a:off x="6476449" y="4262573"/>
            <a:ext cx="2536705" cy="2520000"/>
          </a:xfrm>
          <a:prstGeom prst="rect">
            <a:avLst/>
          </a:prstGeom>
          <a:noFill/>
          <a:ln>
            <a:noFill/>
          </a:ln>
        </p:spPr>
      </p:pic>
      <p:pic>
        <p:nvPicPr>
          <p:cNvPr id="53" name="Image 52">
            <a:extLst>
              <a:ext uri="{FF2B5EF4-FFF2-40B4-BE49-F238E27FC236}">
                <a16:creationId xmlns:a16="http://schemas.microsoft.com/office/drawing/2014/main" id="{C31143DE-3998-41C5-A08B-D513B85581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64260" y="1716442"/>
            <a:ext cx="3744000" cy="2340000"/>
          </a:xfrm>
          <a:prstGeom prst="rect">
            <a:avLst/>
          </a:prstGeom>
        </p:spPr>
      </p:pic>
      <p:pic>
        <p:nvPicPr>
          <p:cNvPr id="54" name="Image 53">
            <a:extLst>
              <a:ext uri="{FF2B5EF4-FFF2-40B4-BE49-F238E27FC236}">
                <a16:creationId xmlns:a16="http://schemas.microsoft.com/office/drawing/2014/main" id="{01617F5D-105F-40BA-A36F-D4101C1C0FF7}"/>
              </a:ext>
            </a:extLst>
          </p:cNvPr>
          <p:cNvPicPr>
            <a:picLocks noChangeAspect="1"/>
          </p:cNvPicPr>
          <p:nvPr/>
        </p:nvPicPr>
        <p:blipFill rotWithShape="1">
          <a:blip r:embed="rId10">
            <a:extLst>
              <a:ext uri="{28A0092B-C50C-407E-A947-70E740481C1C}">
                <a14:useLocalDpi xmlns:a14="http://schemas.microsoft.com/office/drawing/2010/main" val="0"/>
              </a:ext>
            </a:extLst>
          </a:blip>
          <a:srcRect l="6323" t="29976" r="8167"/>
          <a:stretch/>
        </p:blipFill>
        <p:spPr>
          <a:xfrm>
            <a:off x="8273140" y="1716442"/>
            <a:ext cx="3810006" cy="2340000"/>
          </a:xfrm>
          <a:prstGeom prst="rect">
            <a:avLst/>
          </a:prstGeom>
        </p:spPr>
      </p:pic>
      <p:sp>
        <p:nvSpPr>
          <p:cNvPr id="55" name="Google Shape;12448;p74">
            <a:extLst>
              <a:ext uri="{FF2B5EF4-FFF2-40B4-BE49-F238E27FC236}">
                <a16:creationId xmlns:a16="http://schemas.microsoft.com/office/drawing/2014/main" id="{558EDC57-93CD-498A-946E-87B2E4DE59D1}"/>
              </a:ext>
            </a:extLst>
          </p:cNvPr>
          <p:cNvSpPr/>
          <p:nvPr/>
        </p:nvSpPr>
        <p:spPr>
          <a:xfrm>
            <a:off x="11414195" y="4328073"/>
            <a:ext cx="518537" cy="518537"/>
          </a:xfrm>
          <a:custGeom>
            <a:avLst/>
            <a:gdLst/>
            <a:ahLst/>
            <a:cxnLst/>
            <a:rect l="l" t="t" r="r" b="b"/>
            <a:pathLst>
              <a:path w="11693" h="11693" extrusionOk="0">
                <a:moveTo>
                  <a:pt x="10252" y="584"/>
                </a:moveTo>
                <a:lnTo>
                  <a:pt x="10252" y="1263"/>
                </a:lnTo>
                <a:cubicBezTo>
                  <a:pt x="10252" y="1358"/>
                  <a:pt x="10323" y="1429"/>
                  <a:pt x="10406" y="1429"/>
                </a:cubicBezTo>
                <a:lnTo>
                  <a:pt x="11097" y="1429"/>
                </a:lnTo>
                <a:lnTo>
                  <a:pt x="9609" y="2918"/>
                </a:lnTo>
                <a:lnTo>
                  <a:pt x="9001" y="2918"/>
                </a:lnTo>
                <a:lnTo>
                  <a:pt x="9978" y="1941"/>
                </a:lnTo>
                <a:cubicBezTo>
                  <a:pt x="10037" y="1882"/>
                  <a:pt x="10037" y="1751"/>
                  <a:pt x="9978" y="1691"/>
                </a:cubicBezTo>
                <a:cubicBezTo>
                  <a:pt x="9948" y="1667"/>
                  <a:pt x="9903" y="1656"/>
                  <a:pt x="9859" y="1656"/>
                </a:cubicBezTo>
                <a:cubicBezTo>
                  <a:pt x="9814" y="1656"/>
                  <a:pt x="9769" y="1667"/>
                  <a:pt x="9740" y="1691"/>
                </a:cubicBezTo>
                <a:lnTo>
                  <a:pt x="8763" y="2679"/>
                </a:lnTo>
                <a:lnTo>
                  <a:pt x="8763" y="2072"/>
                </a:lnTo>
                <a:lnTo>
                  <a:pt x="10252" y="584"/>
                </a:lnTo>
                <a:close/>
                <a:moveTo>
                  <a:pt x="4739" y="2537"/>
                </a:moveTo>
                <a:cubicBezTo>
                  <a:pt x="5894" y="2537"/>
                  <a:pt x="6942" y="2977"/>
                  <a:pt x="7739" y="3703"/>
                </a:cubicBezTo>
                <a:lnTo>
                  <a:pt x="4620" y="6811"/>
                </a:lnTo>
                <a:cubicBezTo>
                  <a:pt x="4560" y="6870"/>
                  <a:pt x="4560" y="7001"/>
                  <a:pt x="4620" y="7049"/>
                </a:cubicBezTo>
                <a:cubicBezTo>
                  <a:pt x="4656" y="7085"/>
                  <a:pt x="4703" y="7097"/>
                  <a:pt x="4739" y="7097"/>
                </a:cubicBezTo>
                <a:cubicBezTo>
                  <a:pt x="4787" y="7097"/>
                  <a:pt x="4834" y="7085"/>
                  <a:pt x="4858" y="7049"/>
                </a:cubicBezTo>
                <a:lnTo>
                  <a:pt x="5632" y="6275"/>
                </a:lnTo>
                <a:cubicBezTo>
                  <a:pt x="5775" y="6478"/>
                  <a:pt x="5846" y="6692"/>
                  <a:pt x="5846" y="6930"/>
                </a:cubicBezTo>
                <a:cubicBezTo>
                  <a:pt x="5846" y="7549"/>
                  <a:pt x="5358" y="8037"/>
                  <a:pt x="4739" y="8037"/>
                </a:cubicBezTo>
                <a:cubicBezTo>
                  <a:pt x="4132" y="8037"/>
                  <a:pt x="3644" y="7549"/>
                  <a:pt x="3644" y="6930"/>
                </a:cubicBezTo>
                <a:cubicBezTo>
                  <a:pt x="3644" y="6323"/>
                  <a:pt x="4132" y="5835"/>
                  <a:pt x="4739" y="5835"/>
                </a:cubicBezTo>
                <a:cubicBezTo>
                  <a:pt x="4822" y="5835"/>
                  <a:pt x="4882" y="5835"/>
                  <a:pt x="4953" y="5847"/>
                </a:cubicBezTo>
                <a:cubicBezTo>
                  <a:pt x="4962" y="5848"/>
                  <a:pt x="4970" y="5848"/>
                  <a:pt x="4979" y="5848"/>
                </a:cubicBezTo>
                <a:cubicBezTo>
                  <a:pt x="5055" y="5848"/>
                  <a:pt x="5133" y="5801"/>
                  <a:pt x="5144" y="5716"/>
                </a:cubicBezTo>
                <a:cubicBezTo>
                  <a:pt x="5156" y="5620"/>
                  <a:pt x="5096" y="5537"/>
                  <a:pt x="5013" y="5525"/>
                </a:cubicBezTo>
                <a:cubicBezTo>
                  <a:pt x="4918" y="5513"/>
                  <a:pt x="4834" y="5489"/>
                  <a:pt x="4739" y="5489"/>
                </a:cubicBezTo>
                <a:cubicBezTo>
                  <a:pt x="3941" y="5489"/>
                  <a:pt x="3298" y="6144"/>
                  <a:pt x="3298" y="6942"/>
                </a:cubicBezTo>
                <a:cubicBezTo>
                  <a:pt x="3298" y="7740"/>
                  <a:pt x="3953" y="8383"/>
                  <a:pt x="4739" y="8383"/>
                </a:cubicBezTo>
                <a:cubicBezTo>
                  <a:pt x="5549" y="8383"/>
                  <a:pt x="6192" y="7728"/>
                  <a:pt x="6192" y="6942"/>
                </a:cubicBezTo>
                <a:cubicBezTo>
                  <a:pt x="6192" y="6609"/>
                  <a:pt x="6084" y="6299"/>
                  <a:pt x="5870" y="6049"/>
                </a:cubicBezTo>
                <a:lnTo>
                  <a:pt x="6406" y="5513"/>
                </a:lnTo>
                <a:cubicBezTo>
                  <a:pt x="6751" y="5906"/>
                  <a:pt x="6942" y="6418"/>
                  <a:pt x="6942" y="6942"/>
                </a:cubicBezTo>
                <a:cubicBezTo>
                  <a:pt x="6942" y="8156"/>
                  <a:pt x="5965" y="9133"/>
                  <a:pt x="4739" y="9133"/>
                </a:cubicBezTo>
                <a:cubicBezTo>
                  <a:pt x="3525" y="9133"/>
                  <a:pt x="2536" y="8156"/>
                  <a:pt x="2536" y="6942"/>
                </a:cubicBezTo>
                <a:cubicBezTo>
                  <a:pt x="2536" y="5716"/>
                  <a:pt x="3525" y="4739"/>
                  <a:pt x="4739" y="4739"/>
                </a:cubicBezTo>
                <a:cubicBezTo>
                  <a:pt x="5120" y="4739"/>
                  <a:pt x="5477" y="4823"/>
                  <a:pt x="5787" y="5001"/>
                </a:cubicBezTo>
                <a:cubicBezTo>
                  <a:pt x="5812" y="5016"/>
                  <a:pt x="5840" y="5022"/>
                  <a:pt x="5868" y="5022"/>
                </a:cubicBezTo>
                <a:cubicBezTo>
                  <a:pt x="5930" y="5022"/>
                  <a:pt x="5992" y="4988"/>
                  <a:pt x="6025" y="4930"/>
                </a:cubicBezTo>
                <a:cubicBezTo>
                  <a:pt x="6073" y="4834"/>
                  <a:pt x="6037" y="4739"/>
                  <a:pt x="5953" y="4692"/>
                </a:cubicBezTo>
                <a:cubicBezTo>
                  <a:pt x="5572" y="4501"/>
                  <a:pt x="5156" y="4370"/>
                  <a:pt x="4739" y="4370"/>
                </a:cubicBezTo>
                <a:cubicBezTo>
                  <a:pt x="3346" y="4370"/>
                  <a:pt x="2203" y="5525"/>
                  <a:pt x="2203" y="6918"/>
                </a:cubicBezTo>
                <a:cubicBezTo>
                  <a:pt x="2203" y="8323"/>
                  <a:pt x="3346" y="9466"/>
                  <a:pt x="4739" y="9466"/>
                </a:cubicBezTo>
                <a:cubicBezTo>
                  <a:pt x="6144" y="9466"/>
                  <a:pt x="7287" y="8323"/>
                  <a:pt x="7287" y="6918"/>
                </a:cubicBezTo>
                <a:cubicBezTo>
                  <a:pt x="7287" y="6299"/>
                  <a:pt x="7061" y="5716"/>
                  <a:pt x="6668" y="5239"/>
                </a:cubicBezTo>
                <a:lnTo>
                  <a:pt x="7204" y="4704"/>
                </a:lnTo>
                <a:cubicBezTo>
                  <a:pt x="7751" y="5311"/>
                  <a:pt x="8049" y="6085"/>
                  <a:pt x="8049" y="6918"/>
                </a:cubicBezTo>
                <a:cubicBezTo>
                  <a:pt x="8049" y="8740"/>
                  <a:pt x="6561" y="10228"/>
                  <a:pt x="4739" y="10228"/>
                </a:cubicBezTo>
                <a:cubicBezTo>
                  <a:pt x="2929" y="10228"/>
                  <a:pt x="1441" y="8740"/>
                  <a:pt x="1441" y="6918"/>
                </a:cubicBezTo>
                <a:cubicBezTo>
                  <a:pt x="1441" y="5108"/>
                  <a:pt x="2929" y="3620"/>
                  <a:pt x="4739" y="3620"/>
                </a:cubicBezTo>
                <a:cubicBezTo>
                  <a:pt x="5382" y="3620"/>
                  <a:pt x="5989" y="3799"/>
                  <a:pt x="6525" y="4132"/>
                </a:cubicBezTo>
                <a:cubicBezTo>
                  <a:pt x="6558" y="4151"/>
                  <a:pt x="6594" y="4161"/>
                  <a:pt x="6628" y="4161"/>
                </a:cubicBezTo>
                <a:cubicBezTo>
                  <a:pt x="6679" y="4161"/>
                  <a:pt x="6727" y="4139"/>
                  <a:pt x="6763" y="4096"/>
                </a:cubicBezTo>
                <a:cubicBezTo>
                  <a:pt x="6811" y="4025"/>
                  <a:pt x="6799" y="3918"/>
                  <a:pt x="6727" y="3858"/>
                </a:cubicBezTo>
                <a:cubicBezTo>
                  <a:pt x="6144" y="3477"/>
                  <a:pt x="5453" y="3275"/>
                  <a:pt x="4763" y="3275"/>
                </a:cubicBezTo>
                <a:cubicBezTo>
                  <a:pt x="2751" y="3275"/>
                  <a:pt x="1108" y="4918"/>
                  <a:pt x="1108" y="6918"/>
                </a:cubicBezTo>
                <a:cubicBezTo>
                  <a:pt x="1108" y="8930"/>
                  <a:pt x="2751" y="10573"/>
                  <a:pt x="4763" y="10573"/>
                </a:cubicBezTo>
                <a:cubicBezTo>
                  <a:pt x="6763" y="10573"/>
                  <a:pt x="8406" y="8930"/>
                  <a:pt x="8406" y="6918"/>
                </a:cubicBezTo>
                <a:cubicBezTo>
                  <a:pt x="8406" y="6013"/>
                  <a:pt x="8061" y="5132"/>
                  <a:pt x="7454" y="4465"/>
                </a:cubicBezTo>
                <a:lnTo>
                  <a:pt x="7989" y="3930"/>
                </a:lnTo>
                <a:cubicBezTo>
                  <a:pt x="8704" y="4739"/>
                  <a:pt x="9144" y="5775"/>
                  <a:pt x="9144" y="6942"/>
                </a:cubicBezTo>
                <a:cubicBezTo>
                  <a:pt x="9144" y="9359"/>
                  <a:pt x="7168" y="11347"/>
                  <a:pt x="4739" y="11347"/>
                </a:cubicBezTo>
                <a:cubicBezTo>
                  <a:pt x="2322" y="11347"/>
                  <a:pt x="334" y="9359"/>
                  <a:pt x="334" y="6942"/>
                </a:cubicBezTo>
                <a:cubicBezTo>
                  <a:pt x="334" y="4513"/>
                  <a:pt x="2322" y="2537"/>
                  <a:pt x="4739" y="2537"/>
                </a:cubicBezTo>
                <a:close/>
                <a:moveTo>
                  <a:pt x="10403" y="1"/>
                </a:moveTo>
                <a:cubicBezTo>
                  <a:pt x="10360" y="1"/>
                  <a:pt x="10315" y="16"/>
                  <a:pt x="10275" y="48"/>
                </a:cubicBezTo>
                <a:lnTo>
                  <a:pt x="8466" y="1882"/>
                </a:lnTo>
                <a:cubicBezTo>
                  <a:pt x="8430" y="1906"/>
                  <a:pt x="8418" y="1953"/>
                  <a:pt x="8418" y="1989"/>
                </a:cubicBezTo>
                <a:lnTo>
                  <a:pt x="8418" y="3025"/>
                </a:lnTo>
                <a:lnTo>
                  <a:pt x="7978" y="3465"/>
                </a:lnTo>
                <a:cubicBezTo>
                  <a:pt x="7120" y="2679"/>
                  <a:pt x="5989" y="2203"/>
                  <a:pt x="4739" y="2203"/>
                </a:cubicBezTo>
                <a:cubicBezTo>
                  <a:pt x="2120" y="2203"/>
                  <a:pt x="0" y="4334"/>
                  <a:pt x="0" y="6954"/>
                </a:cubicBezTo>
                <a:cubicBezTo>
                  <a:pt x="0" y="9573"/>
                  <a:pt x="2120" y="11692"/>
                  <a:pt x="4739" y="11692"/>
                </a:cubicBezTo>
                <a:cubicBezTo>
                  <a:pt x="7358" y="11692"/>
                  <a:pt x="9490" y="9573"/>
                  <a:pt x="9490" y="6954"/>
                </a:cubicBezTo>
                <a:cubicBezTo>
                  <a:pt x="9490" y="5704"/>
                  <a:pt x="9013" y="4573"/>
                  <a:pt x="8228" y="3715"/>
                </a:cubicBezTo>
                <a:lnTo>
                  <a:pt x="8668" y="3275"/>
                </a:lnTo>
                <a:lnTo>
                  <a:pt x="9704" y="3275"/>
                </a:lnTo>
                <a:cubicBezTo>
                  <a:pt x="9740" y="3275"/>
                  <a:pt x="9787" y="3263"/>
                  <a:pt x="9823" y="3227"/>
                </a:cubicBezTo>
                <a:lnTo>
                  <a:pt x="11645" y="1394"/>
                </a:lnTo>
                <a:cubicBezTo>
                  <a:pt x="11680" y="1346"/>
                  <a:pt x="11692" y="1263"/>
                  <a:pt x="11668" y="1203"/>
                </a:cubicBezTo>
                <a:cubicBezTo>
                  <a:pt x="11633" y="1144"/>
                  <a:pt x="11573" y="1096"/>
                  <a:pt x="11502" y="1096"/>
                </a:cubicBezTo>
                <a:lnTo>
                  <a:pt x="10573" y="1096"/>
                </a:lnTo>
                <a:lnTo>
                  <a:pt x="10573" y="179"/>
                </a:lnTo>
                <a:cubicBezTo>
                  <a:pt x="10573" y="108"/>
                  <a:pt x="10537" y="48"/>
                  <a:pt x="10466" y="12"/>
                </a:cubicBezTo>
                <a:cubicBezTo>
                  <a:pt x="10446" y="5"/>
                  <a:pt x="10425" y="1"/>
                  <a:pt x="10403" y="1"/>
                </a:cubicBezTo>
                <a:close/>
              </a:path>
            </a:pathLst>
          </a:custGeom>
          <a:solidFill>
            <a:srgbClr val="DBDDDC"/>
          </a:solidFill>
          <a:ln>
            <a:solidFill>
              <a:srgbClr val="DBDDD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24F6E"/>
              </a:solidFill>
            </a:endParaRPr>
          </a:p>
        </p:txBody>
      </p:sp>
      <p:grpSp>
        <p:nvGrpSpPr>
          <p:cNvPr id="56" name="Google Shape;12353;p74">
            <a:extLst>
              <a:ext uri="{FF2B5EF4-FFF2-40B4-BE49-F238E27FC236}">
                <a16:creationId xmlns:a16="http://schemas.microsoft.com/office/drawing/2014/main" id="{27B5A1E5-93A2-4CB9-BA10-7511479A2324}"/>
              </a:ext>
            </a:extLst>
          </p:cNvPr>
          <p:cNvGrpSpPr/>
          <p:nvPr/>
        </p:nvGrpSpPr>
        <p:grpSpPr>
          <a:xfrm>
            <a:off x="6526081" y="1586914"/>
            <a:ext cx="503875" cy="504637"/>
            <a:chOff x="6259175" y="1559008"/>
            <a:chExt cx="271743" cy="272093"/>
          </a:xfrm>
          <a:solidFill>
            <a:srgbClr val="DBDDDC"/>
          </a:solidFill>
        </p:grpSpPr>
        <p:sp>
          <p:nvSpPr>
            <p:cNvPr id="57" name="Google Shape;12354;p74">
              <a:extLst>
                <a:ext uri="{FF2B5EF4-FFF2-40B4-BE49-F238E27FC236}">
                  <a16:creationId xmlns:a16="http://schemas.microsoft.com/office/drawing/2014/main" id="{8CC21749-4D47-42B3-AD9C-E5144602997C}"/>
                </a:ext>
              </a:extLst>
            </p:cNvPr>
            <p:cNvSpPr/>
            <p:nvPr/>
          </p:nvSpPr>
          <p:spPr>
            <a:xfrm>
              <a:off x="6259175" y="1559008"/>
              <a:ext cx="271743" cy="272093"/>
            </a:xfrm>
            <a:custGeom>
              <a:avLst/>
              <a:gdLst/>
              <a:ahLst/>
              <a:cxnLst/>
              <a:rect l="l" t="t" r="r" b="b"/>
              <a:pathLst>
                <a:path w="8538" h="8549" extrusionOk="0">
                  <a:moveTo>
                    <a:pt x="4263" y="0"/>
                  </a:moveTo>
                  <a:cubicBezTo>
                    <a:pt x="3120" y="0"/>
                    <a:pt x="2049" y="453"/>
                    <a:pt x="1251" y="1250"/>
                  </a:cubicBezTo>
                  <a:cubicBezTo>
                    <a:pt x="441" y="2060"/>
                    <a:pt x="1" y="3131"/>
                    <a:pt x="1" y="4274"/>
                  </a:cubicBezTo>
                  <a:cubicBezTo>
                    <a:pt x="1" y="5417"/>
                    <a:pt x="441" y="6489"/>
                    <a:pt x="1251" y="7299"/>
                  </a:cubicBezTo>
                  <a:cubicBezTo>
                    <a:pt x="2049" y="8096"/>
                    <a:pt x="3120" y="8549"/>
                    <a:pt x="4263" y="8549"/>
                  </a:cubicBezTo>
                  <a:cubicBezTo>
                    <a:pt x="5418" y="8549"/>
                    <a:pt x="6490" y="8096"/>
                    <a:pt x="7287" y="7299"/>
                  </a:cubicBezTo>
                  <a:cubicBezTo>
                    <a:pt x="8097" y="6489"/>
                    <a:pt x="8537" y="5417"/>
                    <a:pt x="8537" y="4274"/>
                  </a:cubicBezTo>
                  <a:cubicBezTo>
                    <a:pt x="8526" y="4179"/>
                    <a:pt x="8526" y="4108"/>
                    <a:pt x="8526" y="4036"/>
                  </a:cubicBezTo>
                  <a:cubicBezTo>
                    <a:pt x="8526" y="3965"/>
                    <a:pt x="8466" y="3917"/>
                    <a:pt x="8383" y="3917"/>
                  </a:cubicBezTo>
                  <a:cubicBezTo>
                    <a:pt x="8311" y="3917"/>
                    <a:pt x="8276" y="3977"/>
                    <a:pt x="8276" y="4048"/>
                  </a:cubicBezTo>
                  <a:lnTo>
                    <a:pt x="8276" y="4274"/>
                  </a:lnTo>
                  <a:cubicBezTo>
                    <a:pt x="8276" y="5346"/>
                    <a:pt x="7859" y="6358"/>
                    <a:pt x="7097" y="7120"/>
                  </a:cubicBezTo>
                  <a:cubicBezTo>
                    <a:pt x="6335" y="7882"/>
                    <a:pt x="5323" y="8287"/>
                    <a:pt x="4251" y="8287"/>
                  </a:cubicBezTo>
                  <a:cubicBezTo>
                    <a:pt x="3180" y="8287"/>
                    <a:pt x="2168" y="7870"/>
                    <a:pt x="1406" y="7120"/>
                  </a:cubicBezTo>
                  <a:cubicBezTo>
                    <a:pt x="656" y="6358"/>
                    <a:pt x="239" y="5346"/>
                    <a:pt x="239" y="4274"/>
                  </a:cubicBezTo>
                  <a:cubicBezTo>
                    <a:pt x="239" y="3203"/>
                    <a:pt x="644" y="2191"/>
                    <a:pt x="1406" y="1429"/>
                  </a:cubicBezTo>
                  <a:cubicBezTo>
                    <a:pt x="2168" y="667"/>
                    <a:pt x="3180" y="250"/>
                    <a:pt x="4251" y="250"/>
                  </a:cubicBezTo>
                  <a:cubicBezTo>
                    <a:pt x="5204" y="250"/>
                    <a:pt x="6121" y="595"/>
                    <a:pt x="6847" y="1203"/>
                  </a:cubicBezTo>
                  <a:cubicBezTo>
                    <a:pt x="7561" y="1822"/>
                    <a:pt x="8049" y="2655"/>
                    <a:pt x="8216" y="3560"/>
                  </a:cubicBezTo>
                  <a:cubicBezTo>
                    <a:pt x="8227" y="3624"/>
                    <a:pt x="8276" y="3669"/>
                    <a:pt x="8337" y="3669"/>
                  </a:cubicBezTo>
                  <a:cubicBezTo>
                    <a:pt x="8344" y="3669"/>
                    <a:pt x="8352" y="3668"/>
                    <a:pt x="8359" y="3667"/>
                  </a:cubicBezTo>
                  <a:cubicBezTo>
                    <a:pt x="8430" y="3643"/>
                    <a:pt x="8478" y="3584"/>
                    <a:pt x="8466" y="3512"/>
                  </a:cubicBezTo>
                  <a:cubicBezTo>
                    <a:pt x="8287" y="2548"/>
                    <a:pt x="7775" y="1655"/>
                    <a:pt x="7025" y="1012"/>
                  </a:cubicBezTo>
                  <a:cubicBezTo>
                    <a:pt x="6251" y="357"/>
                    <a:pt x="5275" y="0"/>
                    <a:pt x="4263" y="0"/>
                  </a:cubicBezTo>
                  <a:close/>
                </a:path>
              </a:pathLst>
            </a:custGeom>
            <a:grpFill/>
            <a:ln>
              <a:solidFill>
                <a:srgbClr val="124F6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355;p74">
              <a:extLst>
                <a:ext uri="{FF2B5EF4-FFF2-40B4-BE49-F238E27FC236}">
                  <a16:creationId xmlns:a16="http://schemas.microsoft.com/office/drawing/2014/main" id="{34FAACCC-8FA7-48CE-A639-0006CA8F4703}"/>
                </a:ext>
              </a:extLst>
            </p:cNvPr>
            <p:cNvSpPr/>
            <p:nvPr/>
          </p:nvSpPr>
          <p:spPr>
            <a:xfrm>
              <a:off x="6278145" y="1577946"/>
              <a:ext cx="231927" cy="232309"/>
            </a:xfrm>
            <a:custGeom>
              <a:avLst/>
              <a:gdLst/>
              <a:ahLst/>
              <a:cxnLst/>
              <a:rect l="l" t="t" r="r" b="b"/>
              <a:pathLst>
                <a:path w="7287" h="7299" extrusionOk="0">
                  <a:moveTo>
                    <a:pt x="3643" y="0"/>
                  </a:moveTo>
                  <a:cubicBezTo>
                    <a:pt x="3119" y="0"/>
                    <a:pt x="2631" y="108"/>
                    <a:pt x="2155" y="322"/>
                  </a:cubicBezTo>
                  <a:cubicBezTo>
                    <a:pt x="1703" y="524"/>
                    <a:pt x="1310" y="810"/>
                    <a:pt x="964" y="1179"/>
                  </a:cubicBezTo>
                  <a:cubicBezTo>
                    <a:pt x="917" y="1227"/>
                    <a:pt x="917" y="1310"/>
                    <a:pt x="964" y="1358"/>
                  </a:cubicBezTo>
                  <a:cubicBezTo>
                    <a:pt x="988" y="1382"/>
                    <a:pt x="1021" y="1393"/>
                    <a:pt x="1054" y="1393"/>
                  </a:cubicBezTo>
                  <a:cubicBezTo>
                    <a:pt x="1086" y="1393"/>
                    <a:pt x="1119" y="1382"/>
                    <a:pt x="1143" y="1358"/>
                  </a:cubicBezTo>
                  <a:cubicBezTo>
                    <a:pt x="1453" y="1012"/>
                    <a:pt x="1822" y="750"/>
                    <a:pt x="2262" y="560"/>
                  </a:cubicBezTo>
                  <a:cubicBezTo>
                    <a:pt x="2691" y="358"/>
                    <a:pt x="3167" y="262"/>
                    <a:pt x="3643" y="262"/>
                  </a:cubicBezTo>
                  <a:cubicBezTo>
                    <a:pt x="5513" y="262"/>
                    <a:pt x="7037" y="1774"/>
                    <a:pt x="7037" y="3656"/>
                  </a:cubicBezTo>
                  <a:cubicBezTo>
                    <a:pt x="7037" y="5525"/>
                    <a:pt x="5513" y="7049"/>
                    <a:pt x="3643" y="7049"/>
                  </a:cubicBezTo>
                  <a:cubicBezTo>
                    <a:pt x="1762" y="7049"/>
                    <a:pt x="250" y="5525"/>
                    <a:pt x="250" y="3656"/>
                  </a:cubicBezTo>
                  <a:cubicBezTo>
                    <a:pt x="250" y="2977"/>
                    <a:pt x="441" y="2322"/>
                    <a:pt x="810" y="1774"/>
                  </a:cubicBezTo>
                  <a:cubicBezTo>
                    <a:pt x="857" y="1727"/>
                    <a:pt x="845" y="1655"/>
                    <a:pt x="786" y="1608"/>
                  </a:cubicBezTo>
                  <a:cubicBezTo>
                    <a:pt x="766" y="1596"/>
                    <a:pt x="743" y="1591"/>
                    <a:pt x="721" y="1591"/>
                  </a:cubicBezTo>
                  <a:cubicBezTo>
                    <a:pt x="676" y="1591"/>
                    <a:pt x="631" y="1612"/>
                    <a:pt x="607" y="1643"/>
                  </a:cubicBezTo>
                  <a:cubicBezTo>
                    <a:pt x="202" y="2239"/>
                    <a:pt x="0" y="2941"/>
                    <a:pt x="0" y="3656"/>
                  </a:cubicBezTo>
                  <a:cubicBezTo>
                    <a:pt x="0" y="4632"/>
                    <a:pt x="381" y="5537"/>
                    <a:pt x="1072" y="6227"/>
                  </a:cubicBezTo>
                  <a:cubicBezTo>
                    <a:pt x="1750" y="6906"/>
                    <a:pt x="2679" y="7299"/>
                    <a:pt x="3643" y="7299"/>
                  </a:cubicBezTo>
                  <a:cubicBezTo>
                    <a:pt x="4620" y="7299"/>
                    <a:pt x="5536" y="6906"/>
                    <a:pt x="6215" y="6227"/>
                  </a:cubicBezTo>
                  <a:cubicBezTo>
                    <a:pt x="6894" y="5537"/>
                    <a:pt x="7287" y="4620"/>
                    <a:pt x="7287" y="3656"/>
                  </a:cubicBezTo>
                  <a:cubicBezTo>
                    <a:pt x="7287" y="2679"/>
                    <a:pt x="6906" y="1763"/>
                    <a:pt x="6215" y="1072"/>
                  </a:cubicBezTo>
                  <a:cubicBezTo>
                    <a:pt x="5536" y="393"/>
                    <a:pt x="4608" y="0"/>
                    <a:pt x="3643" y="0"/>
                  </a:cubicBezTo>
                  <a:close/>
                </a:path>
              </a:pathLst>
            </a:custGeom>
            <a:grpFill/>
            <a:ln>
              <a:solidFill>
                <a:srgbClr val="124F6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356;p74">
              <a:extLst>
                <a:ext uri="{FF2B5EF4-FFF2-40B4-BE49-F238E27FC236}">
                  <a16:creationId xmlns:a16="http://schemas.microsoft.com/office/drawing/2014/main" id="{64D14481-7413-409A-B991-553723432271}"/>
                </a:ext>
              </a:extLst>
            </p:cNvPr>
            <p:cNvSpPr/>
            <p:nvPr/>
          </p:nvSpPr>
          <p:spPr>
            <a:xfrm>
              <a:off x="6297846" y="1690870"/>
              <a:ext cx="13272" cy="7607"/>
            </a:xfrm>
            <a:custGeom>
              <a:avLst/>
              <a:gdLst/>
              <a:ahLst/>
              <a:cxnLst/>
              <a:rect l="l" t="t" r="r" b="b"/>
              <a:pathLst>
                <a:path w="417" h="239" extrusionOk="0">
                  <a:moveTo>
                    <a:pt x="119" y="0"/>
                  </a:moveTo>
                  <a:cubicBezTo>
                    <a:pt x="48" y="0"/>
                    <a:pt x="0" y="36"/>
                    <a:pt x="0" y="120"/>
                  </a:cubicBezTo>
                  <a:cubicBezTo>
                    <a:pt x="0" y="191"/>
                    <a:pt x="60" y="239"/>
                    <a:pt x="119" y="239"/>
                  </a:cubicBezTo>
                  <a:lnTo>
                    <a:pt x="298" y="239"/>
                  </a:lnTo>
                  <a:cubicBezTo>
                    <a:pt x="369" y="239"/>
                    <a:pt x="417" y="179"/>
                    <a:pt x="417" y="120"/>
                  </a:cubicBezTo>
                  <a:cubicBezTo>
                    <a:pt x="417" y="60"/>
                    <a:pt x="357" y="0"/>
                    <a:pt x="298" y="0"/>
                  </a:cubicBezTo>
                  <a:close/>
                </a:path>
              </a:pathLst>
            </a:custGeom>
            <a:grpFill/>
            <a:ln>
              <a:solidFill>
                <a:srgbClr val="124F6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357;p74">
              <a:extLst>
                <a:ext uri="{FF2B5EF4-FFF2-40B4-BE49-F238E27FC236}">
                  <a16:creationId xmlns:a16="http://schemas.microsoft.com/office/drawing/2014/main" id="{928A7D60-0083-4D54-92D7-B11899E18ECD}"/>
                </a:ext>
              </a:extLst>
            </p:cNvPr>
            <p:cNvSpPr/>
            <p:nvPr/>
          </p:nvSpPr>
          <p:spPr>
            <a:xfrm>
              <a:off x="6390687" y="1598029"/>
              <a:ext cx="100448" cy="100448"/>
            </a:xfrm>
            <a:custGeom>
              <a:avLst/>
              <a:gdLst/>
              <a:ahLst/>
              <a:cxnLst/>
              <a:rect l="l" t="t" r="r" b="b"/>
              <a:pathLst>
                <a:path w="3156" h="3156" extrusionOk="0">
                  <a:moveTo>
                    <a:pt x="119" y="0"/>
                  </a:moveTo>
                  <a:cubicBezTo>
                    <a:pt x="60" y="0"/>
                    <a:pt x="0" y="60"/>
                    <a:pt x="0" y="119"/>
                  </a:cubicBezTo>
                  <a:lnTo>
                    <a:pt x="0" y="3037"/>
                  </a:lnTo>
                  <a:cubicBezTo>
                    <a:pt x="0" y="3108"/>
                    <a:pt x="60" y="3156"/>
                    <a:pt x="119" y="3156"/>
                  </a:cubicBezTo>
                  <a:lnTo>
                    <a:pt x="3036" y="3156"/>
                  </a:lnTo>
                  <a:cubicBezTo>
                    <a:pt x="3108" y="3156"/>
                    <a:pt x="3155" y="3096"/>
                    <a:pt x="3155" y="3037"/>
                  </a:cubicBezTo>
                  <a:cubicBezTo>
                    <a:pt x="3155" y="2977"/>
                    <a:pt x="3096" y="2917"/>
                    <a:pt x="3036" y="2917"/>
                  </a:cubicBezTo>
                  <a:lnTo>
                    <a:pt x="250" y="2917"/>
                  </a:lnTo>
                  <a:lnTo>
                    <a:pt x="250" y="119"/>
                  </a:lnTo>
                  <a:lnTo>
                    <a:pt x="238" y="119"/>
                  </a:lnTo>
                  <a:cubicBezTo>
                    <a:pt x="238" y="48"/>
                    <a:pt x="179" y="0"/>
                    <a:pt x="119" y="0"/>
                  </a:cubicBezTo>
                  <a:close/>
                </a:path>
              </a:pathLst>
            </a:custGeom>
            <a:grpFill/>
            <a:ln>
              <a:solidFill>
                <a:srgbClr val="124F6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358;p74">
              <a:extLst>
                <a:ext uri="{FF2B5EF4-FFF2-40B4-BE49-F238E27FC236}">
                  <a16:creationId xmlns:a16="http://schemas.microsoft.com/office/drawing/2014/main" id="{150859B1-145D-442A-AE26-EBDE992A0D64}"/>
                </a:ext>
              </a:extLst>
            </p:cNvPr>
            <p:cNvSpPr/>
            <p:nvPr/>
          </p:nvSpPr>
          <p:spPr>
            <a:xfrm>
              <a:off x="6390305" y="1778013"/>
              <a:ext cx="7607" cy="13304"/>
            </a:xfrm>
            <a:custGeom>
              <a:avLst/>
              <a:gdLst/>
              <a:ahLst/>
              <a:cxnLst/>
              <a:rect l="l" t="t" r="r" b="b"/>
              <a:pathLst>
                <a:path w="239" h="418" extrusionOk="0">
                  <a:moveTo>
                    <a:pt x="119" y="1"/>
                  </a:moveTo>
                  <a:cubicBezTo>
                    <a:pt x="60" y="1"/>
                    <a:pt x="0" y="60"/>
                    <a:pt x="0" y="120"/>
                  </a:cubicBezTo>
                  <a:lnTo>
                    <a:pt x="0" y="299"/>
                  </a:lnTo>
                  <a:cubicBezTo>
                    <a:pt x="0" y="370"/>
                    <a:pt x="60" y="418"/>
                    <a:pt x="119" y="418"/>
                  </a:cubicBezTo>
                  <a:cubicBezTo>
                    <a:pt x="179" y="418"/>
                    <a:pt x="238" y="358"/>
                    <a:pt x="238" y="299"/>
                  </a:cubicBezTo>
                  <a:lnTo>
                    <a:pt x="238" y="120"/>
                  </a:lnTo>
                  <a:cubicBezTo>
                    <a:pt x="238" y="49"/>
                    <a:pt x="179" y="1"/>
                    <a:pt x="119" y="1"/>
                  </a:cubicBezTo>
                  <a:close/>
                </a:path>
              </a:pathLst>
            </a:custGeom>
            <a:grpFill/>
            <a:ln>
              <a:solidFill>
                <a:srgbClr val="124F6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359;p74">
              <a:extLst>
                <a:ext uri="{FF2B5EF4-FFF2-40B4-BE49-F238E27FC236}">
                  <a16:creationId xmlns:a16="http://schemas.microsoft.com/office/drawing/2014/main" id="{D309CB14-6A0E-4B06-BAD9-1356FE6E2FE2}"/>
                </a:ext>
              </a:extLst>
            </p:cNvPr>
            <p:cNvSpPr/>
            <p:nvPr/>
          </p:nvSpPr>
          <p:spPr>
            <a:xfrm>
              <a:off x="6324358" y="1624923"/>
              <a:ext cx="12922" cy="11776"/>
            </a:xfrm>
            <a:custGeom>
              <a:avLst/>
              <a:gdLst/>
              <a:ahLst/>
              <a:cxnLst/>
              <a:rect l="l" t="t" r="r" b="b"/>
              <a:pathLst>
                <a:path w="406" h="370" extrusionOk="0">
                  <a:moveTo>
                    <a:pt x="133" y="1"/>
                  </a:moveTo>
                  <a:cubicBezTo>
                    <a:pt x="99" y="1"/>
                    <a:pt x="66" y="13"/>
                    <a:pt x="48" y="36"/>
                  </a:cubicBezTo>
                  <a:cubicBezTo>
                    <a:pt x="1" y="72"/>
                    <a:pt x="1" y="167"/>
                    <a:pt x="48" y="215"/>
                  </a:cubicBezTo>
                  <a:lnTo>
                    <a:pt x="179" y="346"/>
                  </a:lnTo>
                  <a:cubicBezTo>
                    <a:pt x="215" y="370"/>
                    <a:pt x="239" y="370"/>
                    <a:pt x="274" y="370"/>
                  </a:cubicBezTo>
                  <a:cubicBezTo>
                    <a:pt x="298" y="370"/>
                    <a:pt x="334" y="358"/>
                    <a:pt x="358" y="346"/>
                  </a:cubicBezTo>
                  <a:cubicBezTo>
                    <a:pt x="405" y="298"/>
                    <a:pt x="405" y="215"/>
                    <a:pt x="358" y="167"/>
                  </a:cubicBezTo>
                  <a:lnTo>
                    <a:pt x="227" y="36"/>
                  </a:lnTo>
                  <a:cubicBezTo>
                    <a:pt x="203" y="13"/>
                    <a:pt x="167" y="1"/>
                    <a:pt x="133" y="1"/>
                  </a:cubicBezTo>
                  <a:close/>
                </a:path>
              </a:pathLst>
            </a:custGeom>
            <a:grpFill/>
            <a:ln>
              <a:solidFill>
                <a:srgbClr val="124F6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360;p74">
              <a:extLst>
                <a:ext uri="{FF2B5EF4-FFF2-40B4-BE49-F238E27FC236}">
                  <a16:creationId xmlns:a16="http://schemas.microsoft.com/office/drawing/2014/main" id="{9EC535FB-24FD-4692-8FD2-942A34A6F133}"/>
                </a:ext>
              </a:extLst>
            </p:cNvPr>
            <p:cNvSpPr/>
            <p:nvPr/>
          </p:nvSpPr>
          <p:spPr>
            <a:xfrm>
              <a:off x="6451700" y="1752265"/>
              <a:ext cx="12890" cy="11776"/>
            </a:xfrm>
            <a:custGeom>
              <a:avLst/>
              <a:gdLst/>
              <a:ahLst/>
              <a:cxnLst/>
              <a:rect l="l" t="t" r="r" b="b"/>
              <a:pathLst>
                <a:path w="405" h="370" extrusionOk="0">
                  <a:moveTo>
                    <a:pt x="133" y="0"/>
                  </a:moveTo>
                  <a:cubicBezTo>
                    <a:pt x="101" y="0"/>
                    <a:pt x="72" y="12"/>
                    <a:pt x="48" y="36"/>
                  </a:cubicBezTo>
                  <a:cubicBezTo>
                    <a:pt x="0" y="84"/>
                    <a:pt x="0" y="167"/>
                    <a:pt x="48" y="215"/>
                  </a:cubicBezTo>
                  <a:lnTo>
                    <a:pt x="179" y="346"/>
                  </a:lnTo>
                  <a:cubicBezTo>
                    <a:pt x="214" y="369"/>
                    <a:pt x="238" y="369"/>
                    <a:pt x="274" y="369"/>
                  </a:cubicBezTo>
                  <a:cubicBezTo>
                    <a:pt x="298" y="369"/>
                    <a:pt x="333" y="357"/>
                    <a:pt x="357" y="346"/>
                  </a:cubicBezTo>
                  <a:cubicBezTo>
                    <a:pt x="405" y="298"/>
                    <a:pt x="405" y="215"/>
                    <a:pt x="357" y="167"/>
                  </a:cubicBezTo>
                  <a:lnTo>
                    <a:pt x="226" y="36"/>
                  </a:lnTo>
                  <a:cubicBezTo>
                    <a:pt x="197" y="12"/>
                    <a:pt x="164" y="0"/>
                    <a:pt x="133" y="0"/>
                  </a:cubicBezTo>
                  <a:close/>
                </a:path>
              </a:pathLst>
            </a:custGeom>
            <a:grpFill/>
            <a:ln>
              <a:solidFill>
                <a:srgbClr val="124F6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361;p74">
              <a:extLst>
                <a:ext uri="{FF2B5EF4-FFF2-40B4-BE49-F238E27FC236}">
                  <a16:creationId xmlns:a16="http://schemas.microsoft.com/office/drawing/2014/main" id="{B61D74C0-96F9-40D1-8030-25936A50C2D5}"/>
                </a:ext>
              </a:extLst>
            </p:cNvPr>
            <p:cNvSpPr/>
            <p:nvPr/>
          </p:nvSpPr>
          <p:spPr>
            <a:xfrm>
              <a:off x="6451700" y="1624923"/>
              <a:ext cx="12890" cy="11776"/>
            </a:xfrm>
            <a:custGeom>
              <a:avLst/>
              <a:gdLst/>
              <a:ahLst/>
              <a:cxnLst/>
              <a:rect l="l" t="t" r="r" b="b"/>
              <a:pathLst>
                <a:path w="405" h="370" extrusionOk="0">
                  <a:moveTo>
                    <a:pt x="272" y="1"/>
                  </a:moveTo>
                  <a:cubicBezTo>
                    <a:pt x="238" y="1"/>
                    <a:pt x="202" y="13"/>
                    <a:pt x="179" y="36"/>
                  </a:cubicBezTo>
                  <a:lnTo>
                    <a:pt x="48" y="167"/>
                  </a:lnTo>
                  <a:cubicBezTo>
                    <a:pt x="0" y="215"/>
                    <a:pt x="0" y="298"/>
                    <a:pt x="48" y="346"/>
                  </a:cubicBezTo>
                  <a:cubicBezTo>
                    <a:pt x="83" y="370"/>
                    <a:pt x="107" y="370"/>
                    <a:pt x="143" y="370"/>
                  </a:cubicBezTo>
                  <a:cubicBezTo>
                    <a:pt x="167" y="370"/>
                    <a:pt x="202" y="370"/>
                    <a:pt x="226" y="346"/>
                  </a:cubicBezTo>
                  <a:lnTo>
                    <a:pt x="357" y="215"/>
                  </a:lnTo>
                  <a:cubicBezTo>
                    <a:pt x="405" y="167"/>
                    <a:pt x="405" y="72"/>
                    <a:pt x="357" y="36"/>
                  </a:cubicBezTo>
                  <a:cubicBezTo>
                    <a:pt x="339" y="13"/>
                    <a:pt x="307" y="1"/>
                    <a:pt x="272" y="1"/>
                  </a:cubicBezTo>
                  <a:close/>
                </a:path>
              </a:pathLst>
            </a:custGeom>
            <a:grpFill/>
            <a:ln>
              <a:solidFill>
                <a:srgbClr val="124F6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362;p74">
              <a:extLst>
                <a:ext uri="{FF2B5EF4-FFF2-40B4-BE49-F238E27FC236}">
                  <a16:creationId xmlns:a16="http://schemas.microsoft.com/office/drawing/2014/main" id="{6263A803-302B-4E81-9F23-BAE91A91F6CF}"/>
                </a:ext>
              </a:extLst>
            </p:cNvPr>
            <p:cNvSpPr/>
            <p:nvPr/>
          </p:nvSpPr>
          <p:spPr>
            <a:xfrm>
              <a:off x="6324358" y="1751883"/>
              <a:ext cx="12922" cy="11776"/>
            </a:xfrm>
            <a:custGeom>
              <a:avLst/>
              <a:gdLst/>
              <a:ahLst/>
              <a:cxnLst/>
              <a:rect l="l" t="t" r="r" b="b"/>
              <a:pathLst>
                <a:path w="406" h="370" extrusionOk="0">
                  <a:moveTo>
                    <a:pt x="268" y="0"/>
                  </a:moveTo>
                  <a:cubicBezTo>
                    <a:pt x="236" y="0"/>
                    <a:pt x="203" y="12"/>
                    <a:pt x="179" y="36"/>
                  </a:cubicBezTo>
                  <a:lnTo>
                    <a:pt x="48" y="167"/>
                  </a:lnTo>
                  <a:cubicBezTo>
                    <a:pt x="1" y="227"/>
                    <a:pt x="1" y="298"/>
                    <a:pt x="48" y="346"/>
                  </a:cubicBezTo>
                  <a:cubicBezTo>
                    <a:pt x="72" y="369"/>
                    <a:pt x="108" y="369"/>
                    <a:pt x="132" y="369"/>
                  </a:cubicBezTo>
                  <a:cubicBezTo>
                    <a:pt x="167" y="369"/>
                    <a:pt x="191" y="358"/>
                    <a:pt x="227" y="346"/>
                  </a:cubicBezTo>
                  <a:lnTo>
                    <a:pt x="358" y="215"/>
                  </a:lnTo>
                  <a:cubicBezTo>
                    <a:pt x="405" y="167"/>
                    <a:pt x="405" y="72"/>
                    <a:pt x="358" y="36"/>
                  </a:cubicBezTo>
                  <a:cubicBezTo>
                    <a:pt x="334" y="12"/>
                    <a:pt x="301" y="0"/>
                    <a:pt x="268" y="0"/>
                  </a:cubicBezTo>
                  <a:close/>
                </a:path>
              </a:pathLst>
            </a:custGeom>
            <a:grpFill/>
            <a:ln>
              <a:solidFill>
                <a:srgbClr val="124F6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363;p74">
              <a:extLst>
                <a:ext uri="{FF2B5EF4-FFF2-40B4-BE49-F238E27FC236}">
                  <a16:creationId xmlns:a16="http://schemas.microsoft.com/office/drawing/2014/main" id="{711223F9-6C53-48CF-8368-220D6E341351}"/>
                </a:ext>
              </a:extLst>
            </p:cNvPr>
            <p:cNvSpPr/>
            <p:nvPr/>
          </p:nvSpPr>
          <p:spPr>
            <a:xfrm>
              <a:off x="6304657" y="1653823"/>
              <a:ext cx="14036" cy="10567"/>
            </a:xfrm>
            <a:custGeom>
              <a:avLst/>
              <a:gdLst/>
              <a:ahLst/>
              <a:cxnLst/>
              <a:rect l="l" t="t" r="r" b="b"/>
              <a:pathLst>
                <a:path w="441" h="332" extrusionOk="0">
                  <a:moveTo>
                    <a:pt x="143" y="0"/>
                  </a:moveTo>
                  <a:cubicBezTo>
                    <a:pt x="97" y="0"/>
                    <a:pt x="51" y="25"/>
                    <a:pt x="24" y="69"/>
                  </a:cubicBezTo>
                  <a:cubicBezTo>
                    <a:pt x="0" y="129"/>
                    <a:pt x="24" y="212"/>
                    <a:pt x="84" y="236"/>
                  </a:cubicBezTo>
                  <a:lnTo>
                    <a:pt x="250" y="307"/>
                  </a:lnTo>
                  <a:cubicBezTo>
                    <a:pt x="262" y="307"/>
                    <a:pt x="274" y="331"/>
                    <a:pt x="298" y="331"/>
                  </a:cubicBezTo>
                  <a:cubicBezTo>
                    <a:pt x="334" y="331"/>
                    <a:pt x="381" y="295"/>
                    <a:pt x="417" y="260"/>
                  </a:cubicBezTo>
                  <a:cubicBezTo>
                    <a:pt x="441" y="200"/>
                    <a:pt x="417" y="117"/>
                    <a:pt x="358" y="93"/>
                  </a:cubicBezTo>
                  <a:lnTo>
                    <a:pt x="191" y="10"/>
                  </a:lnTo>
                  <a:cubicBezTo>
                    <a:pt x="176" y="3"/>
                    <a:pt x="159" y="0"/>
                    <a:pt x="143" y="0"/>
                  </a:cubicBezTo>
                  <a:close/>
                </a:path>
              </a:pathLst>
            </a:custGeom>
            <a:grpFill/>
            <a:ln>
              <a:solidFill>
                <a:srgbClr val="124F6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364;p74">
              <a:extLst>
                <a:ext uri="{FF2B5EF4-FFF2-40B4-BE49-F238E27FC236}">
                  <a16:creationId xmlns:a16="http://schemas.microsoft.com/office/drawing/2014/main" id="{548C6F20-EDC7-4FE1-AD85-9361BBBE6A34}"/>
                </a:ext>
              </a:extLst>
            </p:cNvPr>
            <p:cNvSpPr/>
            <p:nvPr/>
          </p:nvSpPr>
          <p:spPr>
            <a:xfrm>
              <a:off x="6469874" y="1724511"/>
              <a:ext cx="14068" cy="10344"/>
            </a:xfrm>
            <a:custGeom>
              <a:avLst/>
              <a:gdLst/>
              <a:ahLst/>
              <a:cxnLst/>
              <a:rect l="l" t="t" r="r" b="b"/>
              <a:pathLst>
                <a:path w="442" h="325" extrusionOk="0">
                  <a:moveTo>
                    <a:pt x="140" y="1"/>
                  </a:moveTo>
                  <a:cubicBezTo>
                    <a:pt x="95" y="1"/>
                    <a:pt x="50" y="31"/>
                    <a:pt x="24" y="75"/>
                  </a:cubicBezTo>
                  <a:cubicBezTo>
                    <a:pt x="1" y="134"/>
                    <a:pt x="24" y="206"/>
                    <a:pt x="84" y="241"/>
                  </a:cubicBezTo>
                  <a:lnTo>
                    <a:pt x="251" y="313"/>
                  </a:lnTo>
                  <a:cubicBezTo>
                    <a:pt x="263" y="313"/>
                    <a:pt x="286" y="325"/>
                    <a:pt x="298" y="325"/>
                  </a:cubicBezTo>
                  <a:cubicBezTo>
                    <a:pt x="346" y="325"/>
                    <a:pt x="382" y="301"/>
                    <a:pt x="417" y="253"/>
                  </a:cubicBezTo>
                  <a:cubicBezTo>
                    <a:pt x="441" y="194"/>
                    <a:pt x="417" y="122"/>
                    <a:pt x="358" y="86"/>
                  </a:cubicBezTo>
                  <a:lnTo>
                    <a:pt x="191" y="15"/>
                  </a:lnTo>
                  <a:cubicBezTo>
                    <a:pt x="175" y="5"/>
                    <a:pt x="157" y="1"/>
                    <a:pt x="140" y="1"/>
                  </a:cubicBezTo>
                  <a:close/>
                </a:path>
              </a:pathLst>
            </a:custGeom>
            <a:grpFill/>
            <a:ln>
              <a:solidFill>
                <a:srgbClr val="124F6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365;p74">
              <a:extLst>
                <a:ext uri="{FF2B5EF4-FFF2-40B4-BE49-F238E27FC236}">
                  <a16:creationId xmlns:a16="http://schemas.microsoft.com/office/drawing/2014/main" id="{3AE409B9-8CFF-41C2-B940-BB16C7753D01}"/>
                </a:ext>
              </a:extLst>
            </p:cNvPr>
            <p:cNvSpPr/>
            <p:nvPr/>
          </p:nvSpPr>
          <p:spPr>
            <a:xfrm>
              <a:off x="6424392" y="1605158"/>
              <a:ext cx="11394" cy="13368"/>
            </a:xfrm>
            <a:custGeom>
              <a:avLst/>
              <a:gdLst/>
              <a:ahLst/>
              <a:cxnLst/>
              <a:rect l="l" t="t" r="r" b="b"/>
              <a:pathLst>
                <a:path w="358" h="420" extrusionOk="0">
                  <a:moveTo>
                    <a:pt x="212" y="0"/>
                  </a:moveTo>
                  <a:cubicBezTo>
                    <a:pt x="168" y="0"/>
                    <a:pt x="125" y="31"/>
                    <a:pt x="108" y="74"/>
                  </a:cubicBezTo>
                  <a:lnTo>
                    <a:pt x="25" y="229"/>
                  </a:lnTo>
                  <a:cubicBezTo>
                    <a:pt x="1" y="288"/>
                    <a:pt x="25" y="372"/>
                    <a:pt x="84" y="396"/>
                  </a:cubicBezTo>
                  <a:cubicBezTo>
                    <a:pt x="108" y="419"/>
                    <a:pt x="120" y="419"/>
                    <a:pt x="132" y="419"/>
                  </a:cubicBezTo>
                  <a:cubicBezTo>
                    <a:pt x="179" y="419"/>
                    <a:pt x="215" y="384"/>
                    <a:pt x="251" y="336"/>
                  </a:cubicBezTo>
                  <a:lnTo>
                    <a:pt x="322" y="181"/>
                  </a:lnTo>
                  <a:cubicBezTo>
                    <a:pt x="358" y="122"/>
                    <a:pt x="322" y="38"/>
                    <a:pt x="263" y="15"/>
                  </a:cubicBezTo>
                  <a:cubicBezTo>
                    <a:pt x="246" y="5"/>
                    <a:pt x="229" y="0"/>
                    <a:pt x="212" y="0"/>
                  </a:cubicBezTo>
                  <a:close/>
                </a:path>
              </a:pathLst>
            </a:custGeom>
            <a:grpFill/>
            <a:ln>
              <a:solidFill>
                <a:srgbClr val="124F6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366;p74">
              <a:extLst>
                <a:ext uri="{FF2B5EF4-FFF2-40B4-BE49-F238E27FC236}">
                  <a16:creationId xmlns:a16="http://schemas.microsoft.com/office/drawing/2014/main" id="{CA547CA6-624F-4314-AD78-771EF2FD67CE}"/>
                </a:ext>
              </a:extLst>
            </p:cNvPr>
            <p:cNvSpPr/>
            <p:nvPr/>
          </p:nvSpPr>
          <p:spPr>
            <a:xfrm>
              <a:off x="6353926" y="1770916"/>
              <a:ext cx="11394" cy="13208"/>
            </a:xfrm>
            <a:custGeom>
              <a:avLst/>
              <a:gdLst/>
              <a:ahLst/>
              <a:cxnLst/>
              <a:rect l="l" t="t" r="r" b="b"/>
              <a:pathLst>
                <a:path w="358" h="415" extrusionOk="0">
                  <a:moveTo>
                    <a:pt x="214" y="0"/>
                  </a:moveTo>
                  <a:cubicBezTo>
                    <a:pt x="168" y="0"/>
                    <a:pt x="122" y="25"/>
                    <a:pt x="96" y="69"/>
                  </a:cubicBezTo>
                  <a:lnTo>
                    <a:pt x="24" y="236"/>
                  </a:lnTo>
                  <a:cubicBezTo>
                    <a:pt x="0" y="295"/>
                    <a:pt x="24" y="367"/>
                    <a:pt x="84" y="402"/>
                  </a:cubicBezTo>
                  <a:cubicBezTo>
                    <a:pt x="96" y="402"/>
                    <a:pt x="119" y="414"/>
                    <a:pt x="131" y="414"/>
                  </a:cubicBezTo>
                  <a:cubicBezTo>
                    <a:pt x="179" y="414"/>
                    <a:pt x="215" y="391"/>
                    <a:pt x="250" y="343"/>
                  </a:cubicBezTo>
                  <a:lnTo>
                    <a:pt x="322" y="176"/>
                  </a:lnTo>
                  <a:cubicBezTo>
                    <a:pt x="357" y="117"/>
                    <a:pt x="322" y="45"/>
                    <a:pt x="262" y="10"/>
                  </a:cubicBezTo>
                  <a:cubicBezTo>
                    <a:pt x="247" y="3"/>
                    <a:pt x="231" y="0"/>
                    <a:pt x="214" y="0"/>
                  </a:cubicBezTo>
                  <a:close/>
                </a:path>
              </a:pathLst>
            </a:custGeom>
            <a:grpFill/>
            <a:ln>
              <a:solidFill>
                <a:srgbClr val="124F6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367;p74">
              <a:extLst>
                <a:ext uri="{FF2B5EF4-FFF2-40B4-BE49-F238E27FC236}">
                  <a16:creationId xmlns:a16="http://schemas.microsoft.com/office/drawing/2014/main" id="{8FA358F9-936B-47EE-969D-70875ED59D93}"/>
                </a:ext>
              </a:extLst>
            </p:cNvPr>
            <p:cNvSpPr/>
            <p:nvPr/>
          </p:nvSpPr>
          <p:spPr>
            <a:xfrm>
              <a:off x="6355040" y="1604363"/>
              <a:ext cx="11044" cy="13399"/>
            </a:xfrm>
            <a:custGeom>
              <a:avLst/>
              <a:gdLst/>
              <a:ahLst/>
              <a:cxnLst/>
              <a:rect l="l" t="t" r="r" b="b"/>
              <a:pathLst>
                <a:path w="347" h="421" extrusionOk="0">
                  <a:moveTo>
                    <a:pt x="127" y="1"/>
                  </a:moveTo>
                  <a:cubicBezTo>
                    <a:pt x="116" y="1"/>
                    <a:pt x="106" y="2"/>
                    <a:pt x="96" y="4"/>
                  </a:cubicBezTo>
                  <a:cubicBezTo>
                    <a:pt x="37" y="40"/>
                    <a:pt x="1" y="111"/>
                    <a:pt x="25" y="171"/>
                  </a:cubicBezTo>
                  <a:lnTo>
                    <a:pt x="96" y="337"/>
                  </a:lnTo>
                  <a:cubicBezTo>
                    <a:pt x="120" y="397"/>
                    <a:pt x="168" y="421"/>
                    <a:pt x="215" y="421"/>
                  </a:cubicBezTo>
                  <a:cubicBezTo>
                    <a:pt x="227" y="421"/>
                    <a:pt x="239" y="421"/>
                    <a:pt x="263" y="409"/>
                  </a:cubicBezTo>
                  <a:cubicBezTo>
                    <a:pt x="322" y="373"/>
                    <a:pt x="346" y="301"/>
                    <a:pt x="334" y="242"/>
                  </a:cubicBezTo>
                  <a:lnTo>
                    <a:pt x="263" y="75"/>
                  </a:lnTo>
                  <a:cubicBezTo>
                    <a:pt x="233" y="26"/>
                    <a:pt x="179" y="1"/>
                    <a:pt x="127" y="1"/>
                  </a:cubicBezTo>
                  <a:close/>
                </a:path>
              </a:pathLst>
            </a:custGeom>
            <a:grpFill/>
            <a:ln>
              <a:solidFill>
                <a:srgbClr val="124F6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368;p74">
              <a:extLst>
                <a:ext uri="{FF2B5EF4-FFF2-40B4-BE49-F238E27FC236}">
                  <a16:creationId xmlns:a16="http://schemas.microsoft.com/office/drawing/2014/main" id="{BF01C4DF-EF69-4C72-B36F-1AC05C6EF378}"/>
                </a:ext>
              </a:extLst>
            </p:cNvPr>
            <p:cNvSpPr/>
            <p:nvPr/>
          </p:nvSpPr>
          <p:spPr>
            <a:xfrm>
              <a:off x="6422514" y="1771489"/>
              <a:ext cx="11012" cy="13017"/>
            </a:xfrm>
            <a:custGeom>
              <a:avLst/>
              <a:gdLst/>
              <a:ahLst/>
              <a:cxnLst/>
              <a:rect l="l" t="t" r="r" b="b"/>
              <a:pathLst>
                <a:path w="346" h="409" extrusionOk="0">
                  <a:moveTo>
                    <a:pt x="151" y="1"/>
                  </a:moveTo>
                  <a:cubicBezTo>
                    <a:pt x="130" y="1"/>
                    <a:pt x="107" y="5"/>
                    <a:pt x="84" y="15"/>
                  </a:cubicBezTo>
                  <a:cubicBezTo>
                    <a:pt x="24" y="39"/>
                    <a:pt x="0" y="111"/>
                    <a:pt x="12" y="170"/>
                  </a:cubicBezTo>
                  <a:lnTo>
                    <a:pt x="84" y="337"/>
                  </a:lnTo>
                  <a:cubicBezTo>
                    <a:pt x="107" y="384"/>
                    <a:pt x="143" y="408"/>
                    <a:pt x="203" y="408"/>
                  </a:cubicBezTo>
                  <a:cubicBezTo>
                    <a:pt x="227" y="408"/>
                    <a:pt x="238" y="408"/>
                    <a:pt x="250" y="396"/>
                  </a:cubicBezTo>
                  <a:cubicBezTo>
                    <a:pt x="310" y="373"/>
                    <a:pt x="346" y="289"/>
                    <a:pt x="322" y="230"/>
                  </a:cubicBezTo>
                  <a:lnTo>
                    <a:pt x="250" y="63"/>
                  </a:lnTo>
                  <a:cubicBezTo>
                    <a:pt x="242" y="29"/>
                    <a:pt x="203" y="1"/>
                    <a:pt x="151" y="1"/>
                  </a:cubicBezTo>
                  <a:close/>
                </a:path>
              </a:pathLst>
            </a:custGeom>
            <a:grpFill/>
            <a:ln>
              <a:solidFill>
                <a:srgbClr val="124F6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369;p74">
              <a:extLst>
                <a:ext uri="{FF2B5EF4-FFF2-40B4-BE49-F238E27FC236}">
                  <a16:creationId xmlns:a16="http://schemas.microsoft.com/office/drawing/2014/main" id="{316AA463-AEEB-48BE-8D28-CDFA41682A91}"/>
                </a:ext>
              </a:extLst>
            </p:cNvPr>
            <p:cNvSpPr/>
            <p:nvPr/>
          </p:nvSpPr>
          <p:spPr>
            <a:xfrm>
              <a:off x="6470637" y="1655541"/>
              <a:ext cx="14036" cy="10726"/>
            </a:xfrm>
            <a:custGeom>
              <a:avLst/>
              <a:gdLst/>
              <a:ahLst/>
              <a:cxnLst/>
              <a:rect l="l" t="t" r="r" b="b"/>
              <a:pathLst>
                <a:path w="441" h="337" extrusionOk="0">
                  <a:moveTo>
                    <a:pt x="293" y="0"/>
                  </a:moveTo>
                  <a:cubicBezTo>
                    <a:pt x="282" y="0"/>
                    <a:pt x="272" y="1"/>
                    <a:pt x="262" y="3"/>
                  </a:cubicBezTo>
                  <a:lnTo>
                    <a:pt x="96" y="75"/>
                  </a:lnTo>
                  <a:cubicBezTo>
                    <a:pt x="36" y="110"/>
                    <a:pt x="0" y="182"/>
                    <a:pt x="24" y="241"/>
                  </a:cubicBezTo>
                  <a:cubicBezTo>
                    <a:pt x="48" y="301"/>
                    <a:pt x="96" y="337"/>
                    <a:pt x="143" y="337"/>
                  </a:cubicBezTo>
                  <a:cubicBezTo>
                    <a:pt x="155" y="337"/>
                    <a:pt x="167" y="337"/>
                    <a:pt x="179" y="313"/>
                  </a:cubicBezTo>
                  <a:lnTo>
                    <a:pt x="346" y="241"/>
                  </a:lnTo>
                  <a:cubicBezTo>
                    <a:pt x="405" y="217"/>
                    <a:pt x="441" y="134"/>
                    <a:pt x="417" y="75"/>
                  </a:cubicBezTo>
                  <a:cubicBezTo>
                    <a:pt x="397" y="25"/>
                    <a:pt x="344" y="0"/>
                    <a:pt x="293" y="0"/>
                  </a:cubicBezTo>
                  <a:close/>
                </a:path>
              </a:pathLst>
            </a:custGeom>
            <a:grpFill/>
            <a:ln>
              <a:solidFill>
                <a:srgbClr val="124F6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370;p74">
              <a:extLst>
                <a:ext uri="{FF2B5EF4-FFF2-40B4-BE49-F238E27FC236}">
                  <a16:creationId xmlns:a16="http://schemas.microsoft.com/office/drawing/2014/main" id="{C263DAE3-417F-4FAA-9348-ADA3F5129995}"/>
                </a:ext>
              </a:extLst>
            </p:cNvPr>
            <p:cNvSpPr/>
            <p:nvPr/>
          </p:nvSpPr>
          <p:spPr>
            <a:xfrm>
              <a:off x="6303893" y="1723175"/>
              <a:ext cx="13686" cy="10153"/>
            </a:xfrm>
            <a:custGeom>
              <a:avLst/>
              <a:gdLst/>
              <a:ahLst/>
              <a:cxnLst/>
              <a:rect l="l" t="t" r="r" b="b"/>
              <a:pathLst>
                <a:path w="430" h="319" extrusionOk="0">
                  <a:moveTo>
                    <a:pt x="317" y="0"/>
                  </a:moveTo>
                  <a:cubicBezTo>
                    <a:pt x="299" y="0"/>
                    <a:pt x="281" y="3"/>
                    <a:pt x="263" y="9"/>
                  </a:cubicBezTo>
                  <a:lnTo>
                    <a:pt x="96" y="81"/>
                  </a:lnTo>
                  <a:cubicBezTo>
                    <a:pt x="36" y="117"/>
                    <a:pt x="1" y="188"/>
                    <a:pt x="24" y="248"/>
                  </a:cubicBezTo>
                  <a:cubicBezTo>
                    <a:pt x="36" y="295"/>
                    <a:pt x="84" y="319"/>
                    <a:pt x="144" y="319"/>
                  </a:cubicBezTo>
                  <a:cubicBezTo>
                    <a:pt x="155" y="319"/>
                    <a:pt x="167" y="319"/>
                    <a:pt x="179" y="307"/>
                  </a:cubicBezTo>
                  <a:lnTo>
                    <a:pt x="346" y="236"/>
                  </a:lnTo>
                  <a:cubicBezTo>
                    <a:pt x="405" y="200"/>
                    <a:pt x="429" y="128"/>
                    <a:pt x="417" y="69"/>
                  </a:cubicBezTo>
                  <a:cubicBezTo>
                    <a:pt x="409" y="25"/>
                    <a:pt x="367" y="0"/>
                    <a:pt x="317" y="0"/>
                  </a:cubicBezTo>
                  <a:close/>
                </a:path>
              </a:pathLst>
            </a:custGeom>
            <a:grpFill/>
            <a:ln>
              <a:solidFill>
                <a:srgbClr val="124F6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 name="ZoneTexte 73">
            <a:extLst>
              <a:ext uri="{FF2B5EF4-FFF2-40B4-BE49-F238E27FC236}">
                <a16:creationId xmlns:a16="http://schemas.microsoft.com/office/drawing/2014/main" id="{97FCB8E2-2CC9-4BAA-9718-A7076FE809B5}"/>
              </a:ext>
            </a:extLst>
          </p:cNvPr>
          <p:cNvSpPr txBox="1"/>
          <p:nvPr/>
        </p:nvSpPr>
        <p:spPr>
          <a:xfrm>
            <a:off x="6471651" y="2277581"/>
            <a:ext cx="1814200" cy="830997"/>
          </a:xfrm>
          <a:prstGeom prst="rect">
            <a:avLst/>
          </a:prstGeom>
          <a:noFill/>
        </p:spPr>
        <p:txBody>
          <a:bodyPr wrap="square" rtlCol="0">
            <a:spAutoFit/>
          </a:bodyPr>
          <a:lstStyle/>
          <a:p>
            <a:r>
              <a:rPr lang="fr-FR" sz="4800" b="1" dirty="0">
                <a:solidFill>
                  <a:srgbClr val="124F6E"/>
                </a:solidFill>
                <a:latin typeface="Rajdhani" panose="02000000000000000000" pitchFamily="2" charset="0"/>
                <a:cs typeface="Rajdhani" panose="02000000000000000000" pitchFamily="2" charset="0"/>
              </a:rPr>
              <a:t>90</a:t>
            </a:r>
            <a:r>
              <a:rPr lang="fr-FR" b="1" dirty="0">
                <a:solidFill>
                  <a:srgbClr val="124F6E"/>
                </a:solidFill>
                <a:latin typeface="Rajdhani" panose="02000000000000000000" pitchFamily="2" charset="0"/>
                <a:cs typeface="Rajdhani" panose="02000000000000000000" pitchFamily="2" charset="0"/>
              </a:rPr>
              <a:t> minutes</a:t>
            </a:r>
          </a:p>
        </p:txBody>
      </p:sp>
      <p:sp>
        <p:nvSpPr>
          <p:cNvPr id="75" name="ZoneTexte 74">
            <a:extLst>
              <a:ext uri="{FF2B5EF4-FFF2-40B4-BE49-F238E27FC236}">
                <a16:creationId xmlns:a16="http://schemas.microsoft.com/office/drawing/2014/main" id="{8BF16CAE-AF5A-4A14-9447-4DEE7A80953D}"/>
              </a:ext>
            </a:extLst>
          </p:cNvPr>
          <p:cNvSpPr txBox="1"/>
          <p:nvPr/>
        </p:nvSpPr>
        <p:spPr>
          <a:xfrm>
            <a:off x="108854" y="2190817"/>
            <a:ext cx="2381748" cy="954107"/>
          </a:xfrm>
          <a:prstGeom prst="rect">
            <a:avLst/>
          </a:prstGeom>
          <a:noFill/>
        </p:spPr>
        <p:txBody>
          <a:bodyPr wrap="square" rtlCol="0">
            <a:spAutoFit/>
          </a:bodyPr>
          <a:lstStyle/>
          <a:p>
            <a:r>
              <a:rPr lang="fr-FR" sz="2000" b="1" dirty="0">
                <a:solidFill>
                  <a:srgbClr val="124F6E"/>
                </a:solidFill>
                <a:latin typeface="Rajdhani" panose="02000000000000000000" pitchFamily="2" charset="0"/>
                <a:cs typeface="Rajdhani" panose="02000000000000000000" pitchFamily="2" charset="0"/>
              </a:rPr>
              <a:t>Groupes de </a:t>
            </a:r>
          </a:p>
          <a:p>
            <a:r>
              <a:rPr lang="fr-FR" sz="3600" b="1" dirty="0">
                <a:solidFill>
                  <a:srgbClr val="124F6E"/>
                </a:solidFill>
                <a:latin typeface="Rajdhani" panose="02000000000000000000" pitchFamily="2" charset="0"/>
                <a:cs typeface="Rajdhani" panose="02000000000000000000" pitchFamily="2" charset="0"/>
              </a:rPr>
              <a:t>2 à 5 </a:t>
            </a:r>
            <a:r>
              <a:rPr lang="fr-FR" sz="2000" b="1" dirty="0">
                <a:solidFill>
                  <a:srgbClr val="124F6E"/>
                </a:solidFill>
                <a:latin typeface="Rajdhani" panose="02000000000000000000" pitchFamily="2" charset="0"/>
                <a:cs typeface="Rajdhani" panose="02000000000000000000" pitchFamily="2" charset="0"/>
              </a:rPr>
              <a:t>personnes</a:t>
            </a:r>
          </a:p>
        </p:txBody>
      </p:sp>
      <p:sp>
        <p:nvSpPr>
          <p:cNvPr id="76" name="ZoneTexte 75">
            <a:extLst>
              <a:ext uri="{FF2B5EF4-FFF2-40B4-BE49-F238E27FC236}">
                <a16:creationId xmlns:a16="http://schemas.microsoft.com/office/drawing/2014/main" id="{958D2C2A-C7DE-4FBC-AF32-4770AC39584A}"/>
              </a:ext>
            </a:extLst>
          </p:cNvPr>
          <p:cNvSpPr txBox="1"/>
          <p:nvPr/>
        </p:nvSpPr>
        <p:spPr>
          <a:xfrm>
            <a:off x="9030160" y="4496393"/>
            <a:ext cx="3144834" cy="1569660"/>
          </a:xfrm>
          <a:prstGeom prst="rect">
            <a:avLst/>
          </a:prstGeom>
          <a:noFill/>
        </p:spPr>
        <p:txBody>
          <a:bodyPr wrap="square" rtlCol="0">
            <a:spAutoFit/>
          </a:bodyPr>
          <a:lstStyle/>
          <a:p>
            <a:r>
              <a:rPr lang="fr-FR" sz="2000" b="1" dirty="0">
                <a:solidFill>
                  <a:srgbClr val="DBDDDC"/>
                </a:solidFill>
                <a:latin typeface="Rajdhani" panose="02000000000000000000" pitchFamily="2" charset="0"/>
                <a:cs typeface="Rajdhani" panose="02000000000000000000" pitchFamily="2" charset="0"/>
              </a:rPr>
              <a:t>Construire un</a:t>
            </a:r>
            <a:r>
              <a:rPr lang="fr-FR" sz="4800" b="1" dirty="0">
                <a:solidFill>
                  <a:srgbClr val="DBDDDC"/>
                </a:solidFill>
                <a:latin typeface="Rajdhani" panose="02000000000000000000" pitchFamily="2" charset="0"/>
                <a:cs typeface="Rajdhani" panose="02000000000000000000" pitchFamily="2" charset="0"/>
              </a:rPr>
              <a:t> Storyboard</a:t>
            </a:r>
            <a:endParaRPr lang="fr-FR" b="1" dirty="0">
              <a:solidFill>
                <a:srgbClr val="DBDDDC"/>
              </a:solidFill>
              <a:latin typeface="Rajdhani" panose="02000000000000000000" pitchFamily="2" charset="0"/>
              <a:cs typeface="Rajdhani" panose="02000000000000000000" pitchFamily="2" charset="0"/>
            </a:endParaRPr>
          </a:p>
        </p:txBody>
      </p:sp>
      <p:grpSp>
        <p:nvGrpSpPr>
          <p:cNvPr id="77" name="Google Shape;12072;p73">
            <a:extLst>
              <a:ext uri="{FF2B5EF4-FFF2-40B4-BE49-F238E27FC236}">
                <a16:creationId xmlns:a16="http://schemas.microsoft.com/office/drawing/2014/main" id="{EB34CF15-722C-48BF-9DD9-0472B0CA8944}"/>
              </a:ext>
            </a:extLst>
          </p:cNvPr>
          <p:cNvGrpSpPr/>
          <p:nvPr/>
        </p:nvGrpSpPr>
        <p:grpSpPr>
          <a:xfrm>
            <a:off x="209800" y="1634677"/>
            <a:ext cx="461434" cy="460406"/>
            <a:chOff x="1745217" y="1515471"/>
            <a:chExt cx="343269" cy="342505"/>
          </a:xfrm>
          <a:solidFill>
            <a:srgbClr val="DBDDDC"/>
          </a:solidFill>
        </p:grpSpPr>
        <p:sp>
          <p:nvSpPr>
            <p:cNvPr id="78" name="Google Shape;12073;p73">
              <a:extLst>
                <a:ext uri="{FF2B5EF4-FFF2-40B4-BE49-F238E27FC236}">
                  <a16:creationId xmlns:a16="http://schemas.microsoft.com/office/drawing/2014/main" id="{24022CFB-D475-4189-9A06-7EC12470ADAD}"/>
                </a:ext>
              </a:extLst>
            </p:cNvPr>
            <p:cNvSpPr/>
            <p:nvPr/>
          </p:nvSpPr>
          <p:spPr>
            <a:xfrm>
              <a:off x="1854448" y="1647096"/>
              <a:ext cx="22012" cy="21630"/>
            </a:xfrm>
            <a:custGeom>
              <a:avLst/>
              <a:gdLst/>
              <a:ahLst/>
              <a:cxnLst/>
              <a:rect l="l" t="t" r="r" b="b"/>
              <a:pathLst>
                <a:path w="691" h="679" extrusionOk="0">
                  <a:moveTo>
                    <a:pt x="346" y="0"/>
                  </a:moveTo>
                  <a:cubicBezTo>
                    <a:pt x="155" y="0"/>
                    <a:pt x="0" y="155"/>
                    <a:pt x="0" y="345"/>
                  </a:cubicBezTo>
                  <a:cubicBezTo>
                    <a:pt x="0" y="536"/>
                    <a:pt x="155" y="679"/>
                    <a:pt x="346" y="679"/>
                  </a:cubicBezTo>
                  <a:cubicBezTo>
                    <a:pt x="536" y="679"/>
                    <a:pt x="691" y="536"/>
                    <a:pt x="691" y="345"/>
                  </a:cubicBezTo>
                  <a:cubicBezTo>
                    <a:pt x="691" y="155"/>
                    <a:pt x="536" y="0"/>
                    <a:pt x="346" y="0"/>
                  </a:cubicBezTo>
                  <a:close/>
                </a:path>
              </a:pathLst>
            </a:custGeom>
            <a:grpFill/>
            <a:ln>
              <a:solidFill>
                <a:srgbClr val="124F6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074;p73">
              <a:extLst>
                <a:ext uri="{FF2B5EF4-FFF2-40B4-BE49-F238E27FC236}">
                  <a16:creationId xmlns:a16="http://schemas.microsoft.com/office/drawing/2014/main" id="{A2CC4FC9-C88C-4160-A160-EB67618C5E77}"/>
                </a:ext>
              </a:extLst>
            </p:cNvPr>
            <p:cNvSpPr/>
            <p:nvPr/>
          </p:nvSpPr>
          <p:spPr>
            <a:xfrm>
              <a:off x="1906021" y="1647096"/>
              <a:ext cx="21661" cy="21630"/>
            </a:xfrm>
            <a:custGeom>
              <a:avLst/>
              <a:gdLst/>
              <a:ahLst/>
              <a:cxnLst/>
              <a:rect l="l" t="t" r="r" b="b"/>
              <a:pathLst>
                <a:path w="680" h="679" extrusionOk="0">
                  <a:moveTo>
                    <a:pt x="334" y="0"/>
                  </a:moveTo>
                  <a:cubicBezTo>
                    <a:pt x="143" y="0"/>
                    <a:pt x="0" y="155"/>
                    <a:pt x="0" y="345"/>
                  </a:cubicBezTo>
                  <a:cubicBezTo>
                    <a:pt x="0" y="536"/>
                    <a:pt x="143" y="679"/>
                    <a:pt x="334" y="679"/>
                  </a:cubicBezTo>
                  <a:cubicBezTo>
                    <a:pt x="524" y="679"/>
                    <a:pt x="679" y="536"/>
                    <a:pt x="679" y="345"/>
                  </a:cubicBezTo>
                  <a:cubicBezTo>
                    <a:pt x="679" y="155"/>
                    <a:pt x="524" y="0"/>
                    <a:pt x="334" y="0"/>
                  </a:cubicBezTo>
                  <a:close/>
                </a:path>
              </a:pathLst>
            </a:custGeom>
            <a:grpFill/>
            <a:ln>
              <a:solidFill>
                <a:srgbClr val="124F6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075;p73">
              <a:extLst>
                <a:ext uri="{FF2B5EF4-FFF2-40B4-BE49-F238E27FC236}">
                  <a16:creationId xmlns:a16="http://schemas.microsoft.com/office/drawing/2014/main" id="{6832B596-934A-40F8-AEBC-9D635AB7E429}"/>
                </a:ext>
              </a:extLst>
            </p:cNvPr>
            <p:cNvSpPr/>
            <p:nvPr/>
          </p:nvSpPr>
          <p:spPr>
            <a:xfrm>
              <a:off x="1956830" y="1647096"/>
              <a:ext cx="22044" cy="21630"/>
            </a:xfrm>
            <a:custGeom>
              <a:avLst/>
              <a:gdLst/>
              <a:ahLst/>
              <a:cxnLst/>
              <a:rect l="l" t="t" r="r" b="b"/>
              <a:pathLst>
                <a:path w="692" h="679" extrusionOk="0">
                  <a:moveTo>
                    <a:pt x="346" y="0"/>
                  </a:moveTo>
                  <a:cubicBezTo>
                    <a:pt x="156" y="0"/>
                    <a:pt x="1" y="155"/>
                    <a:pt x="1" y="345"/>
                  </a:cubicBezTo>
                  <a:cubicBezTo>
                    <a:pt x="1" y="536"/>
                    <a:pt x="156" y="679"/>
                    <a:pt x="346" y="679"/>
                  </a:cubicBezTo>
                  <a:cubicBezTo>
                    <a:pt x="537" y="679"/>
                    <a:pt x="691" y="536"/>
                    <a:pt x="691" y="345"/>
                  </a:cubicBezTo>
                  <a:cubicBezTo>
                    <a:pt x="691" y="155"/>
                    <a:pt x="537" y="0"/>
                    <a:pt x="346" y="0"/>
                  </a:cubicBezTo>
                  <a:close/>
                </a:path>
              </a:pathLst>
            </a:custGeom>
            <a:grpFill/>
            <a:ln>
              <a:solidFill>
                <a:srgbClr val="124F6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076;p73">
              <a:extLst>
                <a:ext uri="{FF2B5EF4-FFF2-40B4-BE49-F238E27FC236}">
                  <a16:creationId xmlns:a16="http://schemas.microsoft.com/office/drawing/2014/main" id="{55E41E3A-EF94-4FF0-97B4-F5326961DCF0}"/>
                </a:ext>
              </a:extLst>
            </p:cNvPr>
            <p:cNvSpPr/>
            <p:nvPr/>
          </p:nvSpPr>
          <p:spPr>
            <a:xfrm>
              <a:off x="1745217" y="1515471"/>
              <a:ext cx="343269" cy="342505"/>
            </a:xfrm>
            <a:custGeom>
              <a:avLst/>
              <a:gdLst/>
              <a:ahLst/>
              <a:cxnLst/>
              <a:rect l="l" t="t" r="r" b="b"/>
              <a:pathLst>
                <a:path w="10776" h="10752" extrusionOk="0">
                  <a:moveTo>
                    <a:pt x="5382" y="1"/>
                  </a:moveTo>
                  <a:cubicBezTo>
                    <a:pt x="3953" y="1"/>
                    <a:pt x="2608" y="453"/>
                    <a:pt x="1596" y="1286"/>
                  </a:cubicBezTo>
                  <a:cubicBezTo>
                    <a:pt x="560" y="2144"/>
                    <a:pt x="0" y="3251"/>
                    <a:pt x="0" y="4465"/>
                  </a:cubicBezTo>
                  <a:cubicBezTo>
                    <a:pt x="0" y="5513"/>
                    <a:pt x="465" y="6561"/>
                    <a:pt x="1274" y="7359"/>
                  </a:cubicBezTo>
                  <a:cubicBezTo>
                    <a:pt x="2072" y="8121"/>
                    <a:pt x="3120" y="8645"/>
                    <a:pt x="4298" y="8835"/>
                  </a:cubicBezTo>
                  <a:cubicBezTo>
                    <a:pt x="4310" y="9442"/>
                    <a:pt x="4108" y="10014"/>
                    <a:pt x="3703" y="10478"/>
                  </a:cubicBezTo>
                  <a:cubicBezTo>
                    <a:pt x="3655" y="10514"/>
                    <a:pt x="3644" y="10597"/>
                    <a:pt x="3679" y="10657"/>
                  </a:cubicBezTo>
                  <a:cubicBezTo>
                    <a:pt x="3703" y="10704"/>
                    <a:pt x="3763" y="10752"/>
                    <a:pt x="3834" y="10752"/>
                  </a:cubicBezTo>
                  <a:cubicBezTo>
                    <a:pt x="5025" y="10752"/>
                    <a:pt x="6084" y="9966"/>
                    <a:pt x="6442" y="8835"/>
                  </a:cubicBezTo>
                  <a:cubicBezTo>
                    <a:pt x="7406" y="8668"/>
                    <a:pt x="8287" y="8299"/>
                    <a:pt x="9013" y="7752"/>
                  </a:cubicBezTo>
                  <a:cubicBezTo>
                    <a:pt x="9097" y="7692"/>
                    <a:pt x="9109" y="7585"/>
                    <a:pt x="9049" y="7513"/>
                  </a:cubicBezTo>
                  <a:cubicBezTo>
                    <a:pt x="9014" y="7465"/>
                    <a:pt x="8963" y="7441"/>
                    <a:pt x="8913" y="7441"/>
                  </a:cubicBezTo>
                  <a:cubicBezTo>
                    <a:pt x="8877" y="7441"/>
                    <a:pt x="8841" y="7453"/>
                    <a:pt x="8811" y="7478"/>
                  </a:cubicBezTo>
                  <a:cubicBezTo>
                    <a:pt x="8096" y="8014"/>
                    <a:pt x="7215" y="8371"/>
                    <a:pt x="6275" y="8502"/>
                  </a:cubicBezTo>
                  <a:cubicBezTo>
                    <a:pt x="6203" y="8525"/>
                    <a:pt x="6156" y="8561"/>
                    <a:pt x="6132" y="8621"/>
                  </a:cubicBezTo>
                  <a:cubicBezTo>
                    <a:pt x="5894" y="9549"/>
                    <a:pt x="5120" y="10216"/>
                    <a:pt x="4215" y="10371"/>
                  </a:cubicBezTo>
                  <a:cubicBezTo>
                    <a:pt x="4537" y="9859"/>
                    <a:pt x="4703" y="9264"/>
                    <a:pt x="4644" y="8656"/>
                  </a:cubicBezTo>
                  <a:cubicBezTo>
                    <a:pt x="4644" y="8585"/>
                    <a:pt x="4572" y="8502"/>
                    <a:pt x="4489" y="8490"/>
                  </a:cubicBezTo>
                  <a:cubicBezTo>
                    <a:pt x="2084" y="8144"/>
                    <a:pt x="346" y="6442"/>
                    <a:pt x="346" y="4430"/>
                  </a:cubicBezTo>
                  <a:cubicBezTo>
                    <a:pt x="346" y="2156"/>
                    <a:pt x="2608" y="310"/>
                    <a:pt x="5382" y="310"/>
                  </a:cubicBezTo>
                  <a:cubicBezTo>
                    <a:pt x="8168" y="310"/>
                    <a:pt x="10430" y="2156"/>
                    <a:pt x="10430" y="4430"/>
                  </a:cubicBezTo>
                  <a:cubicBezTo>
                    <a:pt x="10430" y="5370"/>
                    <a:pt x="10025" y="6287"/>
                    <a:pt x="9311" y="7013"/>
                  </a:cubicBezTo>
                  <a:cubicBezTo>
                    <a:pt x="9251" y="7097"/>
                    <a:pt x="9251" y="7192"/>
                    <a:pt x="9311" y="7252"/>
                  </a:cubicBezTo>
                  <a:cubicBezTo>
                    <a:pt x="9353" y="7281"/>
                    <a:pt x="9397" y="7296"/>
                    <a:pt x="9439" y="7296"/>
                  </a:cubicBezTo>
                  <a:cubicBezTo>
                    <a:pt x="9481" y="7296"/>
                    <a:pt x="9519" y="7281"/>
                    <a:pt x="9549" y="7252"/>
                  </a:cubicBezTo>
                  <a:cubicBezTo>
                    <a:pt x="10347" y="6466"/>
                    <a:pt x="10775" y="5454"/>
                    <a:pt x="10775" y="4430"/>
                  </a:cubicBezTo>
                  <a:cubicBezTo>
                    <a:pt x="10775" y="3263"/>
                    <a:pt x="10204" y="2144"/>
                    <a:pt x="9180" y="1286"/>
                  </a:cubicBezTo>
                  <a:cubicBezTo>
                    <a:pt x="8168" y="453"/>
                    <a:pt x="6811" y="1"/>
                    <a:pt x="5382" y="1"/>
                  </a:cubicBezTo>
                  <a:close/>
                </a:path>
              </a:pathLst>
            </a:custGeom>
            <a:grpFill/>
            <a:ln>
              <a:solidFill>
                <a:srgbClr val="124F6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ustDataLst>
      <p:tags r:id="rId1"/>
    </p:custDataLst>
    <p:extLst>
      <p:ext uri="{BB962C8B-B14F-4D97-AF65-F5344CB8AC3E}">
        <p14:creationId xmlns:p14="http://schemas.microsoft.com/office/powerpoint/2010/main" val="4256065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2" name="ZoneTexte 31">
            <a:extLst>
              <a:ext uri="{FF2B5EF4-FFF2-40B4-BE49-F238E27FC236}">
                <a16:creationId xmlns:a16="http://schemas.microsoft.com/office/drawing/2014/main" id="{E1340A1E-0DE2-3F76-AB2F-C360E5083EF5}"/>
              </a:ext>
            </a:extLst>
          </p:cNvPr>
          <p:cNvSpPr txBox="1"/>
          <p:nvPr/>
        </p:nvSpPr>
        <p:spPr>
          <a:xfrm>
            <a:off x="1036773" y="2321900"/>
            <a:ext cx="6728663" cy="523220"/>
          </a:xfrm>
          <a:prstGeom prst="rect">
            <a:avLst/>
          </a:prstGeom>
          <a:noFill/>
        </p:spPr>
        <p:txBody>
          <a:bodyPr wrap="square" rtlCol="0">
            <a:spAutoFit/>
          </a:bodyPr>
          <a:lstStyle/>
          <a:p>
            <a:pPr marL="457200" indent="-457200">
              <a:buClr>
                <a:schemeClr val="bg1"/>
              </a:buClr>
              <a:buSzPct val="70000"/>
              <a:buFont typeface="Arial" panose="020B0604020202020204" pitchFamily="34" charset="0"/>
              <a:buChar char="•"/>
            </a:pPr>
            <a:r>
              <a:rPr lang="en-US" sz="2800" dirty="0" err="1">
                <a:solidFill>
                  <a:schemeClr val="bg1"/>
                </a:solidFill>
                <a:latin typeface="Rajdhani" panose="02000000000000000000" pitchFamily="2" charset="0"/>
                <a:ea typeface="Noto Sans" panose="020B0502040504090204" pitchFamily="34" charset="0"/>
                <a:cs typeface="Rajdhani" panose="02000000000000000000" pitchFamily="2" charset="0"/>
              </a:rPr>
              <a:t>Suivre</a:t>
            </a:r>
            <a:r>
              <a:rPr lang="en-US" sz="2800" dirty="0">
                <a:solidFill>
                  <a:schemeClr val="bg1"/>
                </a:solidFill>
                <a:latin typeface="Rajdhani" panose="02000000000000000000" pitchFamily="2" charset="0"/>
                <a:ea typeface="Noto Sans" panose="020B0502040504090204" pitchFamily="34" charset="0"/>
                <a:cs typeface="Rajdhani" panose="02000000000000000000" pitchFamily="2" charset="0"/>
              </a:rPr>
              <a:t> </a:t>
            </a:r>
            <a:r>
              <a:rPr lang="en-US" sz="2800" dirty="0" err="1">
                <a:solidFill>
                  <a:schemeClr val="bg1"/>
                </a:solidFill>
                <a:latin typeface="Rajdhani" panose="02000000000000000000" pitchFamily="2" charset="0"/>
                <a:ea typeface="Noto Sans" panose="020B0502040504090204" pitchFamily="34" charset="0"/>
                <a:cs typeface="Rajdhani" panose="02000000000000000000" pitchFamily="2" charset="0"/>
              </a:rPr>
              <a:t>une</a:t>
            </a:r>
            <a:r>
              <a:rPr lang="en-US" sz="2800" dirty="0">
                <a:solidFill>
                  <a:schemeClr val="bg1"/>
                </a:solidFill>
                <a:latin typeface="Rajdhani" panose="02000000000000000000" pitchFamily="2" charset="0"/>
                <a:ea typeface="Noto Sans" panose="020B0502040504090204" pitchFamily="34" charset="0"/>
                <a:cs typeface="Rajdhani" panose="02000000000000000000" pitchFamily="2" charset="0"/>
              </a:rPr>
              <a:t> formation à distance</a:t>
            </a:r>
            <a:endParaRPr lang="en-US" dirty="0">
              <a:solidFill>
                <a:schemeClr val="bg1"/>
              </a:solidFill>
              <a:latin typeface="Rajdhani" panose="02000000000000000000" pitchFamily="2" charset="0"/>
              <a:ea typeface="Noto Sans" panose="020B0502040504090204" pitchFamily="34" charset="0"/>
              <a:cs typeface="Rajdhani" panose="02000000000000000000" pitchFamily="2" charset="0"/>
            </a:endParaRPr>
          </a:p>
        </p:txBody>
      </p:sp>
      <p:pic>
        <p:nvPicPr>
          <p:cNvPr id="2" name="Graphique 1">
            <a:extLst>
              <a:ext uri="{FF2B5EF4-FFF2-40B4-BE49-F238E27FC236}">
                <a16:creationId xmlns:a16="http://schemas.microsoft.com/office/drawing/2014/main" id="{CA1D6E15-0A3E-B164-9C43-3C92AFC1C12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50914" y="234262"/>
            <a:ext cx="1025456" cy="1023678"/>
          </a:xfrm>
          <a:prstGeom prst="rect">
            <a:avLst/>
          </a:prstGeom>
        </p:spPr>
      </p:pic>
      <p:grpSp>
        <p:nvGrpSpPr>
          <p:cNvPr id="29" name="Google Shape;160;p25">
            <a:extLst>
              <a:ext uri="{FF2B5EF4-FFF2-40B4-BE49-F238E27FC236}">
                <a16:creationId xmlns:a16="http://schemas.microsoft.com/office/drawing/2014/main" id="{3FC4B923-7E8D-459D-A9AF-F65CD7530DD3}"/>
              </a:ext>
            </a:extLst>
          </p:cNvPr>
          <p:cNvGrpSpPr/>
          <p:nvPr/>
        </p:nvGrpSpPr>
        <p:grpSpPr>
          <a:xfrm>
            <a:off x="12369346" y="298533"/>
            <a:ext cx="5824352" cy="5086351"/>
            <a:chOff x="4986100" y="1152475"/>
            <a:chExt cx="3692500" cy="3224625"/>
          </a:xfrm>
        </p:grpSpPr>
        <p:pic>
          <p:nvPicPr>
            <p:cNvPr id="30" name="Google Shape;161;p25">
              <a:extLst>
                <a:ext uri="{FF2B5EF4-FFF2-40B4-BE49-F238E27FC236}">
                  <a16:creationId xmlns:a16="http://schemas.microsoft.com/office/drawing/2014/main" id="{87A4E9C4-50F6-4167-AC1E-3AEBE3672B15}"/>
                </a:ext>
              </a:extLst>
            </p:cNvPr>
            <p:cNvPicPr preferRelativeResize="0"/>
            <p:nvPr/>
          </p:nvPicPr>
          <p:blipFill>
            <a:blip r:embed="rId7">
              <a:alphaModFix/>
            </a:blip>
            <a:stretch>
              <a:fillRect/>
            </a:stretch>
          </p:blipFill>
          <p:spPr>
            <a:xfrm>
              <a:off x="4986100" y="2608400"/>
              <a:ext cx="3692490" cy="1768700"/>
            </a:xfrm>
            <a:prstGeom prst="rect">
              <a:avLst/>
            </a:prstGeom>
            <a:noFill/>
            <a:ln>
              <a:noFill/>
            </a:ln>
          </p:spPr>
        </p:pic>
        <p:pic>
          <p:nvPicPr>
            <p:cNvPr id="35" name="Google Shape;162;p25">
              <a:extLst>
                <a:ext uri="{FF2B5EF4-FFF2-40B4-BE49-F238E27FC236}">
                  <a16:creationId xmlns:a16="http://schemas.microsoft.com/office/drawing/2014/main" id="{28926294-B118-4ADD-9D1F-A88D84A79C3A}"/>
                </a:ext>
              </a:extLst>
            </p:cNvPr>
            <p:cNvPicPr preferRelativeResize="0"/>
            <p:nvPr/>
          </p:nvPicPr>
          <p:blipFill>
            <a:blip r:embed="rId8">
              <a:alphaModFix/>
            </a:blip>
            <a:stretch>
              <a:fillRect/>
            </a:stretch>
          </p:blipFill>
          <p:spPr>
            <a:xfrm>
              <a:off x="4986100" y="1152475"/>
              <a:ext cx="2238608" cy="1399125"/>
            </a:xfrm>
            <a:prstGeom prst="rect">
              <a:avLst/>
            </a:prstGeom>
            <a:noFill/>
            <a:ln>
              <a:noFill/>
            </a:ln>
          </p:spPr>
        </p:pic>
        <p:pic>
          <p:nvPicPr>
            <p:cNvPr id="36" name="Google Shape;163;p25">
              <a:extLst>
                <a:ext uri="{FF2B5EF4-FFF2-40B4-BE49-F238E27FC236}">
                  <a16:creationId xmlns:a16="http://schemas.microsoft.com/office/drawing/2014/main" id="{2473D93C-20D4-4967-AB50-3A17C6C887AB}"/>
                </a:ext>
              </a:extLst>
            </p:cNvPr>
            <p:cNvPicPr preferRelativeResize="0"/>
            <p:nvPr/>
          </p:nvPicPr>
          <p:blipFill rotWithShape="1">
            <a:blip r:embed="rId9">
              <a:alphaModFix/>
            </a:blip>
            <a:srcRect l="34107" r="24445"/>
            <a:stretch/>
          </p:blipFill>
          <p:spPr>
            <a:xfrm>
              <a:off x="7280825" y="1152475"/>
              <a:ext cx="1397775" cy="1399125"/>
            </a:xfrm>
            <a:prstGeom prst="rect">
              <a:avLst/>
            </a:prstGeom>
            <a:noFill/>
            <a:ln>
              <a:noFill/>
            </a:ln>
          </p:spPr>
        </p:pic>
      </p:grpSp>
      <p:pic>
        <p:nvPicPr>
          <p:cNvPr id="28" name="Image 27">
            <a:extLst>
              <a:ext uri="{FF2B5EF4-FFF2-40B4-BE49-F238E27FC236}">
                <a16:creationId xmlns:a16="http://schemas.microsoft.com/office/drawing/2014/main" id="{119AA654-0EAF-4A4C-BA33-661C742F2F2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833346" y="2523351"/>
            <a:ext cx="7620000" cy="4762500"/>
          </a:xfrm>
          <a:prstGeom prst="rect">
            <a:avLst/>
          </a:prstGeom>
        </p:spPr>
      </p:pic>
      <p:sp>
        <p:nvSpPr>
          <p:cNvPr id="39" name="ZoneTexte 38">
            <a:extLst>
              <a:ext uri="{FF2B5EF4-FFF2-40B4-BE49-F238E27FC236}">
                <a16:creationId xmlns:a16="http://schemas.microsoft.com/office/drawing/2014/main" id="{865F2D45-2A21-42A8-96E4-98B84C9C6355}"/>
              </a:ext>
            </a:extLst>
          </p:cNvPr>
          <p:cNvSpPr txBox="1"/>
          <p:nvPr/>
        </p:nvSpPr>
        <p:spPr>
          <a:xfrm>
            <a:off x="1311206" y="435109"/>
            <a:ext cx="10629879" cy="584775"/>
          </a:xfrm>
          <a:prstGeom prst="rect">
            <a:avLst/>
          </a:prstGeom>
          <a:noFill/>
        </p:spPr>
        <p:txBody>
          <a:bodyPr wrap="square" rtlCol="0">
            <a:spAutoFit/>
          </a:bodyPr>
          <a:lstStyle/>
          <a:p>
            <a:r>
              <a:rPr lang="en-US" sz="3200" dirty="0">
                <a:solidFill>
                  <a:schemeClr val="bg1"/>
                </a:solidFill>
                <a:latin typeface="Orbitron" panose="02000000000000000000" pitchFamily="2" charset="0"/>
              </a:rPr>
              <a:t>ABC Learning Design pour scénariser Moodle</a:t>
            </a:r>
          </a:p>
        </p:txBody>
      </p:sp>
      <p:pic>
        <p:nvPicPr>
          <p:cNvPr id="4" name="Image 3">
            <a:extLst>
              <a:ext uri="{FF2B5EF4-FFF2-40B4-BE49-F238E27FC236}">
                <a16:creationId xmlns:a16="http://schemas.microsoft.com/office/drawing/2014/main" id="{432B7A36-F7F8-4EF0-9ACD-8D3DBDBDCF7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312004" y="875194"/>
            <a:ext cx="5066579" cy="3799934"/>
          </a:xfrm>
          <a:prstGeom prst="rect">
            <a:avLst/>
          </a:prstGeom>
        </p:spPr>
      </p:pic>
      <p:sp>
        <p:nvSpPr>
          <p:cNvPr id="34" name="ZoneTexte 33">
            <a:extLst>
              <a:ext uri="{FF2B5EF4-FFF2-40B4-BE49-F238E27FC236}">
                <a16:creationId xmlns:a16="http://schemas.microsoft.com/office/drawing/2014/main" id="{B7913E95-0E74-41B5-A090-3078FABAC3D0}"/>
              </a:ext>
            </a:extLst>
          </p:cNvPr>
          <p:cNvSpPr txBox="1"/>
          <p:nvPr/>
        </p:nvSpPr>
        <p:spPr>
          <a:xfrm>
            <a:off x="1036774" y="2939356"/>
            <a:ext cx="10629880" cy="954107"/>
          </a:xfrm>
          <a:prstGeom prst="rect">
            <a:avLst/>
          </a:prstGeom>
          <a:noFill/>
        </p:spPr>
        <p:txBody>
          <a:bodyPr wrap="square" rtlCol="0">
            <a:spAutoFit/>
          </a:bodyPr>
          <a:lstStyle/>
          <a:p>
            <a:pPr marL="457200" indent="-457200">
              <a:buClr>
                <a:schemeClr val="bg1"/>
              </a:buClr>
              <a:buSzPct val="70000"/>
              <a:buFont typeface="Arial" panose="020B0604020202020204" pitchFamily="34" charset="0"/>
              <a:buChar char="•"/>
            </a:pPr>
            <a:r>
              <a:rPr lang="en-US" sz="2800" dirty="0" err="1">
                <a:solidFill>
                  <a:schemeClr val="bg1"/>
                </a:solidFill>
                <a:latin typeface="Rajdhani" panose="02000000000000000000" pitchFamily="2" charset="0"/>
                <a:ea typeface="Noto Sans" panose="020B0502040504090204" pitchFamily="34" charset="0"/>
                <a:cs typeface="Rajdhani" panose="02000000000000000000" pitchFamily="2" charset="0"/>
              </a:rPr>
              <a:t>Travailler</a:t>
            </a:r>
            <a:r>
              <a:rPr lang="en-US" sz="2800" dirty="0">
                <a:solidFill>
                  <a:schemeClr val="bg1"/>
                </a:solidFill>
                <a:latin typeface="Rajdhani" panose="02000000000000000000" pitchFamily="2" charset="0"/>
                <a:ea typeface="Noto Sans" panose="020B0502040504090204" pitchFamily="34" charset="0"/>
                <a:cs typeface="Rajdhani" panose="02000000000000000000" pitchFamily="2" charset="0"/>
              </a:rPr>
              <a:t> avec </a:t>
            </a:r>
            <a:r>
              <a:rPr lang="en-US" sz="2800" dirty="0" err="1">
                <a:solidFill>
                  <a:schemeClr val="bg1"/>
                </a:solidFill>
                <a:latin typeface="Rajdhani" panose="02000000000000000000" pitchFamily="2" charset="0"/>
                <a:ea typeface="Noto Sans" panose="020B0502040504090204" pitchFamily="34" charset="0"/>
                <a:cs typeface="Rajdhani" panose="02000000000000000000" pitchFamily="2" charset="0"/>
              </a:rPr>
              <a:t>d’autres</a:t>
            </a:r>
            <a:r>
              <a:rPr lang="en-US" sz="2800" dirty="0">
                <a:solidFill>
                  <a:schemeClr val="bg1"/>
                </a:solidFill>
                <a:latin typeface="Rajdhani" panose="02000000000000000000" pitchFamily="2" charset="0"/>
                <a:ea typeface="Noto Sans" panose="020B0502040504090204" pitchFamily="34" charset="0"/>
                <a:cs typeface="Rajdhani" panose="02000000000000000000" pitchFamily="2" charset="0"/>
              </a:rPr>
              <a:t> </a:t>
            </a:r>
            <a:r>
              <a:rPr lang="en-US" sz="2800" dirty="0" err="1">
                <a:solidFill>
                  <a:schemeClr val="bg1"/>
                </a:solidFill>
                <a:latin typeface="Rajdhani" panose="02000000000000000000" pitchFamily="2" charset="0"/>
                <a:ea typeface="Noto Sans" panose="020B0502040504090204" pitchFamily="34" charset="0"/>
                <a:cs typeface="Rajdhani" panose="02000000000000000000" pitchFamily="2" charset="0"/>
              </a:rPr>
              <a:t>élèves</a:t>
            </a:r>
            <a:r>
              <a:rPr lang="en-US" sz="2800" dirty="0">
                <a:solidFill>
                  <a:schemeClr val="bg1"/>
                </a:solidFill>
                <a:latin typeface="Rajdhani" panose="02000000000000000000" pitchFamily="2" charset="0"/>
                <a:ea typeface="Noto Sans" panose="020B0502040504090204" pitchFamily="34" charset="0"/>
                <a:cs typeface="Rajdhani" panose="02000000000000000000" pitchFamily="2" charset="0"/>
              </a:rPr>
              <a:t> / stagiaires </a:t>
            </a:r>
            <a:r>
              <a:rPr lang="en-US" sz="2800" dirty="0" err="1">
                <a:solidFill>
                  <a:schemeClr val="bg1"/>
                </a:solidFill>
                <a:latin typeface="Rajdhani" panose="02000000000000000000" pitchFamily="2" charset="0"/>
                <a:ea typeface="Noto Sans" panose="020B0502040504090204" pitchFamily="34" charset="0"/>
                <a:cs typeface="Rajdhani" panose="02000000000000000000" pitchFamily="2" charset="0"/>
              </a:rPr>
              <a:t>en</a:t>
            </a:r>
            <a:r>
              <a:rPr lang="en-US" sz="2800" dirty="0">
                <a:solidFill>
                  <a:schemeClr val="bg1"/>
                </a:solidFill>
                <a:latin typeface="Rajdhani" panose="02000000000000000000" pitchFamily="2" charset="0"/>
                <a:ea typeface="Noto Sans" panose="020B0502040504090204" pitchFamily="34" charset="0"/>
                <a:cs typeface="Rajdhani" panose="02000000000000000000" pitchFamily="2" charset="0"/>
              </a:rPr>
              <a:t> </a:t>
            </a:r>
            <a:r>
              <a:rPr lang="en-US" sz="2800" dirty="0" err="1">
                <a:solidFill>
                  <a:schemeClr val="bg1"/>
                </a:solidFill>
                <a:latin typeface="Rajdhani" panose="02000000000000000000" pitchFamily="2" charset="0"/>
                <a:ea typeface="Noto Sans" panose="020B0502040504090204" pitchFamily="34" charset="0"/>
                <a:cs typeface="Rajdhani" panose="02000000000000000000" pitchFamily="2" charset="0"/>
              </a:rPr>
              <a:t>vue</a:t>
            </a:r>
            <a:r>
              <a:rPr lang="en-US" sz="2800" dirty="0">
                <a:solidFill>
                  <a:schemeClr val="bg1"/>
                </a:solidFill>
                <a:latin typeface="Rajdhani" panose="02000000000000000000" pitchFamily="2" charset="0"/>
                <a:ea typeface="Noto Sans" panose="020B0502040504090204" pitchFamily="34" charset="0"/>
                <a:cs typeface="Rajdhani" panose="02000000000000000000" pitchFamily="2" charset="0"/>
              </a:rPr>
              <a:t> d’une production commune</a:t>
            </a:r>
          </a:p>
        </p:txBody>
      </p:sp>
      <p:sp>
        <p:nvSpPr>
          <p:cNvPr id="37" name="ZoneTexte 36">
            <a:extLst>
              <a:ext uri="{FF2B5EF4-FFF2-40B4-BE49-F238E27FC236}">
                <a16:creationId xmlns:a16="http://schemas.microsoft.com/office/drawing/2014/main" id="{D7FF41A2-004C-4CFE-BF39-24D6C94DCCB0}"/>
              </a:ext>
            </a:extLst>
          </p:cNvPr>
          <p:cNvSpPr txBox="1"/>
          <p:nvPr/>
        </p:nvSpPr>
        <p:spPr>
          <a:xfrm>
            <a:off x="1036773" y="5653497"/>
            <a:ext cx="6728663" cy="523220"/>
          </a:xfrm>
          <a:prstGeom prst="rect">
            <a:avLst/>
          </a:prstGeom>
          <a:noFill/>
        </p:spPr>
        <p:txBody>
          <a:bodyPr wrap="square" rtlCol="0">
            <a:spAutoFit/>
          </a:bodyPr>
          <a:lstStyle/>
          <a:p>
            <a:pPr marL="457200" indent="-457200">
              <a:buClr>
                <a:schemeClr val="bg1"/>
              </a:buClr>
              <a:buSzPct val="70000"/>
              <a:buFont typeface="Arial" panose="020B0604020202020204" pitchFamily="34" charset="0"/>
              <a:buChar char="•"/>
            </a:pPr>
            <a:r>
              <a:rPr lang="en-US" sz="2800" dirty="0" err="1">
                <a:solidFill>
                  <a:schemeClr val="bg1"/>
                </a:solidFill>
                <a:latin typeface="Rajdhani" panose="02000000000000000000" pitchFamily="2" charset="0"/>
                <a:ea typeface="Noto Sans" panose="020B0502040504090204" pitchFamily="34" charset="0"/>
                <a:cs typeface="Rajdhani" panose="02000000000000000000" pitchFamily="2" charset="0"/>
              </a:rPr>
              <a:t>Suivre</a:t>
            </a:r>
            <a:r>
              <a:rPr lang="en-US" sz="2800" dirty="0">
                <a:solidFill>
                  <a:schemeClr val="bg1"/>
                </a:solidFill>
                <a:latin typeface="Rajdhani" panose="02000000000000000000" pitchFamily="2" charset="0"/>
                <a:ea typeface="Noto Sans" panose="020B0502040504090204" pitchFamily="34" charset="0"/>
                <a:cs typeface="Rajdhani" panose="02000000000000000000" pitchFamily="2" charset="0"/>
              </a:rPr>
              <a:t> </a:t>
            </a:r>
            <a:r>
              <a:rPr lang="en-US" sz="2800" dirty="0" err="1">
                <a:solidFill>
                  <a:schemeClr val="bg1"/>
                </a:solidFill>
                <a:latin typeface="Rajdhani" panose="02000000000000000000" pitchFamily="2" charset="0"/>
                <a:ea typeface="Noto Sans" panose="020B0502040504090204" pitchFamily="34" charset="0"/>
                <a:cs typeface="Rajdhani" panose="02000000000000000000" pitchFamily="2" charset="0"/>
              </a:rPr>
              <a:t>une</a:t>
            </a:r>
            <a:r>
              <a:rPr lang="en-US" sz="2800" dirty="0">
                <a:solidFill>
                  <a:schemeClr val="bg1"/>
                </a:solidFill>
                <a:latin typeface="Rajdhani" panose="02000000000000000000" pitchFamily="2" charset="0"/>
                <a:ea typeface="Noto Sans" panose="020B0502040504090204" pitchFamily="34" charset="0"/>
                <a:cs typeface="Rajdhani" panose="02000000000000000000" pitchFamily="2" charset="0"/>
              </a:rPr>
              <a:t> formation </a:t>
            </a:r>
            <a:r>
              <a:rPr lang="en-US" sz="2800" dirty="0" err="1">
                <a:solidFill>
                  <a:schemeClr val="bg1"/>
                </a:solidFill>
                <a:latin typeface="Rajdhani" panose="02000000000000000000" pitchFamily="2" charset="0"/>
                <a:ea typeface="Noto Sans" panose="020B0502040504090204" pitchFamily="34" charset="0"/>
                <a:cs typeface="Rajdhani" panose="02000000000000000000" pitchFamily="2" charset="0"/>
              </a:rPr>
              <a:t>hybride</a:t>
            </a:r>
            <a:endParaRPr lang="en-US" dirty="0">
              <a:solidFill>
                <a:schemeClr val="bg1"/>
              </a:solidFill>
              <a:latin typeface="Rajdhani" panose="02000000000000000000" pitchFamily="2" charset="0"/>
              <a:ea typeface="Noto Sans" panose="020B0502040504090204" pitchFamily="34" charset="0"/>
              <a:cs typeface="Rajdhani" panose="02000000000000000000" pitchFamily="2" charset="0"/>
            </a:endParaRPr>
          </a:p>
        </p:txBody>
      </p:sp>
      <p:sp>
        <p:nvSpPr>
          <p:cNvPr id="44" name="ZoneTexte 43">
            <a:extLst>
              <a:ext uri="{FF2B5EF4-FFF2-40B4-BE49-F238E27FC236}">
                <a16:creationId xmlns:a16="http://schemas.microsoft.com/office/drawing/2014/main" id="{A9F49E66-20A5-4C96-A4BB-62D05F959891}"/>
              </a:ext>
            </a:extLst>
          </p:cNvPr>
          <p:cNvSpPr txBox="1"/>
          <p:nvPr/>
        </p:nvSpPr>
        <p:spPr>
          <a:xfrm>
            <a:off x="1036773" y="5036042"/>
            <a:ext cx="6728663" cy="523220"/>
          </a:xfrm>
          <a:prstGeom prst="rect">
            <a:avLst/>
          </a:prstGeom>
          <a:noFill/>
        </p:spPr>
        <p:txBody>
          <a:bodyPr wrap="square" rtlCol="0">
            <a:spAutoFit/>
          </a:bodyPr>
          <a:lstStyle/>
          <a:p>
            <a:pPr marL="457200" indent="-457200">
              <a:buClr>
                <a:schemeClr val="bg1"/>
              </a:buClr>
              <a:buSzPct val="70000"/>
              <a:buFont typeface="Arial" panose="020B0604020202020204" pitchFamily="34" charset="0"/>
              <a:buChar char="•"/>
            </a:pPr>
            <a:r>
              <a:rPr lang="en-US" sz="2800" dirty="0" err="1">
                <a:solidFill>
                  <a:schemeClr val="bg1"/>
                </a:solidFill>
                <a:latin typeface="Rajdhani" panose="02000000000000000000" pitchFamily="2" charset="0"/>
                <a:ea typeface="Noto Sans" panose="020B0502040504090204" pitchFamily="34" charset="0"/>
                <a:cs typeface="Rajdhani" panose="02000000000000000000" pitchFamily="2" charset="0"/>
              </a:rPr>
              <a:t>Découvrir</a:t>
            </a:r>
            <a:r>
              <a:rPr lang="en-US" sz="2800" dirty="0">
                <a:solidFill>
                  <a:schemeClr val="bg1"/>
                </a:solidFill>
                <a:latin typeface="Rajdhani" panose="02000000000000000000" pitchFamily="2" charset="0"/>
                <a:ea typeface="Noto Sans" panose="020B0502040504090204" pitchFamily="34" charset="0"/>
                <a:cs typeface="Rajdhani" panose="02000000000000000000" pitchFamily="2" charset="0"/>
              </a:rPr>
              <a:t> </a:t>
            </a:r>
            <a:r>
              <a:rPr lang="en-US" sz="2800" dirty="0" err="1">
                <a:solidFill>
                  <a:schemeClr val="bg1"/>
                </a:solidFill>
                <a:latin typeface="Rajdhani" panose="02000000000000000000" pitchFamily="2" charset="0"/>
                <a:ea typeface="Noto Sans" panose="020B0502040504090204" pitchFamily="34" charset="0"/>
                <a:cs typeface="Rajdhani" panose="02000000000000000000" pitchFamily="2" charset="0"/>
              </a:rPr>
              <a:t>une</a:t>
            </a:r>
            <a:r>
              <a:rPr lang="en-US" sz="2800" dirty="0">
                <a:solidFill>
                  <a:schemeClr val="bg1"/>
                </a:solidFill>
                <a:latin typeface="Rajdhani" panose="02000000000000000000" pitchFamily="2" charset="0"/>
                <a:ea typeface="Noto Sans" panose="020B0502040504090204" pitchFamily="34" charset="0"/>
                <a:cs typeface="Rajdhani" panose="02000000000000000000" pitchFamily="2" charset="0"/>
              </a:rPr>
              <a:t> nouvelle notion et </a:t>
            </a:r>
            <a:r>
              <a:rPr lang="en-US" sz="2800" dirty="0" err="1">
                <a:solidFill>
                  <a:schemeClr val="bg1"/>
                </a:solidFill>
                <a:latin typeface="Rajdhani" panose="02000000000000000000" pitchFamily="2" charset="0"/>
                <a:ea typeface="Noto Sans" panose="020B0502040504090204" pitchFamily="34" charset="0"/>
                <a:cs typeface="Rajdhani" panose="02000000000000000000" pitchFamily="2" charset="0"/>
              </a:rPr>
              <a:t>s’évaluer</a:t>
            </a:r>
            <a:endParaRPr lang="en-US" dirty="0">
              <a:solidFill>
                <a:schemeClr val="bg1"/>
              </a:solidFill>
              <a:latin typeface="Rajdhani" panose="02000000000000000000" pitchFamily="2" charset="0"/>
              <a:ea typeface="Noto Sans" panose="020B0502040504090204" pitchFamily="34" charset="0"/>
              <a:cs typeface="Rajdhani" panose="02000000000000000000" pitchFamily="2" charset="0"/>
            </a:endParaRPr>
          </a:p>
        </p:txBody>
      </p:sp>
      <p:sp>
        <p:nvSpPr>
          <p:cNvPr id="45" name="ZoneTexte 44">
            <a:extLst>
              <a:ext uri="{FF2B5EF4-FFF2-40B4-BE49-F238E27FC236}">
                <a16:creationId xmlns:a16="http://schemas.microsoft.com/office/drawing/2014/main" id="{AFB367DD-C14F-4BA4-A090-0D1CDC3603D9}"/>
              </a:ext>
            </a:extLst>
          </p:cNvPr>
          <p:cNvSpPr txBox="1"/>
          <p:nvPr/>
        </p:nvSpPr>
        <p:spPr>
          <a:xfrm>
            <a:off x="1036773" y="3987699"/>
            <a:ext cx="10460116" cy="954107"/>
          </a:xfrm>
          <a:prstGeom prst="rect">
            <a:avLst/>
          </a:prstGeom>
          <a:noFill/>
        </p:spPr>
        <p:txBody>
          <a:bodyPr wrap="square" rtlCol="0">
            <a:spAutoFit/>
          </a:bodyPr>
          <a:lstStyle/>
          <a:p>
            <a:pPr marL="457200" indent="-457200">
              <a:buClr>
                <a:schemeClr val="bg1"/>
              </a:buClr>
              <a:buSzPct val="70000"/>
              <a:buFont typeface="Arial" panose="020B0604020202020204" pitchFamily="34" charset="0"/>
              <a:buChar char="•"/>
            </a:pPr>
            <a:r>
              <a:rPr lang="en-US" sz="2800" dirty="0" err="1">
                <a:solidFill>
                  <a:schemeClr val="bg1"/>
                </a:solidFill>
                <a:latin typeface="Rajdhani" panose="02000000000000000000" pitchFamily="2" charset="0"/>
                <a:ea typeface="Noto Sans" panose="020B0502040504090204" pitchFamily="34" charset="0"/>
                <a:cs typeface="Rajdhani" panose="02000000000000000000" pitchFamily="2" charset="0"/>
              </a:rPr>
              <a:t>Travailler</a:t>
            </a:r>
            <a:r>
              <a:rPr lang="en-US" sz="2800" dirty="0">
                <a:solidFill>
                  <a:schemeClr val="bg1"/>
                </a:solidFill>
                <a:latin typeface="Rajdhani" panose="02000000000000000000" pitchFamily="2" charset="0"/>
                <a:ea typeface="Noto Sans" panose="020B0502040504090204" pitchFamily="34" charset="0"/>
                <a:cs typeface="Rajdhani" panose="02000000000000000000" pitchFamily="2" charset="0"/>
              </a:rPr>
              <a:t> </a:t>
            </a:r>
            <a:r>
              <a:rPr lang="en-US" sz="2800" dirty="0" err="1">
                <a:solidFill>
                  <a:schemeClr val="bg1"/>
                </a:solidFill>
                <a:latin typeface="Rajdhani" panose="02000000000000000000" pitchFamily="2" charset="0"/>
                <a:ea typeface="Noto Sans" panose="020B0502040504090204" pitchFamily="34" charset="0"/>
                <a:cs typeface="Rajdhani" panose="02000000000000000000" pitchFamily="2" charset="0"/>
              </a:rPr>
              <a:t>une</a:t>
            </a:r>
            <a:r>
              <a:rPr lang="en-US" sz="2800" dirty="0">
                <a:solidFill>
                  <a:schemeClr val="bg1"/>
                </a:solidFill>
                <a:latin typeface="Rajdhani" panose="02000000000000000000" pitchFamily="2" charset="0"/>
                <a:ea typeface="Noto Sans" panose="020B0502040504090204" pitchFamily="34" charset="0"/>
                <a:cs typeface="Rajdhani" panose="02000000000000000000" pitchFamily="2" charset="0"/>
              </a:rPr>
              <a:t> </a:t>
            </a:r>
            <a:r>
              <a:rPr lang="en-US" sz="2800" dirty="0" err="1">
                <a:solidFill>
                  <a:schemeClr val="bg1"/>
                </a:solidFill>
                <a:latin typeface="Rajdhani" panose="02000000000000000000" pitchFamily="2" charset="0"/>
                <a:ea typeface="Noto Sans" panose="020B0502040504090204" pitchFamily="34" charset="0"/>
                <a:cs typeface="Rajdhani" panose="02000000000000000000" pitchFamily="2" charset="0"/>
              </a:rPr>
              <a:t>compétence</a:t>
            </a:r>
            <a:r>
              <a:rPr lang="en-US" sz="2800" dirty="0">
                <a:solidFill>
                  <a:schemeClr val="bg1"/>
                </a:solidFill>
                <a:latin typeface="Rajdhani" panose="02000000000000000000" pitchFamily="2" charset="0"/>
                <a:ea typeface="Noto Sans" panose="020B0502040504090204" pitchFamily="34" charset="0"/>
                <a:cs typeface="Rajdhani" panose="02000000000000000000" pitchFamily="2" charset="0"/>
              </a:rPr>
              <a:t> </a:t>
            </a:r>
            <a:r>
              <a:rPr lang="en-US" sz="2800" dirty="0" err="1">
                <a:solidFill>
                  <a:schemeClr val="bg1"/>
                </a:solidFill>
                <a:latin typeface="Rajdhani" panose="02000000000000000000" pitchFamily="2" charset="0"/>
                <a:ea typeface="Noto Sans" panose="020B0502040504090204" pitchFamily="34" charset="0"/>
                <a:cs typeface="Rajdhani" panose="02000000000000000000" pitchFamily="2" charset="0"/>
              </a:rPr>
              <a:t>spécifique</a:t>
            </a:r>
            <a:r>
              <a:rPr lang="en-US" sz="2800" dirty="0">
                <a:solidFill>
                  <a:schemeClr val="bg1"/>
                </a:solidFill>
                <a:latin typeface="Rajdhani" panose="02000000000000000000" pitchFamily="2" charset="0"/>
                <a:ea typeface="Noto Sans" panose="020B0502040504090204" pitchFamily="34" charset="0"/>
                <a:cs typeface="Rajdhani" panose="02000000000000000000" pitchFamily="2" charset="0"/>
              </a:rPr>
              <a:t> à un </a:t>
            </a:r>
            <a:r>
              <a:rPr lang="en-US" sz="2800" dirty="0" err="1">
                <a:solidFill>
                  <a:schemeClr val="bg1"/>
                </a:solidFill>
                <a:latin typeface="Rajdhani" panose="02000000000000000000" pitchFamily="2" charset="0"/>
                <a:ea typeface="Noto Sans" panose="020B0502040504090204" pitchFamily="34" charset="0"/>
                <a:cs typeface="Rajdhani" panose="02000000000000000000" pitchFamily="2" charset="0"/>
              </a:rPr>
              <a:t>enseignement</a:t>
            </a:r>
            <a:r>
              <a:rPr lang="en-US" sz="2800" dirty="0">
                <a:solidFill>
                  <a:schemeClr val="bg1"/>
                </a:solidFill>
                <a:latin typeface="Rajdhani" panose="02000000000000000000" pitchFamily="2" charset="0"/>
                <a:ea typeface="Noto Sans" panose="020B0502040504090204" pitchFamily="34" charset="0"/>
                <a:cs typeface="Rajdhani" panose="02000000000000000000" pitchFamily="2" charset="0"/>
              </a:rPr>
              <a:t> (oral, démarche </a:t>
            </a:r>
            <a:r>
              <a:rPr lang="en-US" sz="2800" dirty="0" err="1">
                <a:solidFill>
                  <a:schemeClr val="bg1"/>
                </a:solidFill>
                <a:latin typeface="Rajdhani" panose="02000000000000000000" pitchFamily="2" charset="0"/>
                <a:ea typeface="Noto Sans" panose="020B0502040504090204" pitchFamily="34" charset="0"/>
                <a:cs typeface="Rajdhani" panose="02000000000000000000" pitchFamily="2" charset="0"/>
              </a:rPr>
              <a:t>scientifique</a:t>
            </a:r>
            <a:r>
              <a:rPr lang="en-US" sz="2800" dirty="0">
                <a:solidFill>
                  <a:schemeClr val="bg1"/>
                </a:solidFill>
                <a:latin typeface="Rajdhani" panose="02000000000000000000" pitchFamily="2" charset="0"/>
                <a:ea typeface="Noto Sans" panose="020B0502040504090204" pitchFamily="34" charset="0"/>
                <a:cs typeface="Rajdhani" panose="02000000000000000000" pitchFamily="2" charset="0"/>
              </a:rPr>
              <a:t>, </a:t>
            </a:r>
            <a:r>
              <a:rPr lang="en-US" sz="2800" dirty="0" err="1">
                <a:solidFill>
                  <a:schemeClr val="bg1"/>
                </a:solidFill>
                <a:latin typeface="Rajdhani" panose="02000000000000000000" pitchFamily="2" charset="0"/>
                <a:ea typeface="Noto Sans" panose="020B0502040504090204" pitchFamily="34" charset="0"/>
                <a:cs typeface="Rajdhani" panose="02000000000000000000" pitchFamily="2" charset="0"/>
              </a:rPr>
              <a:t>compétences</a:t>
            </a:r>
            <a:r>
              <a:rPr lang="en-US" sz="2800" dirty="0">
                <a:solidFill>
                  <a:schemeClr val="bg1"/>
                </a:solidFill>
                <a:latin typeface="Rajdhani" panose="02000000000000000000" pitchFamily="2" charset="0"/>
                <a:ea typeface="Noto Sans" panose="020B0502040504090204" pitchFamily="34" charset="0"/>
                <a:cs typeface="Rajdhani" panose="02000000000000000000" pitchFamily="2" charset="0"/>
              </a:rPr>
              <a:t> </a:t>
            </a:r>
            <a:r>
              <a:rPr lang="en-US" sz="2800" dirty="0" err="1">
                <a:solidFill>
                  <a:schemeClr val="bg1"/>
                </a:solidFill>
                <a:latin typeface="Rajdhani" panose="02000000000000000000" pitchFamily="2" charset="0"/>
                <a:ea typeface="Noto Sans" panose="020B0502040504090204" pitchFamily="34" charset="0"/>
                <a:cs typeface="Rajdhani" panose="02000000000000000000" pitchFamily="2" charset="0"/>
              </a:rPr>
              <a:t>d’écriture</a:t>
            </a:r>
            <a:r>
              <a:rPr lang="en-US" sz="2800" dirty="0">
                <a:solidFill>
                  <a:schemeClr val="bg1"/>
                </a:solidFill>
                <a:latin typeface="Rajdhani" panose="02000000000000000000" pitchFamily="2" charset="0"/>
                <a:ea typeface="Noto Sans" panose="020B0502040504090204" pitchFamily="34" charset="0"/>
                <a:cs typeface="Rajdhani" panose="02000000000000000000" pitchFamily="2" charset="0"/>
              </a:rPr>
              <a:t>…)</a:t>
            </a:r>
            <a:endParaRPr lang="en-US" dirty="0">
              <a:solidFill>
                <a:schemeClr val="bg1"/>
              </a:solidFill>
              <a:latin typeface="Rajdhani" panose="02000000000000000000" pitchFamily="2" charset="0"/>
              <a:ea typeface="Noto Sans" panose="020B0502040504090204" pitchFamily="34" charset="0"/>
              <a:cs typeface="Rajdhani" panose="02000000000000000000" pitchFamily="2" charset="0"/>
            </a:endParaRPr>
          </a:p>
        </p:txBody>
      </p:sp>
      <p:sp>
        <p:nvSpPr>
          <p:cNvPr id="18" name="ZoneTexte 17">
            <a:extLst>
              <a:ext uri="{FF2B5EF4-FFF2-40B4-BE49-F238E27FC236}">
                <a16:creationId xmlns:a16="http://schemas.microsoft.com/office/drawing/2014/main" id="{EC6DCA80-0FEA-4BB4-92B8-B913E11483D0}"/>
              </a:ext>
            </a:extLst>
          </p:cNvPr>
          <p:cNvSpPr txBox="1"/>
          <p:nvPr/>
        </p:nvSpPr>
        <p:spPr>
          <a:xfrm>
            <a:off x="250914" y="1254174"/>
            <a:ext cx="11415740" cy="954107"/>
          </a:xfrm>
          <a:prstGeom prst="rect">
            <a:avLst/>
          </a:prstGeom>
          <a:noFill/>
        </p:spPr>
        <p:txBody>
          <a:bodyPr wrap="square" rtlCol="0">
            <a:spAutoFit/>
          </a:bodyPr>
          <a:lstStyle/>
          <a:p>
            <a:pPr>
              <a:buClr>
                <a:schemeClr val="bg1"/>
              </a:buClr>
              <a:buSzPct val="70000"/>
            </a:pPr>
            <a:r>
              <a:rPr lang="en-US" sz="2800" dirty="0" err="1">
                <a:solidFill>
                  <a:schemeClr val="bg1"/>
                </a:solidFill>
                <a:latin typeface="Orbitron" pitchFamily="2" charset="0"/>
                <a:ea typeface="Noto Sans" panose="020B0502040504090204" pitchFamily="34" charset="0"/>
                <a:cs typeface="Rajdhani" panose="02000000000000000000" pitchFamily="2" charset="0"/>
              </a:rPr>
              <a:t>Travaillons</a:t>
            </a:r>
            <a:r>
              <a:rPr lang="en-US" sz="2800" dirty="0">
                <a:solidFill>
                  <a:schemeClr val="bg1"/>
                </a:solidFill>
                <a:latin typeface="Orbitron" pitchFamily="2" charset="0"/>
                <a:ea typeface="Noto Sans" panose="020B0502040504090204" pitchFamily="34" charset="0"/>
                <a:cs typeface="Rajdhani" panose="02000000000000000000" pitchFamily="2" charset="0"/>
              </a:rPr>
              <a:t> à un scenario, à </a:t>
            </a:r>
            <a:r>
              <a:rPr lang="en-US" sz="2800" dirty="0" err="1">
                <a:solidFill>
                  <a:schemeClr val="bg1"/>
                </a:solidFill>
                <a:latin typeface="Orbitron" pitchFamily="2" charset="0"/>
                <a:ea typeface="Noto Sans" panose="020B0502040504090204" pitchFamily="34" charset="0"/>
                <a:cs typeface="Rajdhani" panose="02000000000000000000" pitchFamily="2" charset="0"/>
              </a:rPr>
              <a:t>partir</a:t>
            </a:r>
            <a:r>
              <a:rPr lang="en-US" sz="2800" dirty="0">
                <a:solidFill>
                  <a:schemeClr val="bg1"/>
                </a:solidFill>
                <a:latin typeface="Orbitron" pitchFamily="2" charset="0"/>
                <a:ea typeface="Noto Sans" panose="020B0502040504090204" pitchFamily="34" charset="0"/>
                <a:cs typeface="Rajdhani" panose="02000000000000000000" pitchFamily="2" charset="0"/>
              </a:rPr>
              <a:t> d’une Intention </a:t>
            </a:r>
            <a:r>
              <a:rPr lang="en-US" sz="2800" dirty="0" err="1">
                <a:solidFill>
                  <a:schemeClr val="bg1"/>
                </a:solidFill>
                <a:latin typeface="Orbitron" pitchFamily="2" charset="0"/>
                <a:ea typeface="Noto Sans" panose="020B0502040504090204" pitchFamily="34" charset="0"/>
                <a:cs typeface="Rajdhani" panose="02000000000000000000" pitchFamily="2" charset="0"/>
              </a:rPr>
              <a:t>pédagogique</a:t>
            </a:r>
            <a:r>
              <a:rPr lang="en-US" sz="2800" dirty="0">
                <a:solidFill>
                  <a:schemeClr val="bg1"/>
                </a:solidFill>
                <a:latin typeface="Orbitron" pitchFamily="2" charset="0"/>
                <a:ea typeface="Noto Sans" panose="020B0502040504090204" pitchFamily="34" charset="0"/>
                <a:cs typeface="Rajdhani" panose="02000000000000000000" pitchFamily="2" charset="0"/>
              </a:rPr>
              <a:t> (au </a:t>
            </a:r>
            <a:r>
              <a:rPr lang="en-US" sz="2800" dirty="0" err="1">
                <a:solidFill>
                  <a:schemeClr val="bg1"/>
                </a:solidFill>
                <a:latin typeface="Orbitron" pitchFamily="2" charset="0"/>
                <a:ea typeface="Noto Sans" panose="020B0502040504090204" pitchFamily="34" charset="0"/>
                <a:cs typeface="Rajdhani" panose="02000000000000000000" pitchFamily="2" charset="0"/>
              </a:rPr>
              <a:t>choix</a:t>
            </a:r>
            <a:r>
              <a:rPr lang="en-US" sz="2800" dirty="0">
                <a:solidFill>
                  <a:schemeClr val="bg1"/>
                </a:solidFill>
                <a:latin typeface="Orbitron" pitchFamily="2" charset="0"/>
                <a:ea typeface="Noto Sans" panose="020B0502040504090204" pitchFamily="34" charset="0"/>
                <a:cs typeface="Rajdhani" panose="02000000000000000000" pitchFamily="2" charset="0"/>
              </a:rPr>
              <a:t> ) :</a:t>
            </a:r>
            <a:endParaRPr lang="en-US" dirty="0">
              <a:solidFill>
                <a:schemeClr val="bg1"/>
              </a:solidFill>
              <a:latin typeface="Orbitron" pitchFamily="2" charset="0"/>
              <a:ea typeface="Noto Sans" panose="020B0502040504090204" pitchFamily="34" charset="0"/>
              <a:cs typeface="Rajdhani" panose="02000000000000000000" pitchFamily="2" charset="0"/>
            </a:endParaRPr>
          </a:p>
        </p:txBody>
      </p:sp>
    </p:spTree>
    <p:custDataLst>
      <p:tags r:id="rId1"/>
    </p:custDataLst>
    <p:extLst>
      <p:ext uri="{BB962C8B-B14F-4D97-AF65-F5344CB8AC3E}">
        <p14:creationId xmlns:p14="http://schemas.microsoft.com/office/powerpoint/2010/main" val="4043217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3E57217-E7C2-961D-7089-C5CFC5B81847}"/>
              </a:ext>
            </a:extLst>
          </p:cNvPr>
          <p:cNvSpPr txBox="1"/>
          <p:nvPr/>
        </p:nvSpPr>
        <p:spPr>
          <a:xfrm>
            <a:off x="1311207" y="435109"/>
            <a:ext cx="11176494" cy="584775"/>
          </a:xfrm>
          <a:prstGeom prst="rect">
            <a:avLst/>
          </a:prstGeom>
          <a:noFill/>
        </p:spPr>
        <p:txBody>
          <a:bodyPr wrap="square" rtlCol="0">
            <a:spAutoFit/>
          </a:bodyPr>
          <a:lstStyle/>
          <a:p>
            <a:r>
              <a:rPr lang="en-US" sz="3200" dirty="0">
                <a:solidFill>
                  <a:schemeClr val="bg1"/>
                </a:solidFill>
                <a:latin typeface="Orbitron" panose="02000000000000000000" pitchFamily="2" charset="0"/>
              </a:rPr>
              <a:t>ABC Learning Design pour scénariser Moodle</a:t>
            </a:r>
          </a:p>
        </p:txBody>
      </p:sp>
      <p:pic>
        <p:nvPicPr>
          <p:cNvPr id="3" name="Graphique 2">
            <a:extLst>
              <a:ext uri="{FF2B5EF4-FFF2-40B4-BE49-F238E27FC236}">
                <a16:creationId xmlns:a16="http://schemas.microsoft.com/office/drawing/2014/main" id="{887A5128-FB31-CE3D-9A5C-426C6B1ABF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50914" y="234262"/>
            <a:ext cx="1025456" cy="1023678"/>
          </a:xfrm>
          <a:prstGeom prst="rect">
            <a:avLst/>
          </a:prstGeom>
        </p:spPr>
      </p:pic>
      <p:grpSp>
        <p:nvGrpSpPr>
          <p:cNvPr id="2" name="Groupe 1">
            <a:extLst>
              <a:ext uri="{FF2B5EF4-FFF2-40B4-BE49-F238E27FC236}">
                <a16:creationId xmlns:a16="http://schemas.microsoft.com/office/drawing/2014/main" id="{BB1FE64C-33EB-497A-B184-893BAF2DA083}"/>
              </a:ext>
            </a:extLst>
          </p:cNvPr>
          <p:cNvGrpSpPr/>
          <p:nvPr/>
        </p:nvGrpSpPr>
        <p:grpSpPr>
          <a:xfrm>
            <a:off x="7874758" y="1257940"/>
            <a:ext cx="3725080" cy="5256405"/>
            <a:chOff x="5403850" y="234262"/>
            <a:chExt cx="3384550" cy="4775888"/>
          </a:xfrm>
        </p:grpSpPr>
        <p:pic>
          <p:nvPicPr>
            <p:cNvPr id="12" name="Image 11">
              <a:extLst>
                <a:ext uri="{FF2B5EF4-FFF2-40B4-BE49-F238E27FC236}">
                  <a16:creationId xmlns:a16="http://schemas.microsoft.com/office/drawing/2014/main" id="{872D1E0A-21AC-418E-9476-DD2D04414373}"/>
                </a:ext>
              </a:extLst>
            </p:cNvPr>
            <p:cNvPicPr>
              <a:picLocks noChangeAspect="1"/>
            </p:cNvPicPr>
            <p:nvPr/>
          </p:nvPicPr>
          <p:blipFill rotWithShape="1">
            <a:blip r:embed="rId7"/>
            <a:srcRect l="2771" t="1358" r="2716" b="4602"/>
            <a:stretch/>
          </p:blipFill>
          <p:spPr>
            <a:xfrm>
              <a:off x="5403850" y="234262"/>
              <a:ext cx="3384550" cy="4775888"/>
            </a:xfrm>
            <a:prstGeom prst="rect">
              <a:avLst/>
            </a:prstGeom>
          </p:spPr>
        </p:pic>
        <p:sp>
          <p:nvSpPr>
            <p:cNvPr id="13" name="Forme libre 11">
              <a:extLst>
                <a:ext uri="{FF2B5EF4-FFF2-40B4-BE49-F238E27FC236}">
                  <a16:creationId xmlns:a16="http://schemas.microsoft.com/office/drawing/2014/main" id="{15D8C940-3E8C-462C-A873-7C0AAB78C0B6}"/>
                </a:ext>
              </a:extLst>
            </p:cNvPr>
            <p:cNvSpPr/>
            <p:nvPr/>
          </p:nvSpPr>
          <p:spPr>
            <a:xfrm>
              <a:off x="6535271" y="1548144"/>
              <a:ext cx="875281" cy="1134442"/>
            </a:xfrm>
            <a:custGeom>
              <a:avLst/>
              <a:gdLst>
                <a:gd name="connsiteX0" fmla="*/ 545217 w 875281"/>
                <a:gd name="connsiteY0" fmla="*/ 0 h 1134442"/>
                <a:gd name="connsiteX1" fmla="*/ 623454 w 875281"/>
                <a:gd name="connsiteY1" fmla="*/ 684577 h 1134442"/>
                <a:gd name="connsiteX2" fmla="*/ 875281 w 875281"/>
                <a:gd name="connsiteY2" fmla="*/ 933959 h 1134442"/>
                <a:gd name="connsiteX3" fmla="*/ 545217 w 875281"/>
                <a:gd name="connsiteY3" fmla="*/ 1134442 h 1134442"/>
                <a:gd name="connsiteX4" fmla="*/ 158919 w 875281"/>
                <a:gd name="connsiteY4" fmla="*/ 955963 h 1134442"/>
                <a:gd name="connsiteX5" fmla="*/ 0 w 875281"/>
                <a:gd name="connsiteY5" fmla="*/ 418081 h 1134442"/>
                <a:gd name="connsiteX6" fmla="*/ 545217 w 875281"/>
                <a:gd name="connsiteY6" fmla="*/ 0 h 11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281" h="1134442">
                  <a:moveTo>
                    <a:pt x="545217" y="0"/>
                  </a:moveTo>
                  <a:lnTo>
                    <a:pt x="623454" y="684577"/>
                  </a:lnTo>
                  <a:lnTo>
                    <a:pt x="875281" y="933959"/>
                  </a:lnTo>
                  <a:lnTo>
                    <a:pt x="545217" y="1134442"/>
                  </a:lnTo>
                  <a:lnTo>
                    <a:pt x="158919" y="955963"/>
                  </a:lnTo>
                  <a:lnTo>
                    <a:pt x="0" y="418081"/>
                  </a:lnTo>
                  <a:lnTo>
                    <a:pt x="545217" y="0"/>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056554C0-C8FE-40FC-9B05-2BDFB6F795CA}"/>
                </a:ext>
              </a:extLst>
            </p:cNvPr>
            <p:cNvSpPr/>
            <p:nvPr/>
          </p:nvSpPr>
          <p:spPr>
            <a:xfrm>
              <a:off x="6896157" y="4098738"/>
              <a:ext cx="83671" cy="836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 name="Group 2">
            <a:extLst>
              <a:ext uri="{FF2B5EF4-FFF2-40B4-BE49-F238E27FC236}">
                <a16:creationId xmlns:a16="http://schemas.microsoft.com/office/drawing/2014/main" id="{CD2965E9-9852-4E47-9532-30444A877BE5}"/>
              </a:ext>
            </a:extLst>
          </p:cNvPr>
          <p:cNvGrpSpPr/>
          <p:nvPr/>
        </p:nvGrpSpPr>
        <p:grpSpPr>
          <a:xfrm>
            <a:off x="4075695" y="6279358"/>
            <a:ext cx="3600000" cy="234987"/>
            <a:chOff x="2903091" y="8014682"/>
            <a:chExt cx="6917524" cy="817897"/>
          </a:xfrm>
        </p:grpSpPr>
        <p:sp>
          <p:nvSpPr>
            <p:cNvPr id="10" name="Rounded Rectangle 1">
              <a:extLst>
                <a:ext uri="{FF2B5EF4-FFF2-40B4-BE49-F238E27FC236}">
                  <a16:creationId xmlns:a16="http://schemas.microsoft.com/office/drawing/2014/main" id="{34D87990-F373-4109-9691-4A9144E81DE8}"/>
                </a:ext>
              </a:extLst>
            </p:cNvPr>
            <p:cNvSpPr/>
            <p:nvPr/>
          </p:nvSpPr>
          <p:spPr bwMode="auto">
            <a:xfrm>
              <a:off x="2903091" y="8014682"/>
              <a:ext cx="6917524" cy="817897"/>
            </a:xfrm>
            <a:prstGeom prst="roundRect">
              <a:avLst/>
            </a:prstGeom>
            <a:solidFill>
              <a:srgbClr val="F58120"/>
            </a:solidFill>
            <a:ln w="12700" cap="flat" cmpd="sng" algn="ctr">
              <a:noFill/>
              <a:prstDash val="solid"/>
              <a:miter lim="400000"/>
              <a:headEnd type="none" w="med" len="med"/>
              <a:tailEnd type="none" w="med" len="med"/>
            </a:ln>
            <a:effectLst/>
          </p:spPr>
          <p:txBody>
            <a:bodyPr vert="horz" wrap="square" lIns="38100" tIns="38100" rIns="38100" bIns="38100" numCol="1" rtlCol="0" anchor="ctr" anchorCtr="0" compatLnSpc="1">
              <a:prstTxWarp prst="textNoShape">
                <a:avLst/>
              </a:prstTxWarp>
              <a:spAutoFit/>
            </a:bodyPr>
            <a:lstStyle/>
            <a:p>
              <a:pPr marL="0" marR="0" lvl="0" indent="0" defTabSz="825500" eaLnBrk="1"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DBDDDC"/>
                </a:solidFill>
                <a:effectLst/>
                <a:uLnTx/>
                <a:uFillTx/>
                <a:latin typeface="Poppins" charset="0"/>
                <a:ea typeface="Poppins" charset="0"/>
                <a:cs typeface="Poppins" charset="0"/>
                <a:sym typeface="Poppins" charset="0"/>
              </a:endParaRPr>
            </a:p>
          </p:txBody>
        </p:sp>
        <p:sp>
          <p:nvSpPr>
            <p:cNvPr id="11" name="Rounded Rectangle 33">
              <a:extLst>
                <a:ext uri="{FF2B5EF4-FFF2-40B4-BE49-F238E27FC236}">
                  <a16:creationId xmlns:a16="http://schemas.microsoft.com/office/drawing/2014/main" id="{ABE0A390-8085-45AB-8A02-062E05ABD686}"/>
                </a:ext>
              </a:extLst>
            </p:cNvPr>
            <p:cNvSpPr/>
            <p:nvPr/>
          </p:nvSpPr>
          <p:spPr bwMode="auto">
            <a:xfrm>
              <a:off x="2903091" y="8014682"/>
              <a:ext cx="830103" cy="817897"/>
            </a:xfrm>
            <a:prstGeom prst="roundRect">
              <a:avLst/>
            </a:prstGeom>
            <a:solidFill>
              <a:srgbClr val="48A0D9"/>
            </a:solidFill>
            <a:ln w="12700" cap="flat" cmpd="sng" algn="ctr">
              <a:noFill/>
              <a:prstDash val="solid"/>
              <a:miter lim="400000"/>
              <a:headEnd type="none" w="med" len="med"/>
              <a:tailEnd type="none" w="med" len="med"/>
            </a:ln>
            <a:effectLst/>
          </p:spPr>
          <p:txBody>
            <a:bodyPr vert="horz" wrap="square" lIns="38100" tIns="38100" rIns="38100" bIns="38100" numCol="1" rtlCol="0" anchor="ctr" anchorCtr="0" compatLnSpc="1">
              <a:prstTxWarp prst="textNoShape">
                <a:avLst/>
              </a:prstTxWarp>
              <a:spAutoFit/>
            </a:bodyPr>
            <a:lstStyle/>
            <a:p>
              <a:pPr marL="0" marR="0" lvl="0" indent="0" defTabSz="825500" eaLnBrk="1"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DBDDDC"/>
                </a:solidFill>
                <a:effectLst/>
                <a:uLnTx/>
                <a:uFillTx/>
                <a:latin typeface="Poppins" charset="0"/>
                <a:ea typeface="Poppins" charset="0"/>
                <a:cs typeface="Poppins" charset="0"/>
                <a:sym typeface="Poppins" charset="0"/>
              </a:endParaRPr>
            </a:p>
          </p:txBody>
        </p:sp>
      </p:grpSp>
      <p:sp>
        <p:nvSpPr>
          <p:cNvPr id="15" name="Espace réservé du contenu 4">
            <a:extLst>
              <a:ext uri="{FF2B5EF4-FFF2-40B4-BE49-F238E27FC236}">
                <a16:creationId xmlns:a16="http://schemas.microsoft.com/office/drawing/2014/main" id="{835B8E1A-3618-4390-BCAE-AB51F9B91493}"/>
              </a:ext>
            </a:extLst>
          </p:cNvPr>
          <p:cNvSpPr txBox="1">
            <a:spLocks/>
          </p:cNvSpPr>
          <p:nvPr/>
        </p:nvSpPr>
        <p:spPr>
          <a:xfrm>
            <a:off x="5081678" y="5766930"/>
            <a:ext cx="2668447" cy="59303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rgbClr val="00133A"/>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rgbClr val="00133A"/>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rgbClr val="00133A"/>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200" kern="1200">
                <a:solidFill>
                  <a:srgbClr val="00133A"/>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100" kern="1200">
                <a:solidFill>
                  <a:srgbClr val="00133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fr-FR" sz="3600" cap="small" dirty="0">
                <a:solidFill>
                  <a:srgbClr val="DBDDDC"/>
                </a:solidFill>
                <a:latin typeface="Rajdhani" panose="02000000000000000000" pitchFamily="2" charset="0"/>
                <a:cs typeface="Rajdhani" panose="02000000000000000000" pitchFamily="2" charset="0"/>
              </a:rPr>
              <a:t>10 min.</a:t>
            </a:r>
          </a:p>
        </p:txBody>
      </p:sp>
      <p:sp>
        <p:nvSpPr>
          <p:cNvPr id="16" name="ZoneTexte 15">
            <a:extLst>
              <a:ext uri="{FF2B5EF4-FFF2-40B4-BE49-F238E27FC236}">
                <a16:creationId xmlns:a16="http://schemas.microsoft.com/office/drawing/2014/main" id="{13224B07-E598-4071-BEBC-79E86DA37E20}"/>
              </a:ext>
            </a:extLst>
          </p:cNvPr>
          <p:cNvSpPr txBox="1"/>
          <p:nvPr/>
        </p:nvSpPr>
        <p:spPr>
          <a:xfrm>
            <a:off x="1181121" y="3185141"/>
            <a:ext cx="5606983" cy="400110"/>
          </a:xfrm>
          <a:prstGeom prst="rect">
            <a:avLst/>
          </a:prstGeom>
          <a:noFill/>
        </p:spPr>
        <p:txBody>
          <a:bodyPr wrap="square">
            <a:spAutoFit/>
          </a:bodyPr>
          <a:lstStyle/>
          <a:p>
            <a:pPr marL="0" lvl="0" indent="0" algn="l" rtl="0">
              <a:spcBef>
                <a:spcPts val="0"/>
              </a:spcBef>
              <a:spcAft>
                <a:spcPts val="0"/>
              </a:spcAft>
              <a:buNone/>
            </a:pPr>
            <a:r>
              <a:rPr lang="fr-FR" sz="2000" b="1" dirty="0">
                <a:solidFill>
                  <a:schemeClr val="bg1"/>
                </a:solidFill>
                <a:latin typeface="Rajdhani" panose="02000000000000000000" pitchFamily="2" charset="0"/>
                <a:ea typeface="Raleway"/>
                <a:cs typeface="Rajdhani" panose="02000000000000000000" pitchFamily="2" charset="0"/>
                <a:sym typeface="Raleway"/>
              </a:rPr>
              <a:t>Représentation préalable de l'enseignement</a:t>
            </a:r>
          </a:p>
        </p:txBody>
      </p:sp>
      <p:sp>
        <p:nvSpPr>
          <p:cNvPr id="18" name="ZoneTexte 17">
            <a:extLst>
              <a:ext uri="{FF2B5EF4-FFF2-40B4-BE49-F238E27FC236}">
                <a16:creationId xmlns:a16="http://schemas.microsoft.com/office/drawing/2014/main" id="{4EFD4885-59AC-4B22-A0FF-B5E299323302}"/>
              </a:ext>
            </a:extLst>
          </p:cNvPr>
          <p:cNvSpPr txBox="1"/>
          <p:nvPr/>
        </p:nvSpPr>
        <p:spPr>
          <a:xfrm>
            <a:off x="53673" y="2957459"/>
            <a:ext cx="1076466" cy="1015663"/>
          </a:xfrm>
          <a:prstGeom prst="rect">
            <a:avLst/>
          </a:prstGeom>
          <a:noFill/>
        </p:spPr>
        <p:txBody>
          <a:bodyPr wrap="square" lIns="0" tIns="0" rIns="0" bIns="0" rtlCol="0">
            <a:spAutoFit/>
          </a:bodyPr>
          <a:lstStyle/>
          <a:p>
            <a:r>
              <a:rPr lang="fr-FR" sz="6600" dirty="0">
                <a:solidFill>
                  <a:srgbClr val="DBDDDC"/>
                </a:solidFill>
                <a:latin typeface="Calibri" panose="020F0502020204030204" pitchFamily="34" charset="0"/>
                <a:cs typeface="Calibri" panose="020F0502020204030204" pitchFamily="34" charset="0"/>
                <a:sym typeface="Wingdings" panose="05000000000000000000" pitchFamily="2" charset="2"/>
              </a:rPr>
              <a:t>❶</a:t>
            </a:r>
            <a:endParaRPr lang="fr-FR" sz="6600" dirty="0">
              <a:solidFill>
                <a:srgbClr val="DBDDDC"/>
              </a:solidFill>
            </a:endParaRPr>
          </a:p>
        </p:txBody>
      </p:sp>
      <p:sp>
        <p:nvSpPr>
          <p:cNvPr id="19" name="ZoneTexte 18">
            <a:extLst>
              <a:ext uri="{FF2B5EF4-FFF2-40B4-BE49-F238E27FC236}">
                <a16:creationId xmlns:a16="http://schemas.microsoft.com/office/drawing/2014/main" id="{0A5A616C-92EC-42D1-909D-6EF6A3AC93B5}"/>
              </a:ext>
            </a:extLst>
          </p:cNvPr>
          <p:cNvSpPr txBox="1"/>
          <p:nvPr/>
        </p:nvSpPr>
        <p:spPr>
          <a:xfrm>
            <a:off x="250914" y="1254174"/>
            <a:ext cx="11415740" cy="523220"/>
          </a:xfrm>
          <a:prstGeom prst="rect">
            <a:avLst/>
          </a:prstGeom>
          <a:noFill/>
        </p:spPr>
        <p:txBody>
          <a:bodyPr wrap="square" rtlCol="0">
            <a:spAutoFit/>
          </a:bodyPr>
          <a:lstStyle/>
          <a:p>
            <a:pPr>
              <a:buClr>
                <a:schemeClr val="bg1"/>
              </a:buClr>
              <a:buSzPct val="70000"/>
            </a:pPr>
            <a:r>
              <a:rPr lang="en-US" sz="2800" dirty="0">
                <a:solidFill>
                  <a:schemeClr val="bg1"/>
                </a:solidFill>
                <a:latin typeface="Orbitron" pitchFamily="2" charset="0"/>
                <a:ea typeface="Noto Sans" panose="020B0502040504090204" pitchFamily="34" charset="0"/>
                <a:cs typeface="Rajdhani" panose="02000000000000000000" pitchFamily="2" charset="0"/>
              </a:rPr>
              <a:t>Le </a:t>
            </a:r>
            <a:r>
              <a:rPr lang="en-US" sz="2800" dirty="0" err="1">
                <a:solidFill>
                  <a:schemeClr val="bg1"/>
                </a:solidFill>
                <a:latin typeface="Orbitron" pitchFamily="2" charset="0"/>
                <a:ea typeface="Noto Sans" panose="020B0502040504090204" pitchFamily="34" charset="0"/>
                <a:cs typeface="Rajdhani" panose="02000000000000000000" pitchFamily="2" charset="0"/>
              </a:rPr>
              <a:t>prinicpe</a:t>
            </a:r>
            <a:r>
              <a:rPr lang="en-US" sz="2800" dirty="0">
                <a:solidFill>
                  <a:schemeClr val="bg1"/>
                </a:solidFill>
                <a:latin typeface="Orbitron" pitchFamily="2" charset="0"/>
                <a:ea typeface="Noto Sans" panose="020B0502040504090204" pitchFamily="34" charset="0"/>
                <a:cs typeface="Rajdhani" panose="02000000000000000000" pitchFamily="2" charset="0"/>
              </a:rPr>
              <a:t> </a:t>
            </a:r>
            <a:r>
              <a:rPr lang="en-US" sz="2800" dirty="0" err="1">
                <a:solidFill>
                  <a:schemeClr val="bg1"/>
                </a:solidFill>
                <a:latin typeface="Orbitron" pitchFamily="2" charset="0"/>
                <a:ea typeface="Noto Sans" panose="020B0502040504090204" pitchFamily="34" charset="0"/>
                <a:cs typeface="Rajdhani" panose="02000000000000000000" pitchFamily="2" charset="0"/>
              </a:rPr>
              <a:t>d’animation</a:t>
            </a:r>
            <a:r>
              <a:rPr lang="en-US" sz="2800" dirty="0">
                <a:solidFill>
                  <a:schemeClr val="bg1"/>
                </a:solidFill>
                <a:latin typeface="Orbitron" pitchFamily="2" charset="0"/>
                <a:ea typeface="Noto Sans" panose="020B0502040504090204" pitchFamily="34" charset="0"/>
                <a:cs typeface="Rajdhani" panose="02000000000000000000" pitchFamily="2" charset="0"/>
              </a:rPr>
              <a:t> des ateliers :</a:t>
            </a:r>
            <a:endParaRPr lang="en-US" dirty="0">
              <a:solidFill>
                <a:schemeClr val="bg1"/>
              </a:solidFill>
              <a:latin typeface="Orbitron" pitchFamily="2" charset="0"/>
              <a:ea typeface="Noto Sans" panose="020B0502040504090204" pitchFamily="34" charset="0"/>
              <a:cs typeface="Rajdhani" panose="02000000000000000000" pitchFamily="2" charset="0"/>
            </a:endParaRPr>
          </a:p>
        </p:txBody>
      </p:sp>
    </p:spTree>
    <p:custDataLst>
      <p:tags r:id="rId1"/>
    </p:custDataLst>
    <p:extLst>
      <p:ext uri="{BB962C8B-B14F-4D97-AF65-F5344CB8AC3E}">
        <p14:creationId xmlns:p14="http://schemas.microsoft.com/office/powerpoint/2010/main" val="3689495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3E57217-E7C2-961D-7089-C5CFC5B81847}"/>
              </a:ext>
            </a:extLst>
          </p:cNvPr>
          <p:cNvSpPr txBox="1"/>
          <p:nvPr/>
        </p:nvSpPr>
        <p:spPr>
          <a:xfrm>
            <a:off x="1311207" y="435109"/>
            <a:ext cx="11176494" cy="584775"/>
          </a:xfrm>
          <a:prstGeom prst="rect">
            <a:avLst/>
          </a:prstGeom>
          <a:noFill/>
        </p:spPr>
        <p:txBody>
          <a:bodyPr wrap="square" rtlCol="0">
            <a:spAutoFit/>
          </a:bodyPr>
          <a:lstStyle/>
          <a:p>
            <a:r>
              <a:rPr lang="en-US" sz="3200" dirty="0">
                <a:solidFill>
                  <a:schemeClr val="bg1"/>
                </a:solidFill>
                <a:latin typeface="Orbitron" panose="02000000000000000000" pitchFamily="2" charset="0"/>
              </a:rPr>
              <a:t>ABC Learning Design pour scénariser Moodle</a:t>
            </a:r>
          </a:p>
        </p:txBody>
      </p:sp>
      <p:pic>
        <p:nvPicPr>
          <p:cNvPr id="3" name="Graphique 2">
            <a:extLst>
              <a:ext uri="{FF2B5EF4-FFF2-40B4-BE49-F238E27FC236}">
                <a16:creationId xmlns:a16="http://schemas.microsoft.com/office/drawing/2014/main" id="{887A5128-FB31-CE3D-9A5C-426C6B1ABF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50914" y="234262"/>
            <a:ext cx="1025456" cy="1023678"/>
          </a:xfrm>
          <a:prstGeom prst="rect">
            <a:avLst/>
          </a:prstGeom>
        </p:spPr>
      </p:pic>
      <p:pic>
        <p:nvPicPr>
          <p:cNvPr id="18" name="Image 17">
            <a:extLst>
              <a:ext uri="{FF2B5EF4-FFF2-40B4-BE49-F238E27FC236}">
                <a16:creationId xmlns:a16="http://schemas.microsoft.com/office/drawing/2014/main" id="{F938ADA8-3DEB-4D6F-9E03-D18ADB4A2C96}"/>
              </a:ext>
            </a:extLst>
          </p:cNvPr>
          <p:cNvPicPr>
            <a:picLocks noChangeAspect="1"/>
          </p:cNvPicPr>
          <p:nvPr/>
        </p:nvPicPr>
        <p:blipFill>
          <a:blip r:embed="rId7"/>
          <a:stretch>
            <a:fillRect/>
          </a:stretch>
        </p:blipFill>
        <p:spPr>
          <a:xfrm>
            <a:off x="4862021" y="1287581"/>
            <a:ext cx="7095967" cy="5181182"/>
          </a:xfrm>
          <a:prstGeom prst="rect">
            <a:avLst/>
          </a:prstGeom>
        </p:spPr>
      </p:pic>
      <p:graphicFrame>
        <p:nvGraphicFramePr>
          <p:cNvPr id="19" name="Tableau 18">
            <a:extLst>
              <a:ext uri="{FF2B5EF4-FFF2-40B4-BE49-F238E27FC236}">
                <a16:creationId xmlns:a16="http://schemas.microsoft.com/office/drawing/2014/main" id="{A1949EB9-E678-4739-950C-31044B934BC5}"/>
              </a:ext>
            </a:extLst>
          </p:cNvPr>
          <p:cNvGraphicFramePr>
            <a:graphicFrameLocks noGrp="1"/>
          </p:cNvGraphicFramePr>
          <p:nvPr>
            <p:extLst>
              <p:ext uri="{D42A27DB-BD31-4B8C-83A1-F6EECF244321}">
                <p14:modId xmlns:p14="http://schemas.microsoft.com/office/powerpoint/2010/main" val="1050336922"/>
              </p:ext>
            </p:extLst>
          </p:nvPr>
        </p:nvGraphicFramePr>
        <p:xfrm>
          <a:off x="4862021" y="1760668"/>
          <a:ext cx="7095967" cy="4662222"/>
        </p:xfrm>
        <a:graphic>
          <a:graphicData uri="http://schemas.openxmlformats.org/drawingml/2006/table">
            <a:tbl>
              <a:tblPr firstRow="1" bandRow="1">
                <a:tableStyleId>{073A0DAA-6AF3-43AB-8588-CEC1D06C72B9}</a:tableStyleId>
              </a:tblPr>
              <a:tblGrid>
                <a:gridCol w="7095967">
                  <a:extLst>
                    <a:ext uri="{9D8B030D-6E8A-4147-A177-3AD203B41FA5}">
                      <a16:colId xmlns:a16="http://schemas.microsoft.com/office/drawing/2014/main" val="551606307"/>
                    </a:ext>
                  </a:extLst>
                </a:gridCol>
              </a:tblGrid>
              <a:tr h="1554074">
                <a:tc>
                  <a:txBody>
                    <a:bodyPr/>
                    <a:lstStyle/>
                    <a:p>
                      <a:r>
                        <a:rPr lang="fr-FR" sz="1400" dirty="0"/>
                        <a:t>AVANT</a:t>
                      </a:r>
                    </a:p>
                  </a:txBody>
                  <a:tcPr marL="94284" marR="94284" marT="47142" marB="4714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AC4C7"/>
                    </a:solidFill>
                  </a:tcPr>
                </a:tc>
                <a:extLst>
                  <a:ext uri="{0D108BD9-81ED-4DB2-BD59-A6C34878D82A}">
                    <a16:rowId xmlns:a16="http://schemas.microsoft.com/office/drawing/2014/main" val="72265995"/>
                  </a:ext>
                </a:extLst>
              </a:tr>
              <a:tr h="1554074">
                <a:tc>
                  <a:txBody>
                    <a:bodyPr/>
                    <a:lstStyle/>
                    <a:p>
                      <a:r>
                        <a:rPr lang="fr-FR" sz="1400" dirty="0">
                          <a:solidFill>
                            <a:srgbClr val="BAC4C7"/>
                          </a:solidFill>
                        </a:rPr>
                        <a:t>PENDANT</a:t>
                      </a:r>
                    </a:p>
                  </a:txBody>
                  <a:tcPr marL="94284" marR="94284" marT="47142" marB="4714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685629"/>
                  </a:ext>
                </a:extLst>
              </a:tr>
              <a:tr h="1554074">
                <a:tc>
                  <a:txBody>
                    <a:bodyPr/>
                    <a:lstStyle/>
                    <a:p>
                      <a:r>
                        <a:rPr lang="fr-FR" sz="1400" dirty="0">
                          <a:solidFill>
                            <a:schemeClr val="bg1"/>
                          </a:solidFill>
                        </a:rPr>
                        <a:t>APRES</a:t>
                      </a:r>
                    </a:p>
                  </a:txBody>
                  <a:tcPr marL="94284" marR="94284" marT="47142" marB="4714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AC4C7"/>
                    </a:solidFill>
                  </a:tcPr>
                </a:tc>
                <a:extLst>
                  <a:ext uri="{0D108BD9-81ED-4DB2-BD59-A6C34878D82A}">
                    <a16:rowId xmlns:a16="http://schemas.microsoft.com/office/drawing/2014/main" val="2692901689"/>
                  </a:ext>
                </a:extLst>
              </a:tr>
            </a:tbl>
          </a:graphicData>
        </a:graphic>
      </p:graphicFrame>
      <p:grpSp>
        <p:nvGrpSpPr>
          <p:cNvPr id="6" name="Groupe 5">
            <a:extLst>
              <a:ext uri="{FF2B5EF4-FFF2-40B4-BE49-F238E27FC236}">
                <a16:creationId xmlns:a16="http://schemas.microsoft.com/office/drawing/2014/main" id="{A49943BD-12AE-4914-AD20-43108A7448E4}"/>
              </a:ext>
            </a:extLst>
          </p:cNvPr>
          <p:cNvGrpSpPr/>
          <p:nvPr/>
        </p:nvGrpSpPr>
        <p:grpSpPr>
          <a:xfrm>
            <a:off x="5716324" y="1836688"/>
            <a:ext cx="6216711" cy="4473661"/>
            <a:chOff x="6265822" y="1836689"/>
            <a:chExt cx="5667213" cy="4078232"/>
          </a:xfrm>
        </p:grpSpPr>
        <p:pic>
          <p:nvPicPr>
            <p:cNvPr id="20" name="Image 19">
              <a:extLst>
                <a:ext uri="{FF2B5EF4-FFF2-40B4-BE49-F238E27FC236}">
                  <a16:creationId xmlns:a16="http://schemas.microsoft.com/office/drawing/2014/main" id="{2B753B98-1AEF-43E7-A8C7-E31B93B5FC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41924" y="3281796"/>
              <a:ext cx="1725760" cy="1212634"/>
            </a:xfrm>
            <a:prstGeom prst="rect">
              <a:avLst/>
            </a:prstGeom>
          </p:spPr>
        </p:pic>
        <p:pic>
          <p:nvPicPr>
            <p:cNvPr id="21" name="Image 20">
              <a:extLst>
                <a:ext uri="{FF2B5EF4-FFF2-40B4-BE49-F238E27FC236}">
                  <a16:creationId xmlns:a16="http://schemas.microsoft.com/office/drawing/2014/main" id="{2E2333E8-726A-458D-8DB5-5BBD6964EF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87824" y="4702287"/>
              <a:ext cx="1725760" cy="1212634"/>
            </a:xfrm>
            <a:prstGeom prst="rect">
              <a:avLst/>
            </a:prstGeom>
          </p:spPr>
        </p:pic>
        <p:pic>
          <p:nvPicPr>
            <p:cNvPr id="22" name="Image 21">
              <a:extLst>
                <a:ext uri="{FF2B5EF4-FFF2-40B4-BE49-F238E27FC236}">
                  <a16:creationId xmlns:a16="http://schemas.microsoft.com/office/drawing/2014/main" id="{BD78F3FE-C250-4F5E-A2E3-1CF45064F7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14874" y="3281796"/>
              <a:ext cx="1725760" cy="1212634"/>
            </a:xfrm>
            <a:prstGeom prst="rect">
              <a:avLst/>
            </a:prstGeom>
          </p:spPr>
        </p:pic>
        <p:pic>
          <p:nvPicPr>
            <p:cNvPr id="23" name="Image 22">
              <a:extLst>
                <a:ext uri="{FF2B5EF4-FFF2-40B4-BE49-F238E27FC236}">
                  <a16:creationId xmlns:a16="http://schemas.microsoft.com/office/drawing/2014/main" id="{6D1E6A72-F449-4617-911D-82435E42380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87824" y="3281796"/>
              <a:ext cx="1725760" cy="1212634"/>
            </a:xfrm>
            <a:prstGeom prst="rect">
              <a:avLst/>
            </a:prstGeom>
          </p:spPr>
        </p:pic>
        <p:pic>
          <p:nvPicPr>
            <p:cNvPr id="30" name="Image 29">
              <a:extLst>
                <a:ext uri="{FF2B5EF4-FFF2-40B4-BE49-F238E27FC236}">
                  <a16:creationId xmlns:a16="http://schemas.microsoft.com/office/drawing/2014/main" id="{B5BD6274-7781-4845-AF63-BB00FCBCAF6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74599" y="3353958"/>
              <a:ext cx="1725760" cy="1212634"/>
            </a:xfrm>
            <a:prstGeom prst="rect">
              <a:avLst/>
            </a:prstGeom>
          </p:spPr>
        </p:pic>
        <p:pic>
          <p:nvPicPr>
            <p:cNvPr id="31" name="Image 30">
              <a:extLst>
                <a:ext uri="{FF2B5EF4-FFF2-40B4-BE49-F238E27FC236}">
                  <a16:creationId xmlns:a16="http://schemas.microsoft.com/office/drawing/2014/main" id="{C4CD8B22-4E98-45ED-AF3B-42498E0DAA3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14874" y="4702287"/>
              <a:ext cx="1725760" cy="1212634"/>
            </a:xfrm>
            <a:prstGeom prst="rect">
              <a:avLst/>
            </a:prstGeom>
          </p:spPr>
        </p:pic>
        <p:pic>
          <p:nvPicPr>
            <p:cNvPr id="32" name="Image 31">
              <a:extLst>
                <a:ext uri="{FF2B5EF4-FFF2-40B4-BE49-F238E27FC236}">
                  <a16:creationId xmlns:a16="http://schemas.microsoft.com/office/drawing/2014/main" id="{299CD09B-6B21-4D50-90F8-D5124CEECF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65822" y="1836689"/>
              <a:ext cx="1725760" cy="1212634"/>
            </a:xfrm>
            <a:prstGeom prst="rect">
              <a:avLst/>
            </a:prstGeom>
          </p:spPr>
        </p:pic>
        <p:pic>
          <p:nvPicPr>
            <p:cNvPr id="33" name="Image 32">
              <a:extLst>
                <a:ext uri="{FF2B5EF4-FFF2-40B4-BE49-F238E27FC236}">
                  <a16:creationId xmlns:a16="http://schemas.microsoft.com/office/drawing/2014/main" id="{5011502F-AE78-4158-8B33-E840B0ACD0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14874" y="1836689"/>
              <a:ext cx="1725760" cy="1212634"/>
            </a:xfrm>
            <a:prstGeom prst="rect">
              <a:avLst/>
            </a:prstGeom>
          </p:spPr>
        </p:pic>
        <p:pic>
          <p:nvPicPr>
            <p:cNvPr id="34" name="Image 33">
              <a:extLst>
                <a:ext uri="{FF2B5EF4-FFF2-40B4-BE49-F238E27FC236}">
                  <a16:creationId xmlns:a16="http://schemas.microsoft.com/office/drawing/2014/main" id="{6DA90A64-241A-4677-9D56-526D5BE9116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07275" y="3426119"/>
              <a:ext cx="1725760" cy="1212634"/>
            </a:xfrm>
            <a:prstGeom prst="rect">
              <a:avLst/>
            </a:prstGeom>
          </p:spPr>
        </p:pic>
      </p:grpSp>
      <p:grpSp>
        <p:nvGrpSpPr>
          <p:cNvPr id="24" name="Group 2">
            <a:extLst>
              <a:ext uri="{FF2B5EF4-FFF2-40B4-BE49-F238E27FC236}">
                <a16:creationId xmlns:a16="http://schemas.microsoft.com/office/drawing/2014/main" id="{C2CF79E2-AB24-44C9-A10F-A1B54919BBEC}"/>
              </a:ext>
            </a:extLst>
          </p:cNvPr>
          <p:cNvGrpSpPr/>
          <p:nvPr/>
        </p:nvGrpSpPr>
        <p:grpSpPr>
          <a:xfrm>
            <a:off x="1142542" y="6233776"/>
            <a:ext cx="3600000" cy="234987"/>
            <a:chOff x="2903091" y="8014682"/>
            <a:chExt cx="6917524" cy="817897"/>
          </a:xfrm>
        </p:grpSpPr>
        <p:sp>
          <p:nvSpPr>
            <p:cNvPr id="25" name="Rounded Rectangle 1">
              <a:extLst>
                <a:ext uri="{FF2B5EF4-FFF2-40B4-BE49-F238E27FC236}">
                  <a16:creationId xmlns:a16="http://schemas.microsoft.com/office/drawing/2014/main" id="{4AE655E3-7888-44F1-A3C3-2E599C18CA3D}"/>
                </a:ext>
              </a:extLst>
            </p:cNvPr>
            <p:cNvSpPr/>
            <p:nvPr/>
          </p:nvSpPr>
          <p:spPr bwMode="auto">
            <a:xfrm>
              <a:off x="2903091" y="8014682"/>
              <a:ext cx="6917524" cy="817897"/>
            </a:xfrm>
            <a:prstGeom prst="roundRect">
              <a:avLst/>
            </a:prstGeom>
            <a:solidFill>
              <a:srgbClr val="F58120"/>
            </a:solidFill>
            <a:ln w="12700" cap="flat" cmpd="sng" algn="ctr">
              <a:noFill/>
              <a:prstDash val="solid"/>
              <a:miter lim="400000"/>
              <a:headEnd type="none" w="med" len="med"/>
              <a:tailEnd type="none" w="med" len="med"/>
            </a:ln>
            <a:effectLst/>
          </p:spPr>
          <p:txBody>
            <a:bodyPr vert="horz" wrap="square" lIns="38100" tIns="38100" rIns="38100" bIns="38100" numCol="1" rtlCol="0" anchor="ctr" anchorCtr="0" compatLnSpc="1">
              <a:prstTxWarp prst="textNoShape">
                <a:avLst/>
              </a:prstTxWarp>
              <a:spAutoFit/>
            </a:bodyPr>
            <a:lstStyle/>
            <a:p>
              <a:pPr marL="0" marR="0" lvl="0" indent="0" defTabSz="825500" eaLnBrk="1"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DBDDDC"/>
                </a:solidFill>
                <a:effectLst/>
                <a:uLnTx/>
                <a:uFillTx/>
                <a:latin typeface="Poppins" charset="0"/>
                <a:ea typeface="Poppins" charset="0"/>
                <a:cs typeface="Poppins" charset="0"/>
                <a:sym typeface="Poppins" charset="0"/>
              </a:endParaRPr>
            </a:p>
          </p:txBody>
        </p:sp>
        <p:sp>
          <p:nvSpPr>
            <p:cNvPr id="26" name="Rounded Rectangle 33">
              <a:extLst>
                <a:ext uri="{FF2B5EF4-FFF2-40B4-BE49-F238E27FC236}">
                  <a16:creationId xmlns:a16="http://schemas.microsoft.com/office/drawing/2014/main" id="{15A6CD48-6B6A-4076-9583-79511EBE82E5}"/>
                </a:ext>
              </a:extLst>
            </p:cNvPr>
            <p:cNvSpPr/>
            <p:nvPr/>
          </p:nvSpPr>
          <p:spPr bwMode="auto">
            <a:xfrm>
              <a:off x="2903091" y="8014682"/>
              <a:ext cx="1729381" cy="817897"/>
            </a:xfrm>
            <a:prstGeom prst="roundRect">
              <a:avLst/>
            </a:prstGeom>
            <a:solidFill>
              <a:srgbClr val="48A0D9"/>
            </a:solidFill>
            <a:ln w="12700" cap="flat" cmpd="sng" algn="ctr">
              <a:noFill/>
              <a:prstDash val="solid"/>
              <a:miter lim="400000"/>
              <a:headEnd type="none" w="med" len="med"/>
              <a:tailEnd type="none" w="med" len="med"/>
            </a:ln>
            <a:effectLst/>
          </p:spPr>
          <p:txBody>
            <a:bodyPr vert="horz" wrap="square" lIns="38100" tIns="38100" rIns="38100" bIns="38100" numCol="1" rtlCol="0" anchor="ctr" anchorCtr="0" compatLnSpc="1">
              <a:prstTxWarp prst="textNoShape">
                <a:avLst/>
              </a:prstTxWarp>
              <a:spAutoFit/>
            </a:bodyPr>
            <a:lstStyle/>
            <a:p>
              <a:pPr marL="0" marR="0" lvl="0" indent="0" defTabSz="825500" eaLnBrk="1"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DBDDDC"/>
                </a:solidFill>
                <a:effectLst/>
                <a:uLnTx/>
                <a:uFillTx/>
                <a:latin typeface="Poppins" charset="0"/>
                <a:ea typeface="Poppins" charset="0"/>
                <a:cs typeface="Poppins" charset="0"/>
                <a:sym typeface="Poppins" charset="0"/>
              </a:endParaRPr>
            </a:p>
          </p:txBody>
        </p:sp>
      </p:grpSp>
      <p:sp>
        <p:nvSpPr>
          <p:cNvPr id="27" name="Espace réservé du contenu 4">
            <a:extLst>
              <a:ext uri="{FF2B5EF4-FFF2-40B4-BE49-F238E27FC236}">
                <a16:creationId xmlns:a16="http://schemas.microsoft.com/office/drawing/2014/main" id="{A4F64E17-D196-42B1-A1F4-B8CD9F8E0FFF}"/>
              </a:ext>
            </a:extLst>
          </p:cNvPr>
          <p:cNvSpPr txBox="1">
            <a:spLocks/>
          </p:cNvSpPr>
          <p:nvPr/>
        </p:nvSpPr>
        <p:spPr>
          <a:xfrm>
            <a:off x="2148525" y="5721348"/>
            <a:ext cx="2668447" cy="59303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rgbClr val="00133A"/>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rgbClr val="00133A"/>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rgbClr val="00133A"/>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200" kern="1200">
                <a:solidFill>
                  <a:srgbClr val="00133A"/>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100" kern="1200">
                <a:solidFill>
                  <a:srgbClr val="00133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fr-FR" sz="3600" cap="small" dirty="0">
                <a:solidFill>
                  <a:srgbClr val="DBDDDC"/>
                </a:solidFill>
                <a:latin typeface="Rajdhani" panose="02000000000000000000" pitchFamily="2" charset="0"/>
                <a:cs typeface="Rajdhani" panose="02000000000000000000" pitchFamily="2" charset="0"/>
              </a:rPr>
              <a:t>20 min.</a:t>
            </a:r>
          </a:p>
        </p:txBody>
      </p:sp>
      <p:sp>
        <p:nvSpPr>
          <p:cNvPr id="28" name="ZoneTexte 27">
            <a:extLst>
              <a:ext uri="{FF2B5EF4-FFF2-40B4-BE49-F238E27FC236}">
                <a16:creationId xmlns:a16="http://schemas.microsoft.com/office/drawing/2014/main" id="{4C1755A1-9805-4033-BB7D-B2BFF7B85BBE}"/>
              </a:ext>
            </a:extLst>
          </p:cNvPr>
          <p:cNvSpPr txBox="1"/>
          <p:nvPr/>
        </p:nvSpPr>
        <p:spPr>
          <a:xfrm>
            <a:off x="1130139" y="2905318"/>
            <a:ext cx="3313068" cy="1015663"/>
          </a:xfrm>
          <a:prstGeom prst="rect">
            <a:avLst/>
          </a:prstGeom>
          <a:noFill/>
        </p:spPr>
        <p:txBody>
          <a:bodyPr wrap="square">
            <a:spAutoFit/>
          </a:bodyPr>
          <a:lstStyle/>
          <a:p>
            <a:pPr marL="0" lvl="0" indent="0" algn="l" rtl="0">
              <a:spcBef>
                <a:spcPts val="0"/>
              </a:spcBef>
              <a:spcAft>
                <a:spcPts val="0"/>
              </a:spcAft>
              <a:buNone/>
            </a:pPr>
            <a:r>
              <a:rPr lang="fr-FR" sz="2000" b="1" dirty="0">
                <a:solidFill>
                  <a:schemeClr val="bg1"/>
                </a:solidFill>
                <a:latin typeface="Rajdhani" panose="02000000000000000000" pitchFamily="2" charset="0"/>
                <a:ea typeface="Raleway"/>
                <a:cs typeface="Rajdhani" panose="02000000000000000000" pitchFamily="2" charset="0"/>
                <a:sym typeface="Raleway"/>
              </a:rPr>
              <a:t>Conception des activités d’apprentissage sur le storyboard</a:t>
            </a:r>
          </a:p>
        </p:txBody>
      </p:sp>
      <p:sp>
        <p:nvSpPr>
          <p:cNvPr id="29" name="ZoneTexte 28">
            <a:extLst>
              <a:ext uri="{FF2B5EF4-FFF2-40B4-BE49-F238E27FC236}">
                <a16:creationId xmlns:a16="http://schemas.microsoft.com/office/drawing/2014/main" id="{4A2FE064-3AA3-458A-A3DD-11F5C911F77E}"/>
              </a:ext>
            </a:extLst>
          </p:cNvPr>
          <p:cNvSpPr txBox="1"/>
          <p:nvPr/>
        </p:nvSpPr>
        <p:spPr>
          <a:xfrm>
            <a:off x="53673" y="2957459"/>
            <a:ext cx="1076466" cy="1015663"/>
          </a:xfrm>
          <a:prstGeom prst="rect">
            <a:avLst/>
          </a:prstGeom>
          <a:noFill/>
        </p:spPr>
        <p:txBody>
          <a:bodyPr wrap="square" lIns="0" tIns="0" rIns="0" bIns="0" rtlCol="0">
            <a:spAutoFit/>
          </a:bodyPr>
          <a:lstStyle/>
          <a:p>
            <a:r>
              <a:rPr lang="fr-FR" sz="6600" dirty="0">
                <a:solidFill>
                  <a:srgbClr val="DBDDDC"/>
                </a:solidFill>
                <a:latin typeface="Calibri" panose="020F0502020204030204" pitchFamily="34" charset="0"/>
                <a:cs typeface="Calibri" panose="020F0502020204030204" pitchFamily="34" charset="0"/>
                <a:sym typeface="Wingdings" panose="05000000000000000000" pitchFamily="2" charset="2"/>
              </a:rPr>
              <a:t>❷</a:t>
            </a:r>
            <a:endParaRPr lang="fr-FR" sz="6600" dirty="0">
              <a:solidFill>
                <a:srgbClr val="DBDDDC"/>
              </a:solidFill>
            </a:endParaRPr>
          </a:p>
        </p:txBody>
      </p:sp>
    </p:spTree>
    <p:custDataLst>
      <p:tags r:id="rId1"/>
    </p:custDataLst>
    <p:extLst>
      <p:ext uri="{BB962C8B-B14F-4D97-AF65-F5344CB8AC3E}">
        <p14:creationId xmlns:p14="http://schemas.microsoft.com/office/powerpoint/2010/main" val="3295673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3E57217-E7C2-961D-7089-C5CFC5B81847}"/>
              </a:ext>
            </a:extLst>
          </p:cNvPr>
          <p:cNvSpPr txBox="1"/>
          <p:nvPr/>
        </p:nvSpPr>
        <p:spPr>
          <a:xfrm>
            <a:off x="1311207" y="435109"/>
            <a:ext cx="11176494" cy="584775"/>
          </a:xfrm>
          <a:prstGeom prst="rect">
            <a:avLst/>
          </a:prstGeom>
          <a:noFill/>
        </p:spPr>
        <p:txBody>
          <a:bodyPr wrap="square" rtlCol="0">
            <a:spAutoFit/>
          </a:bodyPr>
          <a:lstStyle/>
          <a:p>
            <a:r>
              <a:rPr lang="en-US" sz="3200" dirty="0">
                <a:solidFill>
                  <a:schemeClr val="bg1"/>
                </a:solidFill>
                <a:latin typeface="Orbitron" panose="02000000000000000000" pitchFamily="2" charset="0"/>
              </a:rPr>
              <a:t>ABC Learning Design pour scénariser Moodle</a:t>
            </a:r>
          </a:p>
        </p:txBody>
      </p:sp>
      <p:pic>
        <p:nvPicPr>
          <p:cNvPr id="3" name="Graphique 2">
            <a:extLst>
              <a:ext uri="{FF2B5EF4-FFF2-40B4-BE49-F238E27FC236}">
                <a16:creationId xmlns:a16="http://schemas.microsoft.com/office/drawing/2014/main" id="{887A5128-FB31-CE3D-9A5C-426C6B1ABF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50914" y="234262"/>
            <a:ext cx="1025456" cy="1023678"/>
          </a:xfrm>
          <a:prstGeom prst="rect">
            <a:avLst/>
          </a:prstGeom>
        </p:spPr>
      </p:pic>
      <p:pic>
        <p:nvPicPr>
          <p:cNvPr id="18" name="Image 17">
            <a:extLst>
              <a:ext uri="{FF2B5EF4-FFF2-40B4-BE49-F238E27FC236}">
                <a16:creationId xmlns:a16="http://schemas.microsoft.com/office/drawing/2014/main" id="{F938ADA8-3DEB-4D6F-9E03-D18ADB4A2C96}"/>
              </a:ext>
            </a:extLst>
          </p:cNvPr>
          <p:cNvPicPr>
            <a:picLocks noChangeAspect="1"/>
          </p:cNvPicPr>
          <p:nvPr/>
        </p:nvPicPr>
        <p:blipFill>
          <a:blip r:embed="rId7"/>
          <a:stretch>
            <a:fillRect/>
          </a:stretch>
        </p:blipFill>
        <p:spPr>
          <a:xfrm>
            <a:off x="4862021" y="1287581"/>
            <a:ext cx="7095967" cy="5181182"/>
          </a:xfrm>
          <a:prstGeom prst="rect">
            <a:avLst/>
          </a:prstGeom>
        </p:spPr>
      </p:pic>
      <p:graphicFrame>
        <p:nvGraphicFramePr>
          <p:cNvPr id="19" name="Tableau 18">
            <a:extLst>
              <a:ext uri="{FF2B5EF4-FFF2-40B4-BE49-F238E27FC236}">
                <a16:creationId xmlns:a16="http://schemas.microsoft.com/office/drawing/2014/main" id="{A1949EB9-E678-4739-950C-31044B934BC5}"/>
              </a:ext>
            </a:extLst>
          </p:cNvPr>
          <p:cNvGraphicFramePr>
            <a:graphicFrameLocks noGrp="1"/>
          </p:cNvGraphicFramePr>
          <p:nvPr/>
        </p:nvGraphicFramePr>
        <p:xfrm>
          <a:off x="4862021" y="1760668"/>
          <a:ext cx="7095967" cy="4662222"/>
        </p:xfrm>
        <a:graphic>
          <a:graphicData uri="http://schemas.openxmlformats.org/drawingml/2006/table">
            <a:tbl>
              <a:tblPr firstRow="1" bandRow="1">
                <a:tableStyleId>{073A0DAA-6AF3-43AB-8588-CEC1D06C72B9}</a:tableStyleId>
              </a:tblPr>
              <a:tblGrid>
                <a:gridCol w="7095967">
                  <a:extLst>
                    <a:ext uri="{9D8B030D-6E8A-4147-A177-3AD203B41FA5}">
                      <a16:colId xmlns:a16="http://schemas.microsoft.com/office/drawing/2014/main" val="551606307"/>
                    </a:ext>
                  </a:extLst>
                </a:gridCol>
              </a:tblGrid>
              <a:tr h="1554074">
                <a:tc>
                  <a:txBody>
                    <a:bodyPr/>
                    <a:lstStyle/>
                    <a:p>
                      <a:r>
                        <a:rPr lang="fr-FR" sz="1400" dirty="0"/>
                        <a:t>AVANT</a:t>
                      </a:r>
                    </a:p>
                  </a:txBody>
                  <a:tcPr marL="94284" marR="94284" marT="47142" marB="4714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AC4C7"/>
                    </a:solidFill>
                  </a:tcPr>
                </a:tc>
                <a:extLst>
                  <a:ext uri="{0D108BD9-81ED-4DB2-BD59-A6C34878D82A}">
                    <a16:rowId xmlns:a16="http://schemas.microsoft.com/office/drawing/2014/main" val="72265995"/>
                  </a:ext>
                </a:extLst>
              </a:tr>
              <a:tr h="1554074">
                <a:tc>
                  <a:txBody>
                    <a:bodyPr/>
                    <a:lstStyle/>
                    <a:p>
                      <a:r>
                        <a:rPr lang="fr-FR" sz="1400" dirty="0">
                          <a:solidFill>
                            <a:srgbClr val="BAC4C7"/>
                          </a:solidFill>
                        </a:rPr>
                        <a:t>PENDANT</a:t>
                      </a:r>
                    </a:p>
                  </a:txBody>
                  <a:tcPr marL="94284" marR="94284" marT="47142" marB="4714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685629"/>
                  </a:ext>
                </a:extLst>
              </a:tr>
              <a:tr h="1554074">
                <a:tc>
                  <a:txBody>
                    <a:bodyPr/>
                    <a:lstStyle/>
                    <a:p>
                      <a:r>
                        <a:rPr lang="fr-FR" sz="1400" dirty="0">
                          <a:solidFill>
                            <a:schemeClr val="bg1"/>
                          </a:solidFill>
                        </a:rPr>
                        <a:t>APRES</a:t>
                      </a:r>
                    </a:p>
                  </a:txBody>
                  <a:tcPr marL="94284" marR="94284" marT="47142" marB="4714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AC4C7"/>
                    </a:solidFill>
                  </a:tcPr>
                </a:tc>
                <a:extLst>
                  <a:ext uri="{0D108BD9-81ED-4DB2-BD59-A6C34878D82A}">
                    <a16:rowId xmlns:a16="http://schemas.microsoft.com/office/drawing/2014/main" val="2692901689"/>
                  </a:ext>
                </a:extLst>
              </a:tr>
            </a:tbl>
          </a:graphicData>
        </a:graphic>
      </p:graphicFrame>
      <p:grpSp>
        <p:nvGrpSpPr>
          <p:cNvPr id="39" name="Groupe 38">
            <a:extLst>
              <a:ext uri="{FF2B5EF4-FFF2-40B4-BE49-F238E27FC236}">
                <a16:creationId xmlns:a16="http://schemas.microsoft.com/office/drawing/2014/main" id="{9BF76040-0B58-4E6D-8291-C46167977F08}"/>
              </a:ext>
            </a:extLst>
          </p:cNvPr>
          <p:cNvGrpSpPr/>
          <p:nvPr/>
        </p:nvGrpSpPr>
        <p:grpSpPr>
          <a:xfrm>
            <a:off x="5745771" y="1835549"/>
            <a:ext cx="5665853" cy="4474800"/>
            <a:chOff x="3291970" y="739608"/>
            <a:chExt cx="5665853" cy="4078232"/>
          </a:xfrm>
        </p:grpSpPr>
        <p:pic>
          <p:nvPicPr>
            <p:cNvPr id="40" name="Image 39">
              <a:extLst>
                <a:ext uri="{FF2B5EF4-FFF2-40B4-BE49-F238E27FC236}">
                  <a16:creationId xmlns:a16="http://schemas.microsoft.com/office/drawing/2014/main" id="{06D131C0-07BD-4713-A887-A5B09F12E3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91970" y="740564"/>
              <a:ext cx="1724400" cy="1211678"/>
            </a:xfrm>
            <a:prstGeom prst="rect">
              <a:avLst/>
            </a:prstGeom>
          </p:spPr>
        </p:pic>
        <p:pic>
          <p:nvPicPr>
            <p:cNvPr id="41" name="Image 40">
              <a:extLst>
                <a:ext uri="{FF2B5EF4-FFF2-40B4-BE49-F238E27FC236}">
                  <a16:creationId xmlns:a16="http://schemas.microsoft.com/office/drawing/2014/main" id="{8FAD7DB9-F047-473D-8FDB-DA0399DDE3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41022" y="739608"/>
              <a:ext cx="1724400" cy="1211678"/>
            </a:xfrm>
            <a:prstGeom prst="rect">
              <a:avLst/>
            </a:prstGeom>
          </p:spPr>
        </p:pic>
        <p:pic>
          <p:nvPicPr>
            <p:cNvPr id="42" name="Image 41">
              <a:extLst>
                <a:ext uri="{FF2B5EF4-FFF2-40B4-BE49-F238E27FC236}">
                  <a16:creationId xmlns:a16="http://schemas.microsoft.com/office/drawing/2014/main" id="{EDB6D7C2-4B32-4AE8-B52C-90D284CCAD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68072" y="2185671"/>
              <a:ext cx="1724400" cy="1211678"/>
            </a:xfrm>
            <a:prstGeom prst="rect">
              <a:avLst/>
            </a:prstGeom>
          </p:spPr>
        </p:pic>
        <p:pic>
          <p:nvPicPr>
            <p:cNvPr id="43" name="Image 42">
              <a:extLst>
                <a:ext uri="{FF2B5EF4-FFF2-40B4-BE49-F238E27FC236}">
                  <a16:creationId xmlns:a16="http://schemas.microsoft.com/office/drawing/2014/main" id="{B87F9654-E1E0-4D3E-88C2-892D14D489D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00747" y="2257833"/>
              <a:ext cx="1724400" cy="1211678"/>
            </a:xfrm>
            <a:prstGeom prst="rect">
              <a:avLst/>
            </a:prstGeom>
          </p:spPr>
        </p:pic>
        <p:pic>
          <p:nvPicPr>
            <p:cNvPr id="44" name="Image 43">
              <a:extLst>
                <a:ext uri="{FF2B5EF4-FFF2-40B4-BE49-F238E27FC236}">
                  <a16:creationId xmlns:a16="http://schemas.microsoft.com/office/drawing/2014/main" id="{9C28078C-40D3-4D67-9F33-E662AA38E9A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33423" y="2329038"/>
              <a:ext cx="1724400" cy="1211678"/>
            </a:xfrm>
            <a:prstGeom prst="rect">
              <a:avLst/>
            </a:prstGeom>
          </p:spPr>
        </p:pic>
        <p:pic>
          <p:nvPicPr>
            <p:cNvPr id="45" name="Image 44">
              <a:extLst>
                <a:ext uri="{FF2B5EF4-FFF2-40B4-BE49-F238E27FC236}">
                  <a16:creationId xmlns:a16="http://schemas.microsoft.com/office/drawing/2014/main" id="{CA340B03-7E5A-4F06-B68F-7AE8A9E9166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41022" y="2185671"/>
              <a:ext cx="1724400" cy="1211678"/>
            </a:xfrm>
            <a:prstGeom prst="rect">
              <a:avLst/>
            </a:prstGeom>
          </p:spPr>
        </p:pic>
        <p:pic>
          <p:nvPicPr>
            <p:cNvPr id="46" name="Image 45">
              <a:extLst>
                <a:ext uri="{FF2B5EF4-FFF2-40B4-BE49-F238E27FC236}">
                  <a16:creationId xmlns:a16="http://schemas.microsoft.com/office/drawing/2014/main" id="{814CA84D-F167-444E-BF6C-DE6441DB919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13972" y="2185671"/>
              <a:ext cx="1724400" cy="1211678"/>
            </a:xfrm>
            <a:prstGeom prst="rect">
              <a:avLst/>
            </a:prstGeom>
          </p:spPr>
        </p:pic>
        <p:pic>
          <p:nvPicPr>
            <p:cNvPr id="47" name="Image 46">
              <a:extLst>
                <a:ext uri="{FF2B5EF4-FFF2-40B4-BE49-F238E27FC236}">
                  <a16:creationId xmlns:a16="http://schemas.microsoft.com/office/drawing/2014/main" id="{A2C4754B-8BC1-4408-B7CB-5331C87054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13972" y="3606162"/>
              <a:ext cx="1724400" cy="1211678"/>
            </a:xfrm>
            <a:prstGeom prst="rect">
              <a:avLst/>
            </a:prstGeom>
          </p:spPr>
        </p:pic>
        <p:pic>
          <p:nvPicPr>
            <p:cNvPr id="48" name="Image 47">
              <a:extLst>
                <a:ext uri="{FF2B5EF4-FFF2-40B4-BE49-F238E27FC236}">
                  <a16:creationId xmlns:a16="http://schemas.microsoft.com/office/drawing/2014/main" id="{21A04189-FF09-4AC6-9BBF-76A4E50E2C6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39662" y="3606162"/>
              <a:ext cx="1724400" cy="1211678"/>
            </a:xfrm>
            <a:prstGeom prst="rect">
              <a:avLst/>
            </a:prstGeom>
          </p:spPr>
        </p:pic>
      </p:grpSp>
      <p:grpSp>
        <p:nvGrpSpPr>
          <p:cNvPr id="20" name="Group 2">
            <a:extLst>
              <a:ext uri="{FF2B5EF4-FFF2-40B4-BE49-F238E27FC236}">
                <a16:creationId xmlns:a16="http://schemas.microsoft.com/office/drawing/2014/main" id="{898555BE-8139-4B26-A29B-D11B98ADB7D7}"/>
              </a:ext>
            </a:extLst>
          </p:cNvPr>
          <p:cNvGrpSpPr/>
          <p:nvPr/>
        </p:nvGrpSpPr>
        <p:grpSpPr>
          <a:xfrm>
            <a:off x="1142542" y="6233776"/>
            <a:ext cx="3600000" cy="234987"/>
            <a:chOff x="2903091" y="8014682"/>
            <a:chExt cx="6917524" cy="817897"/>
          </a:xfrm>
        </p:grpSpPr>
        <p:sp>
          <p:nvSpPr>
            <p:cNvPr id="21" name="Rounded Rectangle 1">
              <a:extLst>
                <a:ext uri="{FF2B5EF4-FFF2-40B4-BE49-F238E27FC236}">
                  <a16:creationId xmlns:a16="http://schemas.microsoft.com/office/drawing/2014/main" id="{95AFBCAF-CC40-4DC9-A894-CD090A320326}"/>
                </a:ext>
              </a:extLst>
            </p:cNvPr>
            <p:cNvSpPr/>
            <p:nvPr/>
          </p:nvSpPr>
          <p:spPr bwMode="auto">
            <a:xfrm>
              <a:off x="2903091" y="8014682"/>
              <a:ext cx="6917524" cy="817897"/>
            </a:xfrm>
            <a:prstGeom prst="roundRect">
              <a:avLst/>
            </a:prstGeom>
            <a:solidFill>
              <a:srgbClr val="F58120"/>
            </a:solidFill>
            <a:ln w="12700" cap="flat" cmpd="sng" algn="ctr">
              <a:noFill/>
              <a:prstDash val="solid"/>
              <a:miter lim="400000"/>
              <a:headEnd type="none" w="med" len="med"/>
              <a:tailEnd type="none" w="med" len="med"/>
            </a:ln>
            <a:effectLst/>
          </p:spPr>
          <p:txBody>
            <a:bodyPr vert="horz" wrap="square" lIns="38100" tIns="38100" rIns="38100" bIns="38100" numCol="1" rtlCol="0" anchor="ctr" anchorCtr="0" compatLnSpc="1">
              <a:prstTxWarp prst="textNoShape">
                <a:avLst/>
              </a:prstTxWarp>
              <a:spAutoFit/>
            </a:bodyPr>
            <a:lstStyle/>
            <a:p>
              <a:pPr marL="0" marR="0" lvl="0" indent="0" defTabSz="825500" eaLnBrk="1"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DBDDDC"/>
                </a:solidFill>
                <a:effectLst/>
                <a:uLnTx/>
                <a:uFillTx/>
                <a:latin typeface="Poppins" charset="0"/>
                <a:ea typeface="Poppins" charset="0"/>
                <a:cs typeface="Poppins" charset="0"/>
                <a:sym typeface="Poppins" charset="0"/>
              </a:endParaRPr>
            </a:p>
          </p:txBody>
        </p:sp>
        <p:sp>
          <p:nvSpPr>
            <p:cNvPr id="22" name="Rounded Rectangle 33">
              <a:extLst>
                <a:ext uri="{FF2B5EF4-FFF2-40B4-BE49-F238E27FC236}">
                  <a16:creationId xmlns:a16="http://schemas.microsoft.com/office/drawing/2014/main" id="{8752FB60-CA00-45A8-8EF6-10D820A64D09}"/>
                </a:ext>
              </a:extLst>
            </p:cNvPr>
            <p:cNvSpPr/>
            <p:nvPr/>
          </p:nvSpPr>
          <p:spPr bwMode="auto">
            <a:xfrm>
              <a:off x="2903091" y="8014682"/>
              <a:ext cx="4496391" cy="817897"/>
            </a:xfrm>
            <a:prstGeom prst="roundRect">
              <a:avLst/>
            </a:prstGeom>
            <a:solidFill>
              <a:srgbClr val="48A0D9"/>
            </a:solidFill>
            <a:ln w="12700" cap="flat" cmpd="sng" algn="ctr">
              <a:noFill/>
              <a:prstDash val="solid"/>
              <a:miter lim="400000"/>
              <a:headEnd type="none" w="med" len="med"/>
              <a:tailEnd type="none" w="med" len="med"/>
            </a:ln>
            <a:effectLst/>
          </p:spPr>
          <p:txBody>
            <a:bodyPr vert="horz" wrap="square" lIns="38100" tIns="38100" rIns="38100" bIns="38100" numCol="1" rtlCol="0" anchor="ctr" anchorCtr="0" compatLnSpc="1">
              <a:prstTxWarp prst="textNoShape">
                <a:avLst/>
              </a:prstTxWarp>
              <a:spAutoFit/>
            </a:bodyPr>
            <a:lstStyle/>
            <a:p>
              <a:pPr marL="0" marR="0" lvl="0" indent="0" defTabSz="825500" eaLnBrk="1"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DBDDDC"/>
                </a:solidFill>
                <a:effectLst/>
                <a:uLnTx/>
                <a:uFillTx/>
                <a:latin typeface="Poppins" charset="0"/>
                <a:ea typeface="Poppins" charset="0"/>
                <a:cs typeface="Poppins" charset="0"/>
                <a:sym typeface="Poppins" charset="0"/>
              </a:endParaRPr>
            </a:p>
          </p:txBody>
        </p:sp>
      </p:grpSp>
      <p:sp>
        <p:nvSpPr>
          <p:cNvPr id="23" name="Espace réservé du contenu 4">
            <a:extLst>
              <a:ext uri="{FF2B5EF4-FFF2-40B4-BE49-F238E27FC236}">
                <a16:creationId xmlns:a16="http://schemas.microsoft.com/office/drawing/2014/main" id="{8F271641-6D7F-49B3-8E83-46F3EEDA7EC3}"/>
              </a:ext>
            </a:extLst>
          </p:cNvPr>
          <p:cNvSpPr txBox="1">
            <a:spLocks/>
          </p:cNvSpPr>
          <p:nvPr/>
        </p:nvSpPr>
        <p:spPr>
          <a:xfrm>
            <a:off x="2148525" y="5721348"/>
            <a:ext cx="2668447" cy="59303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rgbClr val="00133A"/>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rgbClr val="00133A"/>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rgbClr val="00133A"/>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200" kern="1200">
                <a:solidFill>
                  <a:srgbClr val="00133A"/>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100" kern="1200">
                <a:solidFill>
                  <a:srgbClr val="00133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fr-FR" sz="3600" cap="small" dirty="0">
                <a:solidFill>
                  <a:srgbClr val="DBDDDC"/>
                </a:solidFill>
                <a:latin typeface="Rajdhani" panose="02000000000000000000" pitchFamily="2" charset="0"/>
                <a:cs typeface="Rajdhani" panose="02000000000000000000" pitchFamily="2" charset="0"/>
              </a:rPr>
              <a:t>30 min.</a:t>
            </a:r>
          </a:p>
        </p:txBody>
      </p:sp>
      <p:sp>
        <p:nvSpPr>
          <p:cNvPr id="24" name="ZoneTexte 23">
            <a:extLst>
              <a:ext uri="{FF2B5EF4-FFF2-40B4-BE49-F238E27FC236}">
                <a16:creationId xmlns:a16="http://schemas.microsoft.com/office/drawing/2014/main" id="{0D06CBF7-2FAD-4A07-B0B8-0048E649751F}"/>
              </a:ext>
            </a:extLst>
          </p:cNvPr>
          <p:cNvSpPr txBox="1"/>
          <p:nvPr/>
        </p:nvSpPr>
        <p:spPr>
          <a:xfrm>
            <a:off x="1130139" y="2905318"/>
            <a:ext cx="3313068" cy="1015663"/>
          </a:xfrm>
          <a:prstGeom prst="rect">
            <a:avLst/>
          </a:prstGeom>
          <a:noFill/>
        </p:spPr>
        <p:txBody>
          <a:bodyPr wrap="square">
            <a:spAutoFit/>
          </a:bodyPr>
          <a:lstStyle/>
          <a:p>
            <a:pPr marL="0" lvl="0" indent="0" algn="l" rtl="0">
              <a:spcBef>
                <a:spcPts val="0"/>
              </a:spcBef>
              <a:spcAft>
                <a:spcPts val="0"/>
              </a:spcAft>
              <a:buNone/>
            </a:pPr>
            <a:r>
              <a:rPr lang="fr-FR" sz="2000" b="1" dirty="0">
                <a:solidFill>
                  <a:schemeClr val="bg1"/>
                </a:solidFill>
                <a:latin typeface="Rajdhani" panose="02000000000000000000" pitchFamily="2" charset="0"/>
                <a:ea typeface="Raleway"/>
                <a:cs typeface="Rajdhani" panose="02000000000000000000" pitchFamily="2" charset="0"/>
                <a:sym typeface="Raleway"/>
              </a:rPr>
              <a:t>Conception des activités d’apprentissage sur le storyboard</a:t>
            </a:r>
          </a:p>
        </p:txBody>
      </p:sp>
      <p:sp>
        <p:nvSpPr>
          <p:cNvPr id="25" name="ZoneTexte 24">
            <a:extLst>
              <a:ext uri="{FF2B5EF4-FFF2-40B4-BE49-F238E27FC236}">
                <a16:creationId xmlns:a16="http://schemas.microsoft.com/office/drawing/2014/main" id="{BDD2C46D-3F00-40E0-B957-3D345BCD77CA}"/>
              </a:ext>
            </a:extLst>
          </p:cNvPr>
          <p:cNvSpPr txBox="1"/>
          <p:nvPr/>
        </p:nvSpPr>
        <p:spPr>
          <a:xfrm>
            <a:off x="53673" y="2957459"/>
            <a:ext cx="1076466" cy="1015663"/>
          </a:xfrm>
          <a:prstGeom prst="rect">
            <a:avLst/>
          </a:prstGeom>
          <a:noFill/>
        </p:spPr>
        <p:txBody>
          <a:bodyPr wrap="square" lIns="0" tIns="0" rIns="0" bIns="0" rtlCol="0">
            <a:spAutoFit/>
          </a:bodyPr>
          <a:lstStyle/>
          <a:p>
            <a:r>
              <a:rPr lang="fr-FR" sz="6600" dirty="0">
                <a:solidFill>
                  <a:srgbClr val="DBDDDC"/>
                </a:solidFill>
                <a:latin typeface="Calibri" panose="020F0502020204030204" pitchFamily="34" charset="0"/>
                <a:cs typeface="Calibri" panose="020F0502020204030204" pitchFamily="34" charset="0"/>
                <a:sym typeface="Wingdings" panose="05000000000000000000" pitchFamily="2" charset="2"/>
              </a:rPr>
              <a:t>❷</a:t>
            </a:r>
            <a:endParaRPr lang="fr-FR" sz="6600" dirty="0">
              <a:solidFill>
                <a:srgbClr val="DBDDDC"/>
              </a:solidFill>
            </a:endParaRPr>
          </a:p>
        </p:txBody>
      </p:sp>
    </p:spTree>
    <p:custDataLst>
      <p:tags r:id="rId1"/>
    </p:custDataLst>
    <p:extLst>
      <p:ext uri="{BB962C8B-B14F-4D97-AF65-F5344CB8AC3E}">
        <p14:creationId xmlns:p14="http://schemas.microsoft.com/office/powerpoint/2010/main" val="25945920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5F36C081-7072-456B-9B3D-5A9D1DAB0F9B}"/>
              </a:ext>
            </a:extLst>
          </p:cNvPr>
          <p:cNvGrpSpPr/>
          <p:nvPr/>
        </p:nvGrpSpPr>
        <p:grpSpPr>
          <a:xfrm>
            <a:off x="7874094" y="1257940"/>
            <a:ext cx="3726000" cy="5256000"/>
            <a:chOff x="8420005" y="1647003"/>
            <a:chExt cx="3384550" cy="4775888"/>
          </a:xfrm>
        </p:grpSpPr>
        <p:grpSp>
          <p:nvGrpSpPr>
            <p:cNvPr id="2" name="Groupe 1">
              <a:extLst>
                <a:ext uri="{FF2B5EF4-FFF2-40B4-BE49-F238E27FC236}">
                  <a16:creationId xmlns:a16="http://schemas.microsoft.com/office/drawing/2014/main" id="{BB1FE64C-33EB-497A-B184-893BAF2DA083}"/>
                </a:ext>
              </a:extLst>
            </p:cNvPr>
            <p:cNvGrpSpPr/>
            <p:nvPr/>
          </p:nvGrpSpPr>
          <p:grpSpPr>
            <a:xfrm>
              <a:off x="8420005" y="1647003"/>
              <a:ext cx="3384550" cy="4775888"/>
              <a:chOff x="5403850" y="234262"/>
              <a:chExt cx="3384550" cy="4775888"/>
            </a:xfrm>
          </p:grpSpPr>
          <p:pic>
            <p:nvPicPr>
              <p:cNvPr id="12" name="Image 11">
                <a:extLst>
                  <a:ext uri="{FF2B5EF4-FFF2-40B4-BE49-F238E27FC236}">
                    <a16:creationId xmlns:a16="http://schemas.microsoft.com/office/drawing/2014/main" id="{872D1E0A-21AC-418E-9476-DD2D04414373}"/>
                  </a:ext>
                </a:extLst>
              </p:cNvPr>
              <p:cNvPicPr>
                <a:picLocks noChangeAspect="1"/>
              </p:cNvPicPr>
              <p:nvPr/>
            </p:nvPicPr>
            <p:blipFill rotWithShape="1">
              <a:blip r:embed="rId5"/>
              <a:srcRect l="2771" t="1358" r="2716" b="4602"/>
              <a:stretch/>
            </p:blipFill>
            <p:spPr>
              <a:xfrm>
                <a:off x="5403850" y="234262"/>
                <a:ext cx="3384550" cy="4775888"/>
              </a:xfrm>
              <a:prstGeom prst="rect">
                <a:avLst/>
              </a:prstGeom>
            </p:spPr>
          </p:pic>
          <p:sp>
            <p:nvSpPr>
              <p:cNvPr id="14" name="Ellipse 13">
                <a:extLst>
                  <a:ext uri="{FF2B5EF4-FFF2-40B4-BE49-F238E27FC236}">
                    <a16:creationId xmlns:a16="http://schemas.microsoft.com/office/drawing/2014/main" id="{056554C0-C8FE-40FC-9B05-2BDFB6F795CA}"/>
                  </a:ext>
                </a:extLst>
              </p:cNvPr>
              <p:cNvSpPr/>
              <p:nvPr/>
            </p:nvSpPr>
            <p:spPr>
              <a:xfrm>
                <a:off x="6896157" y="4098738"/>
                <a:ext cx="83671" cy="836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 name="Groupe 4">
              <a:extLst>
                <a:ext uri="{FF2B5EF4-FFF2-40B4-BE49-F238E27FC236}">
                  <a16:creationId xmlns:a16="http://schemas.microsoft.com/office/drawing/2014/main" id="{48F19BA3-FB9D-4357-AF43-EF7450B47F13}"/>
                </a:ext>
              </a:extLst>
            </p:cNvPr>
            <p:cNvGrpSpPr/>
            <p:nvPr/>
          </p:nvGrpSpPr>
          <p:grpSpPr>
            <a:xfrm>
              <a:off x="9446621" y="2960885"/>
              <a:ext cx="1911157" cy="2868099"/>
              <a:chOff x="9446621" y="2960885"/>
              <a:chExt cx="1911157" cy="2868099"/>
            </a:xfrm>
          </p:grpSpPr>
          <p:sp>
            <p:nvSpPr>
              <p:cNvPr id="9" name="Forme libre 7">
                <a:extLst>
                  <a:ext uri="{FF2B5EF4-FFF2-40B4-BE49-F238E27FC236}">
                    <a16:creationId xmlns:a16="http://schemas.microsoft.com/office/drawing/2014/main" id="{B4DCBD3F-5B0C-4B69-B8F3-39D227559FED}"/>
                  </a:ext>
                </a:extLst>
              </p:cNvPr>
              <p:cNvSpPr/>
              <p:nvPr/>
            </p:nvSpPr>
            <p:spPr>
              <a:xfrm>
                <a:off x="9549419" y="2960885"/>
                <a:ext cx="875281" cy="1134442"/>
              </a:xfrm>
              <a:custGeom>
                <a:avLst/>
                <a:gdLst>
                  <a:gd name="connsiteX0" fmla="*/ 545217 w 875281"/>
                  <a:gd name="connsiteY0" fmla="*/ 0 h 1134442"/>
                  <a:gd name="connsiteX1" fmla="*/ 623454 w 875281"/>
                  <a:gd name="connsiteY1" fmla="*/ 684577 h 1134442"/>
                  <a:gd name="connsiteX2" fmla="*/ 875281 w 875281"/>
                  <a:gd name="connsiteY2" fmla="*/ 933959 h 1134442"/>
                  <a:gd name="connsiteX3" fmla="*/ 545217 w 875281"/>
                  <a:gd name="connsiteY3" fmla="*/ 1134442 h 1134442"/>
                  <a:gd name="connsiteX4" fmla="*/ 158919 w 875281"/>
                  <a:gd name="connsiteY4" fmla="*/ 955963 h 1134442"/>
                  <a:gd name="connsiteX5" fmla="*/ 0 w 875281"/>
                  <a:gd name="connsiteY5" fmla="*/ 418081 h 1134442"/>
                  <a:gd name="connsiteX6" fmla="*/ 545217 w 875281"/>
                  <a:gd name="connsiteY6" fmla="*/ 0 h 11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281" h="1134442">
                    <a:moveTo>
                      <a:pt x="545217" y="0"/>
                    </a:moveTo>
                    <a:lnTo>
                      <a:pt x="623454" y="684577"/>
                    </a:lnTo>
                    <a:lnTo>
                      <a:pt x="875281" y="933959"/>
                    </a:lnTo>
                    <a:lnTo>
                      <a:pt x="545217" y="1134442"/>
                    </a:lnTo>
                    <a:lnTo>
                      <a:pt x="158919" y="955963"/>
                    </a:lnTo>
                    <a:lnTo>
                      <a:pt x="0" y="418081"/>
                    </a:lnTo>
                    <a:lnTo>
                      <a:pt x="545217" y="0"/>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39970247-1267-46B9-A769-376C2D8ED9C0}"/>
                  </a:ext>
                </a:extLst>
              </p:cNvPr>
              <p:cNvSpPr/>
              <p:nvPr/>
            </p:nvSpPr>
            <p:spPr>
              <a:xfrm>
                <a:off x="9910305" y="5511479"/>
                <a:ext cx="83671" cy="836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orme libre 10">
                <a:extLst>
                  <a:ext uri="{FF2B5EF4-FFF2-40B4-BE49-F238E27FC236}">
                    <a16:creationId xmlns:a16="http://schemas.microsoft.com/office/drawing/2014/main" id="{2032785C-934E-498C-8051-0C4DBCB2696C}"/>
                  </a:ext>
                </a:extLst>
              </p:cNvPr>
              <p:cNvSpPr/>
              <p:nvPr/>
            </p:nvSpPr>
            <p:spPr>
              <a:xfrm>
                <a:off x="9551426" y="3073219"/>
                <a:ext cx="946244" cy="918949"/>
              </a:xfrm>
              <a:custGeom>
                <a:avLst/>
                <a:gdLst>
                  <a:gd name="connsiteX0" fmla="*/ 532262 w 946244"/>
                  <a:gd name="connsiteY0" fmla="*/ 0 h 918949"/>
                  <a:gd name="connsiteX1" fmla="*/ 709683 w 946244"/>
                  <a:gd name="connsiteY1" fmla="*/ 523164 h 918949"/>
                  <a:gd name="connsiteX2" fmla="*/ 946244 w 946244"/>
                  <a:gd name="connsiteY2" fmla="*/ 855259 h 918949"/>
                  <a:gd name="connsiteX3" fmla="*/ 550459 w 946244"/>
                  <a:gd name="connsiteY3" fmla="*/ 900752 h 918949"/>
                  <a:gd name="connsiteX4" fmla="*/ 22746 w 946244"/>
                  <a:gd name="connsiteY4" fmla="*/ 918949 h 918949"/>
                  <a:gd name="connsiteX5" fmla="*/ 0 w 946244"/>
                  <a:gd name="connsiteY5" fmla="*/ 286603 h 918949"/>
                  <a:gd name="connsiteX6" fmla="*/ 532262 w 946244"/>
                  <a:gd name="connsiteY6" fmla="*/ 0 h 91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6244" h="918949">
                    <a:moveTo>
                      <a:pt x="532262" y="0"/>
                    </a:moveTo>
                    <a:lnTo>
                      <a:pt x="709683" y="523164"/>
                    </a:lnTo>
                    <a:lnTo>
                      <a:pt x="946244" y="855259"/>
                    </a:lnTo>
                    <a:lnTo>
                      <a:pt x="550459" y="900752"/>
                    </a:lnTo>
                    <a:lnTo>
                      <a:pt x="22746" y="918949"/>
                    </a:lnTo>
                    <a:lnTo>
                      <a:pt x="0" y="286603"/>
                    </a:lnTo>
                    <a:lnTo>
                      <a:pt x="532262" y="0"/>
                    </a:lnTo>
                    <a:close/>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5F211D44-E96F-4F9C-9D12-25B35F804AEA}"/>
                  </a:ext>
                </a:extLst>
              </p:cNvPr>
              <p:cNvSpPr txBox="1"/>
              <p:nvPr/>
            </p:nvSpPr>
            <p:spPr>
              <a:xfrm>
                <a:off x="10893754" y="3409863"/>
                <a:ext cx="464024" cy="169277"/>
              </a:xfrm>
              <a:prstGeom prst="rect">
                <a:avLst/>
              </a:prstGeom>
              <a:noFill/>
            </p:spPr>
            <p:txBody>
              <a:bodyPr wrap="square" lIns="0" tIns="0" rIns="0" bIns="0" rtlCol="0">
                <a:spAutoFit/>
              </a:bodyPr>
              <a:lstStyle/>
              <a:p>
                <a:r>
                  <a:rPr lang="fr-FR" sz="1100" dirty="0">
                    <a:solidFill>
                      <a:srgbClr val="FF0000"/>
                    </a:solidFill>
                  </a:rPr>
                  <a:t>Avant</a:t>
                </a:r>
              </a:p>
            </p:txBody>
          </p:sp>
          <p:sp>
            <p:nvSpPr>
              <p:cNvPr id="16" name="ZoneTexte 15">
                <a:extLst>
                  <a:ext uri="{FF2B5EF4-FFF2-40B4-BE49-F238E27FC236}">
                    <a16:creationId xmlns:a16="http://schemas.microsoft.com/office/drawing/2014/main" id="{80C736E3-985A-49D0-AA70-DE5C898C40B5}"/>
                  </a:ext>
                </a:extLst>
              </p:cNvPr>
              <p:cNvSpPr txBox="1"/>
              <p:nvPr/>
            </p:nvSpPr>
            <p:spPr>
              <a:xfrm>
                <a:off x="10893754" y="3652723"/>
                <a:ext cx="464024" cy="169277"/>
              </a:xfrm>
              <a:prstGeom prst="rect">
                <a:avLst/>
              </a:prstGeom>
              <a:noFill/>
            </p:spPr>
            <p:txBody>
              <a:bodyPr wrap="square" lIns="0" tIns="0" rIns="0" bIns="0" rtlCol="0">
                <a:spAutoFit/>
              </a:bodyPr>
              <a:lstStyle/>
              <a:p>
                <a:r>
                  <a:rPr lang="fr-FR" sz="1100" dirty="0">
                    <a:solidFill>
                      <a:schemeClr val="accent5"/>
                    </a:solidFill>
                  </a:rPr>
                  <a:t>Après</a:t>
                </a:r>
              </a:p>
            </p:txBody>
          </p:sp>
          <p:cxnSp>
            <p:nvCxnSpPr>
              <p:cNvPr id="18" name="Connecteur droit avec flèche 17">
                <a:extLst>
                  <a:ext uri="{FF2B5EF4-FFF2-40B4-BE49-F238E27FC236}">
                    <a16:creationId xmlns:a16="http://schemas.microsoft.com/office/drawing/2014/main" id="{377B7835-82E4-42B2-948A-C7C2945FFAED}"/>
                  </a:ext>
                </a:extLst>
              </p:cNvPr>
              <p:cNvCxnSpPr/>
              <p:nvPr/>
            </p:nvCxnSpPr>
            <p:spPr>
              <a:xfrm flipH="1">
                <a:off x="10147378" y="3491750"/>
                <a:ext cx="709683" cy="0"/>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CE26F04E-80D5-4AD5-AE86-D90C5AA29F3B}"/>
                  </a:ext>
                </a:extLst>
              </p:cNvPr>
              <p:cNvCxnSpPr/>
              <p:nvPr/>
            </p:nvCxnSpPr>
            <p:spPr>
              <a:xfrm flipH="1">
                <a:off x="10356644" y="3737361"/>
                <a:ext cx="500418" cy="0"/>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Ellipse 19">
                <a:extLst>
                  <a:ext uri="{FF2B5EF4-FFF2-40B4-BE49-F238E27FC236}">
                    <a16:creationId xmlns:a16="http://schemas.microsoft.com/office/drawing/2014/main" id="{A4005C45-80BD-4A44-AF58-09EE918BBE30}"/>
                  </a:ext>
                </a:extLst>
              </p:cNvPr>
              <p:cNvSpPr/>
              <p:nvPr/>
            </p:nvSpPr>
            <p:spPr>
              <a:xfrm>
                <a:off x="9785200" y="5511479"/>
                <a:ext cx="83671" cy="8367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7B4D69EF-32CC-4C1B-9F33-71034365C940}"/>
                  </a:ext>
                </a:extLst>
              </p:cNvPr>
              <p:cNvSpPr txBox="1"/>
              <p:nvPr/>
            </p:nvSpPr>
            <p:spPr>
              <a:xfrm>
                <a:off x="10006174" y="5659707"/>
                <a:ext cx="464024" cy="169277"/>
              </a:xfrm>
              <a:prstGeom prst="rect">
                <a:avLst/>
              </a:prstGeom>
              <a:noFill/>
            </p:spPr>
            <p:txBody>
              <a:bodyPr wrap="square" lIns="0" tIns="0" rIns="0" bIns="0" rtlCol="0">
                <a:spAutoFit/>
              </a:bodyPr>
              <a:lstStyle/>
              <a:p>
                <a:r>
                  <a:rPr lang="fr-FR" sz="1100" dirty="0">
                    <a:solidFill>
                      <a:srgbClr val="FF0000"/>
                    </a:solidFill>
                  </a:rPr>
                  <a:t>Avant</a:t>
                </a:r>
              </a:p>
            </p:txBody>
          </p:sp>
          <p:sp>
            <p:nvSpPr>
              <p:cNvPr id="22" name="ZoneTexte 21">
                <a:extLst>
                  <a:ext uri="{FF2B5EF4-FFF2-40B4-BE49-F238E27FC236}">
                    <a16:creationId xmlns:a16="http://schemas.microsoft.com/office/drawing/2014/main" id="{1CD72E1C-4A64-437E-8B18-DE97C295E6D4}"/>
                  </a:ext>
                </a:extLst>
              </p:cNvPr>
              <p:cNvSpPr txBox="1"/>
              <p:nvPr/>
            </p:nvSpPr>
            <p:spPr>
              <a:xfrm>
                <a:off x="9446621" y="5659707"/>
                <a:ext cx="464024" cy="169277"/>
              </a:xfrm>
              <a:prstGeom prst="rect">
                <a:avLst/>
              </a:prstGeom>
              <a:noFill/>
            </p:spPr>
            <p:txBody>
              <a:bodyPr wrap="square" lIns="0" tIns="0" rIns="0" bIns="0" rtlCol="0">
                <a:spAutoFit/>
              </a:bodyPr>
              <a:lstStyle/>
              <a:p>
                <a:r>
                  <a:rPr lang="fr-FR" sz="1100" dirty="0">
                    <a:solidFill>
                      <a:schemeClr val="accent5"/>
                    </a:solidFill>
                  </a:rPr>
                  <a:t>Après</a:t>
                </a:r>
              </a:p>
            </p:txBody>
          </p:sp>
          <p:cxnSp>
            <p:nvCxnSpPr>
              <p:cNvPr id="23" name="Connecteur droit avec flèche 22">
                <a:extLst>
                  <a:ext uri="{FF2B5EF4-FFF2-40B4-BE49-F238E27FC236}">
                    <a16:creationId xmlns:a16="http://schemas.microsoft.com/office/drawing/2014/main" id="{17910AD0-FCF4-4703-B1DE-3812A1F6DBBF}"/>
                  </a:ext>
                </a:extLst>
              </p:cNvPr>
              <p:cNvCxnSpPr/>
              <p:nvPr/>
            </p:nvCxnSpPr>
            <p:spPr>
              <a:xfrm flipH="1" flipV="1">
                <a:off x="9952141" y="5595150"/>
                <a:ext cx="26739" cy="149196"/>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F8AC09CA-49BC-494B-86AB-70209383A161}"/>
                  </a:ext>
                </a:extLst>
              </p:cNvPr>
              <p:cNvCxnSpPr/>
              <p:nvPr/>
            </p:nvCxnSpPr>
            <p:spPr>
              <a:xfrm flipV="1">
                <a:off x="9795209" y="5595150"/>
                <a:ext cx="26739" cy="149196"/>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4" name="ZoneTexte 3">
            <a:extLst>
              <a:ext uri="{FF2B5EF4-FFF2-40B4-BE49-F238E27FC236}">
                <a16:creationId xmlns:a16="http://schemas.microsoft.com/office/drawing/2014/main" id="{D3E57217-E7C2-961D-7089-C5CFC5B81847}"/>
              </a:ext>
            </a:extLst>
          </p:cNvPr>
          <p:cNvSpPr txBox="1"/>
          <p:nvPr/>
        </p:nvSpPr>
        <p:spPr>
          <a:xfrm>
            <a:off x="1311207" y="435109"/>
            <a:ext cx="11176494" cy="584775"/>
          </a:xfrm>
          <a:prstGeom prst="rect">
            <a:avLst/>
          </a:prstGeom>
          <a:noFill/>
        </p:spPr>
        <p:txBody>
          <a:bodyPr wrap="square" rtlCol="0">
            <a:spAutoFit/>
          </a:bodyPr>
          <a:lstStyle/>
          <a:p>
            <a:r>
              <a:rPr lang="en-US" sz="3200" dirty="0">
                <a:solidFill>
                  <a:schemeClr val="bg1"/>
                </a:solidFill>
                <a:latin typeface="Orbitron" panose="02000000000000000000" pitchFamily="2" charset="0"/>
              </a:rPr>
              <a:t>ABC Learning Design pour scénariser Moodle</a:t>
            </a:r>
          </a:p>
        </p:txBody>
      </p:sp>
      <p:pic>
        <p:nvPicPr>
          <p:cNvPr id="3" name="Graphique 2">
            <a:extLst>
              <a:ext uri="{FF2B5EF4-FFF2-40B4-BE49-F238E27FC236}">
                <a16:creationId xmlns:a16="http://schemas.microsoft.com/office/drawing/2014/main" id="{887A5128-FB31-CE3D-9A5C-426C6B1ABF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250914" y="234262"/>
            <a:ext cx="1025456" cy="1023678"/>
          </a:xfrm>
          <a:prstGeom prst="rect">
            <a:avLst/>
          </a:prstGeom>
        </p:spPr>
      </p:pic>
      <p:grpSp>
        <p:nvGrpSpPr>
          <p:cNvPr id="25" name="Group 2">
            <a:extLst>
              <a:ext uri="{FF2B5EF4-FFF2-40B4-BE49-F238E27FC236}">
                <a16:creationId xmlns:a16="http://schemas.microsoft.com/office/drawing/2014/main" id="{1CA558CA-274B-4E20-AC2C-6B13842C2802}"/>
              </a:ext>
            </a:extLst>
          </p:cNvPr>
          <p:cNvGrpSpPr/>
          <p:nvPr/>
        </p:nvGrpSpPr>
        <p:grpSpPr>
          <a:xfrm>
            <a:off x="4057192" y="6233776"/>
            <a:ext cx="3600000" cy="234987"/>
            <a:chOff x="2903091" y="8014682"/>
            <a:chExt cx="6917524" cy="817897"/>
          </a:xfrm>
        </p:grpSpPr>
        <p:sp>
          <p:nvSpPr>
            <p:cNvPr id="26" name="Rounded Rectangle 1">
              <a:extLst>
                <a:ext uri="{FF2B5EF4-FFF2-40B4-BE49-F238E27FC236}">
                  <a16:creationId xmlns:a16="http://schemas.microsoft.com/office/drawing/2014/main" id="{CCD46739-2275-4DEE-BFBF-1C28EA92F1D7}"/>
                </a:ext>
              </a:extLst>
            </p:cNvPr>
            <p:cNvSpPr/>
            <p:nvPr/>
          </p:nvSpPr>
          <p:spPr bwMode="auto">
            <a:xfrm>
              <a:off x="2903091" y="8014682"/>
              <a:ext cx="6917524" cy="817897"/>
            </a:xfrm>
            <a:prstGeom prst="roundRect">
              <a:avLst/>
            </a:prstGeom>
            <a:solidFill>
              <a:srgbClr val="F58120"/>
            </a:solidFill>
            <a:ln w="12700" cap="flat" cmpd="sng" algn="ctr">
              <a:noFill/>
              <a:prstDash val="solid"/>
              <a:miter lim="400000"/>
              <a:headEnd type="none" w="med" len="med"/>
              <a:tailEnd type="none" w="med" len="med"/>
            </a:ln>
            <a:effectLst/>
          </p:spPr>
          <p:txBody>
            <a:bodyPr vert="horz" wrap="square" lIns="38100" tIns="38100" rIns="38100" bIns="38100" numCol="1" rtlCol="0" anchor="ctr" anchorCtr="0" compatLnSpc="1">
              <a:prstTxWarp prst="textNoShape">
                <a:avLst/>
              </a:prstTxWarp>
              <a:spAutoFit/>
            </a:bodyPr>
            <a:lstStyle/>
            <a:p>
              <a:pPr marL="0" marR="0" lvl="0" indent="0" defTabSz="825500" eaLnBrk="1"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DBDDDC"/>
                </a:solidFill>
                <a:effectLst/>
                <a:uLnTx/>
                <a:uFillTx/>
                <a:latin typeface="Poppins" charset="0"/>
                <a:ea typeface="Poppins" charset="0"/>
                <a:cs typeface="Poppins" charset="0"/>
                <a:sym typeface="Poppins" charset="0"/>
              </a:endParaRPr>
            </a:p>
          </p:txBody>
        </p:sp>
        <p:sp>
          <p:nvSpPr>
            <p:cNvPr id="27" name="Rounded Rectangle 33">
              <a:extLst>
                <a:ext uri="{FF2B5EF4-FFF2-40B4-BE49-F238E27FC236}">
                  <a16:creationId xmlns:a16="http://schemas.microsoft.com/office/drawing/2014/main" id="{3CD70D1E-56A9-40F9-8F13-097111788F56}"/>
                </a:ext>
              </a:extLst>
            </p:cNvPr>
            <p:cNvSpPr/>
            <p:nvPr/>
          </p:nvSpPr>
          <p:spPr bwMode="auto">
            <a:xfrm>
              <a:off x="2903091" y="8014682"/>
              <a:ext cx="5879895" cy="817897"/>
            </a:xfrm>
            <a:prstGeom prst="roundRect">
              <a:avLst/>
            </a:prstGeom>
            <a:solidFill>
              <a:srgbClr val="48A0D9"/>
            </a:solidFill>
            <a:ln w="12700" cap="flat" cmpd="sng" algn="ctr">
              <a:noFill/>
              <a:prstDash val="solid"/>
              <a:miter lim="400000"/>
              <a:headEnd type="none" w="med" len="med"/>
              <a:tailEnd type="none" w="med" len="med"/>
            </a:ln>
            <a:effectLst/>
          </p:spPr>
          <p:txBody>
            <a:bodyPr vert="horz" wrap="square" lIns="38100" tIns="38100" rIns="38100" bIns="38100" numCol="1" rtlCol="0" anchor="ctr" anchorCtr="0" compatLnSpc="1">
              <a:prstTxWarp prst="textNoShape">
                <a:avLst/>
              </a:prstTxWarp>
              <a:spAutoFit/>
            </a:bodyPr>
            <a:lstStyle/>
            <a:p>
              <a:pPr marL="0" marR="0" lvl="0" indent="0" defTabSz="825500" eaLnBrk="1"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DBDDDC"/>
                </a:solidFill>
                <a:effectLst/>
                <a:uLnTx/>
                <a:uFillTx/>
                <a:latin typeface="Poppins" charset="0"/>
                <a:ea typeface="Poppins" charset="0"/>
                <a:cs typeface="Poppins" charset="0"/>
                <a:sym typeface="Poppins" charset="0"/>
              </a:endParaRPr>
            </a:p>
          </p:txBody>
        </p:sp>
      </p:grpSp>
      <p:sp>
        <p:nvSpPr>
          <p:cNvPr id="28" name="Espace réservé du contenu 4">
            <a:extLst>
              <a:ext uri="{FF2B5EF4-FFF2-40B4-BE49-F238E27FC236}">
                <a16:creationId xmlns:a16="http://schemas.microsoft.com/office/drawing/2014/main" id="{9228CE89-7BC9-4BD5-A289-40995A68734B}"/>
              </a:ext>
            </a:extLst>
          </p:cNvPr>
          <p:cNvSpPr txBox="1">
            <a:spLocks/>
          </p:cNvSpPr>
          <p:nvPr/>
        </p:nvSpPr>
        <p:spPr>
          <a:xfrm>
            <a:off x="5063175" y="5721348"/>
            <a:ext cx="2668447" cy="59303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rgbClr val="00133A"/>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rgbClr val="00133A"/>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rgbClr val="00133A"/>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200" kern="1200">
                <a:solidFill>
                  <a:srgbClr val="00133A"/>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100" kern="1200">
                <a:solidFill>
                  <a:srgbClr val="00133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fr-FR" sz="3600" cap="small" dirty="0">
                <a:solidFill>
                  <a:srgbClr val="DBDDDC"/>
                </a:solidFill>
                <a:latin typeface="Rajdhani" panose="02000000000000000000" pitchFamily="2" charset="0"/>
                <a:cs typeface="Rajdhani" panose="02000000000000000000" pitchFamily="2" charset="0"/>
              </a:rPr>
              <a:t>5 min.</a:t>
            </a:r>
          </a:p>
        </p:txBody>
      </p:sp>
      <p:sp>
        <p:nvSpPr>
          <p:cNvPr id="29" name="ZoneTexte 28">
            <a:extLst>
              <a:ext uri="{FF2B5EF4-FFF2-40B4-BE49-F238E27FC236}">
                <a16:creationId xmlns:a16="http://schemas.microsoft.com/office/drawing/2014/main" id="{69BDB4F6-C3B0-4DC3-A69E-C9A438FD829D}"/>
              </a:ext>
            </a:extLst>
          </p:cNvPr>
          <p:cNvSpPr txBox="1"/>
          <p:nvPr/>
        </p:nvSpPr>
        <p:spPr>
          <a:xfrm>
            <a:off x="53673" y="2957459"/>
            <a:ext cx="1076466" cy="1015663"/>
          </a:xfrm>
          <a:prstGeom prst="rect">
            <a:avLst/>
          </a:prstGeom>
          <a:noFill/>
        </p:spPr>
        <p:txBody>
          <a:bodyPr wrap="square" lIns="0" tIns="0" rIns="0" bIns="0" rtlCol="0">
            <a:spAutoFit/>
          </a:bodyPr>
          <a:lstStyle/>
          <a:p>
            <a:r>
              <a:rPr lang="fr-FR" sz="6600" dirty="0">
                <a:solidFill>
                  <a:srgbClr val="DBDDDC"/>
                </a:solidFill>
                <a:latin typeface="Calibri" panose="020F0502020204030204" pitchFamily="34" charset="0"/>
                <a:cs typeface="Calibri" panose="020F0502020204030204" pitchFamily="34" charset="0"/>
                <a:sym typeface="Wingdings" panose="05000000000000000000" pitchFamily="2" charset="2"/>
              </a:rPr>
              <a:t>❸</a:t>
            </a:r>
            <a:endParaRPr lang="fr-FR" sz="6600" dirty="0">
              <a:solidFill>
                <a:srgbClr val="DBDDDC"/>
              </a:solidFill>
            </a:endParaRPr>
          </a:p>
        </p:txBody>
      </p:sp>
      <p:sp>
        <p:nvSpPr>
          <p:cNvPr id="30" name="ZoneTexte 29">
            <a:extLst>
              <a:ext uri="{FF2B5EF4-FFF2-40B4-BE49-F238E27FC236}">
                <a16:creationId xmlns:a16="http://schemas.microsoft.com/office/drawing/2014/main" id="{4B5C8D6D-32B8-44FD-BC0A-C1F80620E2A9}"/>
              </a:ext>
            </a:extLst>
          </p:cNvPr>
          <p:cNvSpPr txBox="1"/>
          <p:nvPr/>
        </p:nvSpPr>
        <p:spPr>
          <a:xfrm>
            <a:off x="1272787" y="3128091"/>
            <a:ext cx="4113167" cy="400110"/>
          </a:xfrm>
          <a:prstGeom prst="rect">
            <a:avLst/>
          </a:prstGeom>
          <a:noFill/>
        </p:spPr>
        <p:txBody>
          <a:bodyPr wrap="square">
            <a:spAutoFit/>
          </a:bodyPr>
          <a:lstStyle/>
          <a:p>
            <a:pPr marL="0" lvl="0" indent="0" algn="l" rtl="0">
              <a:spcBef>
                <a:spcPts val="0"/>
              </a:spcBef>
              <a:spcAft>
                <a:spcPts val="0"/>
              </a:spcAft>
              <a:buNone/>
            </a:pPr>
            <a:r>
              <a:rPr lang="fr-FR" sz="2000" b="1" dirty="0" err="1">
                <a:solidFill>
                  <a:schemeClr val="bg1"/>
                </a:solidFill>
                <a:latin typeface="Rajdhani" panose="02000000000000000000" pitchFamily="2" charset="0"/>
                <a:ea typeface="Raleway"/>
                <a:cs typeface="Rajdhani" panose="02000000000000000000" pitchFamily="2" charset="0"/>
                <a:sym typeface="Raleway"/>
              </a:rPr>
              <a:t>Ré-évaluation</a:t>
            </a:r>
            <a:r>
              <a:rPr lang="fr-FR" sz="2000" b="1" dirty="0">
                <a:solidFill>
                  <a:schemeClr val="bg1"/>
                </a:solidFill>
                <a:latin typeface="Rajdhani" panose="02000000000000000000" pitchFamily="2" charset="0"/>
                <a:ea typeface="Raleway"/>
                <a:cs typeface="Rajdhani" panose="02000000000000000000" pitchFamily="2" charset="0"/>
                <a:sym typeface="Raleway"/>
              </a:rPr>
              <a:t> du graphe radar</a:t>
            </a:r>
          </a:p>
        </p:txBody>
      </p:sp>
    </p:spTree>
    <p:custDataLst>
      <p:tags r:id="rId1"/>
    </p:custDataLst>
    <p:extLst>
      <p:ext uri="{BB962C8B-B14F-4D97-AF65-F5344CB8AC3E}">
        <p14:creationId xmlns:p14="http://schemas.microsoft.com/office/powerpoint/2010/main" val="141795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3E57217-E7C2-961D-7089-C5CFC5B81847}"/>
              </a:ext>
            </a:extLst>
          </p:cNvPr>
          <p:cNvSpPr txBox="1"/>
          <p:nvPr/>
        </p:nvSpPr>
        <p:spPr>
          <a:xfrm>
            <a:off x="1311207" y="435109"/>
            <a:ext cx="11176494" cy="584775"/>
          </a:xfrm>
          <a:prstGeom prst="rect">
            <a:avLst/>
          </a:prstGeom>
          <a:noFill/>
        </p:spPr>
        <p:txBody>
          <a:bodyPr wrap="square" rtlCol="0">
            <a:spAutoFit/>
          </a:bodyPr>
          <a:lstStyle/>
          <a:p>
            <a:r>
              <a:rPr lang="en-US" sz="3200" dirty="0">
                <a:solidFill>
                  <a:schemeClr val="bg1"/>
                </a:solidFill>
                <a:latin typeface="Orbitron" panose="02000000000000000000" pitchFamily="2" charset="0"/>
              </a:rPr>
              <a:t>ABC Learning Design pour scénariser Moodle</a:t>
            </a:r>
          </a:p>
        </p:txBody>
      </p:sp>
      <p:pic>
        <p:nvPicPr>
          <p:cNvPr id="3" name="Graphique 2">
            <a:extLst>
              <a:ext uri="{FF2B5EF4-FFF2-40B4-BE49-F238E27FC236}">
                <a16:creationId xmlns:a16="http://schemas.microsoft.com/office/drawing/2014/main" id="{887A5128-FB31-CE3D-9A5C-426C6B1ABF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50914" y="234262"/>
            <a:ext cx="1025456" cy="1023678"/>
          </a:xfrm>
          <a:prstGeom prst="rect">
            <a:avLst/>
          </a:prstGeom>
        </p:spPr>
      </p:pic>
      <p:pic>
        <p:nvPicPr>
          <p:cNvPr id="18" name="Image 17">
            <a:extLst>
              <a:ext uri="{FF2B5EF4-FFF2-40B4-BE49-F238E27FC236}">
                <a16:creationId xmlns:a16="http://schemas.microsoft.com/office/drawing/2014/main" id="{F938ADA8-3DEB-4D6F-9E03-D18ADB4A2C96}"/>
              </a:ext>
            </a:extLst>
          </p:cNvPr>
          <p:cNvPicPr>
            <a:picLocks noChangeAspect="1"/>
          </p:cNvPicPr>
          <p:nvPr/>
        </p:nvPicPr>
        <p:blipFill>
          <a:blip r:embed="rId7"/>
          <a:stretch>
            <a:fillRect/>
          </a:stretch>
        </p:blipFill>
        <p:spPr>
          <a:xfrm>
            <a:off x="4862021" y="1287581"/>
            <a:ext cx="7095967" cy="5181182"/>
          </a:xfrm>
          <a:prstGeom prst="rect">
            <a:avLst/>
          </a:prstGeom>
        </p:spPr>
      </p:pic>
      <p:graphicFrame>
        <p:nvGraphicFramePr>
          <p:cNvPr id="19" name="Tableau 18">
            <a:extLst>
              <a:ext uri="{FF2B5EF4-FFF2-40B4-BE49-F238E27FC236}">
                <a16:creationId xmlns:a16="http://schemas.microsoft.com/office/drawing/2014/main" id="{A1949EB9-E678-4739-950C-31044B934BC5}"/>
              </a:ext>
            </a:extLst>
          </p:cNvPr>
          <p:cNvGraphicFramePr>
            <a:graphicFrameLocks noGrp="1"/>
          </p:cNvGraphicFramePr>
          <p:nvPr/>
        </p:nvGraphicFramePr>
        <p:xfrm>
          <a:off x="4862021" y="1760668"/>
          <a:ext cx="7095967" cy="4662222"/>
        </p:xfrm>
        <a:graphic>
          <a:graphicData uri="http://schemas.openxmlformats.org/drawingml/2006/table">
            <a:tbl>
              <a:tblPr firstRow="1" bandRow="1">
                <a:tableStyleId>{073A0DAA-6AF3-43AB-8588-CEC1D06C72B9}</a:tableStyleId>
              </a:tblPr>
              <a:tblGrid>
                <a:gridCol w="7095967">
                  <a:extLst>
                    <a:ext uri="{9D8B030D-6E8A-4147-A177-3AD203B41FA5}">
                      <a16:colId xmlns:a16="http://schemas.microsoft.com/office/drawing/2014/main" val="551606307"/>
                    </a:ext>
                  </a:extLst>
                </a:gridCol>
              </a:tblGrid>
              <a:tr h="1554074">
                <a:tc>
                  <a:txBody>
                    <a:bodyPr/>
                    <a:lstStyle/>
                    <a:p>
                      <a:r>
                        <a:rPr lang="fr-FR" sz="1400" dirty="0"/>
                        <a:t>AVANT</a:t>
                      </a:r>
                    </a:p>
                  </a:txBody>
                  <a:tcPr marL="94284" marR="94284" marT="47142" marB="4714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AC4C7"/>
                    </a:solidFill>
                  </a:tcPr>
                </a:tc>
                <a:extLst>
                  <a:ext uri="{0D108BD9-81ED-4DB2-BD59-A6C34878D82A}">
                    <a16:rowId xmlns:a16="http://schemas.microsoft.com/office/drawing/2014/main" val="72265995"/>
                  </a:ext>
                </a:extLst>
              </a:tr>
              <a:tr h="1554074">
                <a:tc>
                  <a:txBody>
                    <a:bodyPr/>
                    <a:lstStyle/>
                    <a:p>
                      <a:r>
                        <a:rPr lang="fr-FR" sz="1400" dirty="0">
                          <a:solidFill>
                            <a:srgbClr val="BAC4C7"/>
                          </a:solidFill>
                        </a:rPr>
                        <a:t>PENDANT</a:t>
                      </a:r>
                    </a:p>
                  </a:txBody>
                  <a:tcPr marL="94284" marR="94284" marT="47142" marB="4714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685629"/>
                  </a:ext>
                </a:extLst>
              </a:tr>
              <a:tr h="1554074">
                <a:tc>
                  <a:txBody>
                    <a:bodyPr/>
                    <a:lstStyle/>
                    <a:p>
                      <a:r>
                        <a:rPr lang="fr-FR" sz="1400" dirty="0">
                          <a:solidFill>
                            <a:schemeClr val="bg1"/>
                          </a:solidFill>
                        </a:rPr>
                        <a:t>APRES</a:t>
                      </a:r>
                    </a:p>
                  </a:txBody>
                  <a:tcPr marL="94284" marR="94284" marT="47142" marB="4714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AC4C7"/>
                    </a:solidFill>
                  </a:tcPr>
                </a:tc>
                <a:extLst>
                  <a:ext uri="{0D108BD9-81ED-4DB2-BD59-A6C34878D82A}">
                    <a16:rowId xmlns:a16="http://schemas.microsoft.com/office/drawing/2014/main" val="2692901689"/>
                  </a:ext>
                </a:extLst>
              </a:tr>
            </a:tbl>
          </a:graphicData>
        </a:graphic>
      </p:graphicFrame>
      <p:pic>
        <p:nvPicPr>
          <p:cNvPr id="40" name="Image 39">
            <a:extLst>
              <a:ext uri="{FF2B5EF4-FFF2-40B4-BE49-F238E27FC236}">
                <a16:creationId xmlns:a16="http://schemas.microsoft.com/office/drawing/2014/main" id="{06D131C0-07BD-4713-A887-A5B09F12E3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29446" y="1814413"/>
            <a:ext cx="1724400" cy="1329502"/>
          </a:xfrm>
          <a:prstGeom prst="rect">
            <a:avLst/>
          </a:prstGeom>
        </p:spPr>
      </p:pic>
      <p:pic>
        <p:nvPicPr>
          <p:cNvPr id="43" name="Image 42">
            <a:extLst>
              <a:ext uri="{FF2B5EF4-FFF2-40B4-BE49-F238E27FC236}">
                <a16:creationId xmlns:a16="http://schemas.microsoft.com/office/drawing/2014/main" id="{B87F9654-E1E0-4D3E-88C2-892D14D489D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6000" y="1797575"/>
            <a:ext cx="1724400" cy="1329502"/>
          </a:xfrm>
          <a:prstGeom prst="rect">
            <a:avLst/>
          </a:prstGeom>
        </p:spPr>
      </p:pic>
      <p:pic>
        <p:nvPicPr>
          <p:cNvPr id="45" name="Image 44">
            <a:extLst>
              <a:ext uri="{FF2B5EF4-FFF2-40B4-BE49-F238E27FC236}">
                <a16:creationId xmlns:a16="http://schemas.microsoft.com/office/drawing/2014/main" id="{CA340B03-7E5A-4F06-B68F-7AE8A9E9166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56638" y="3400899"/>
            <a:ext cx="1724400" cy="1329502"/>
          </a:xfrm>
          <a:prstGeom prst="rect">
            <a:avLst/>
          </a:prstGeom>
        </p:spPr>
      </p:pic>
      <p:pic>
        <p:nvPicPr>
          <p:cNvPr id="46" name="Image 45">
            <a:extLst>
              <a:ext uri="{FF2B5EF4-FFF2-40B4-BE49-F238E27FC236}">
                <a16:creationId xmlns:a16="http://schemas.microsoft.com/office/drawing/2014/main" id="{814CA84D-F167-444E-BF6C-DE6441DB919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54745" y="3429000"/>
            <a:ext cx="1724400" cy="1329502"/>
          </a:xfrm>
          <a:prstGeom prst="rect">
            <a:avLst/>
          </a:prstGeom>
        </p:spPr>
      </p:pic>
      <p:sp>
        <p:nvSpPr>
          <p:cNvPr id="20" name="ZoneTexte 19">
            <a:extLst>
              <a:ext uri="{FF2B5EF4-FFF2-40B4-BE49-F238E27FC236}">
                <a16:creationId xmlns:a16="http://schemas.microsoft.com/office/drawing/2014/main" id="{1801AAED-D404-4E82-B425-7D3491FB19C7}"/>
              </a:ext>
            </a:extLst>
          </p:cNvPr>
          <p:cNvSpPr txBox="1"/>
          <p:nvPr/>
        </p:nvSpPr>
        <p:spPr>
          <a:xfrm>
            <a:off x="280084" y="4598670"/>
            <a:ext cx="4335408" cy="956509"/>
          </a:xfrm>
          <a:prstGeom prst="rect">
            <a:avLst/>
          </a:prstGeom>
          <a:solidFill>
            <a:schemeClr val="bg1"/>
          </a:solidFill>
          <a:ln w="19050">
            <a:solidFill>
              <a:srgbClr val="C00000"/>
            </a:solidFill>
          </a:ln>
        </p:spPr>
        <p:txBody>
          <a:bodyPr wrap="square" rtlCol="0">
            <a:noAutofit/>
          </a:bodyPr>
          <a:lstStyle/>
          <a:p>
            <a:r>
              <a:rPr lang="fr-FR" b="1" dirty="0">
                <a:latin typeface="Rajdhani" panose="02000000000000000000" pitchFamily="2" charset="0"/>
                <a:cs typeface="Rajdhani" panose="02000000000000000000" pitchFamily="2" charset="0"/>
              </a:rPr>
              <a:t>Plan d'action : </a:t>
            </a:r>
            <a:r>
              <a:rPr lang="fr-FR" dirty="0">
                <a:latin typeface="Rajdhani" panose="02000000000000000000" pitchFamily="2" charset="0"/>
                <a:cs typeface="Rajdhani" panose="02000000000000000000" pitchFamily="2" charset="0"/>
              </a:rPr>
              <a:t>Chaque équipe rédige les actions nécessaires pour mettre en œuvre le travail réalisé lors de l’atelier.</a:t>
            </a:r>
          </a:p>
          <a:p>
            <a:r>
              <a:rPr lang="fr-FR" dirty="0">
                <a:latin typeface="Rajdhani" panose="02000000000000000000" pitchFamily="2" charset="0"/>
                <a:cs typeface="Rajdhani" panose="02000000000000000000" pitchFamily="2" charset="0"/>
              </a:rPr>
              <a:t> </a:t>
            </a:r>
          </a:p>
        </p:txBody>
      </p:sp>
      <p:grpSp>
        <p:nvGrpSpPr>
          <p:cNvPr id="2" name="Groupe 1">
            <a:extLst>
              <a:ext uri="{FF2B5EF4-FFF2-40B4-BE49-F238E27FC236}">
                <a16:creationId xmlns:a16="http://schemas.microsoft.com/office/drawing/2014/main" id="{C348E3C3-C878-45FB-872F-65F9C0F4F57C}"/>
              </a:ext>
            </a:extLst>
          </p:cNvPr>
          <p:cNvGrpSpPr/>
          <p:nvPr/>
        </p:nvGrpSpPr>
        <p:grpSpPr>
          <a:xfrm>
            <a:off x="6731898" y="1647926"/>
            <a:ext cx="1363449" cy="1804621"/>
            <a:chOff x="-2638383" y="199998"/>
            <a:chExt cx="1363449" cy="1804621"/>
          </a:xfrm>
        </p:grpSpPr>
        <p:grpSp>
          <p:nvGrpSpPr>
            <p:cNvPr id="68" name="Groupe 67">
              <a:extLst>
                <a:ext uri="{FF2B5EF4-FFF2-40B4-BE49-F238E27FC236}">
                  <a16:creationId xmlns:a16="http://schemas.microsoft.com/office/drawing/2014/main" id="{F281358C-4BA0-47B7-A1E3-9CD89A1FBF0A}"/>
                </a:ext>
              </a:extLst>
            </p:cNvPr>
            <p:cNvGrpSpPr/>
            <p:nvPr/>
          </p:nvGrpSpPr>
          <p:grpSpPr>
            <a:xfrm>
              <a:off x="-2632053" y="199998"/>
              <a:ext cx="1357119" cy="1754228"/>
              <a:chOff x="12664705" y="4825378"/>
              <a:chExt cx="1357119" cy="1481759"/>
            </a:xfrm>
          </p:grpSpPr>
          <p:pic>
            <p:nvPicPr>
              <p:cNvPr id="70" name="Image 69">
                <a:extLst>
                  <a:ext uri="{FF2B5EF4-FFF2-40B4-BE49-F238E27FC236}">
                    <a16:creationId xmlns:a16="http://schemas.microsoft.com/office/drawing/2014/main" id="{98F58CD5-3BE4-439A-B011-84C7A48DFE5D}"/>
                  </a:ext>
                </a:extLst>
              </p:cNvPr>
              <p:cNvPicPr>
                <a:picLocks noChangeAspect="1"/>
              </p:cNvPicPr>
              <p:nvPr/>
            </p:nvPicPr>
            <p:blipFill>
              <a:blip r:embed="rId12"/>
              <a:stretch>
                <a:fillRect/>
              </a:stretch>
            </p:blipFill>
            <p:spPr>
              <a:xfrm>
                <a:off x="12664705" y="4978184"/>
                <a:ext cx="1357119" cy="1328953"/>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71" name="Groupe 70">
                <a:extLst>
                  <a:ext uri="{FF2B5EF4-FFF2-40B4-BE49-F238E27FC236}">
                    <a16:creationId xmlns:a16="http://schemas.microsoft.com/office/drawing/2014/main" id="{26367EB0-3305-4540-BC60-37AEB4FB7816}"/>
                  </a:ext>
                </a:extLst>
              </p:cNvPr>
              <p:cNvGrpSpPr/>
              <p:nvPr/>
            </p:nvGrpSpPr>
            <p:grpSpPr>
              <a:xfrm rot="20124343">
                <a:off x="13011521" y="4825378"/>
                <a:ext cx="179660" cy="326829"/>
                <a:chOff x="696000" y="909000"/>
                <a:chExt cx="939996" cy="1710000"/>
              </a:xfrm>
            </p:grpSpPr>
            <p:sp>
              <p:nvSpPr>
                <p:cNvPr id="72" name="Cylindre 71">
                  <a:extLst>
                    <a:ext uri="{FF2B5EF4-FFF2-40B4-BE49-F238E27FC236}">
                      <a16:creationId xmlns:a16="http://schemas.microsoft.com/office/drawing/2014/main" id="{B9174C15-C106-4B02-8CE7-5597BB18ACE2}"/>
                    </a:ext>
                  </a:extLst>
                </p:cNvPr>
                <p:cNvSpPr/>
                <p:nvPr/>
              </p:nvSpPr>
              <p:spPr>
                <a:xfrm>
                  <a:off x="1165998" y="1848894"/>
                  <a:ext cx="45719" cy="770106"/>
                </a:xfrm>
                <a:prstGeom prst="can">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73" name="Cylindre 72">
                  <a:extLst>
                    <a:ext uri="{FF2B5EF4-FFF2-40B4-BE49-F238E27FC236}">
                      <a16:creationId xmlns:a16="http://schemas.microsoft.com/office/drawing/2014/main" id="{3D138F7B-8E15-4090-A681-9AF598A53DB7}"/>
                    </a:ext>
                  </a:extLst>
                </p:cNvPr>
                <p:cNvSpPr/>
                <p:nvPr/>
              </p:nvSpPr>
              <p:spPr>
                <a:xfrm>
                  <a:off x="828498" y="996447"/>
                  <a:ext cx="675000" cy="945000"/>
                </a:xfrm>
                <a:prstGeom prst="ca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74" name="Ellipse 73">
                  <a:extLst>
                    <a:ext uri="{FF2B5EF4-FFF2-40B4-BE49-F238E27FC236}">
                      <a16:creationId xmlns:a16="http://schemas.microsoft.com/office/drawing/2014/main" id="{C3EF363A-80E6-42F9-86B1-0E277E64E525}"/>
                    </a:ext>
                  </a:extLst>
                </p:cNvPr>
                <p:cNvSpPr/>
                <p:nvPr/>
              </p:nvSpPr>
              <p:spPr>
                <a:xfrm>
                  <a:off x="696000" y="1668894"/>
                  <a:ext cx="939996"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75" name="Ellipse 74">
                  <a:extLst>
                    <a:ext uri="{FF2B5EF4-FFF2-40B4-BE49-F238E27FC236}">
                      <a16:creationId xmlns:a16="http://schemas.microsoft.com/office/drawing/2014/main" id="{1EE06F64-B87A-48A9-881A-7AD14699746A}"/>
                    </a:ext>
                  </a:extLst>
                </p:cNvPr>
                <p:cNvSpPr/>
                <p:nvPr/>
              </p:nvSpPr>
              <p:spPr>
                <a:xfrm>
                  <a:off x="760998" y="909000"/>
                  <a:ext cx="810000"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grpSp>
        <p:sp>
          <p:nvSpPr>
            <p:cNvPr id="69" name="ZoneTexte 68">
              <a:extLst>
                <a:ext uri="{FF2B5EF4-FFF2-40B4-BE49-F238E27FC236}">
                  <a16:creationId xmlns:a16="http://schemas.microsoft.com/office/drawing/2014/main" id="{CC6081FA-25FD-42B2-818E-57CAC111415C}"/>
                </a:ext>
              </a:extLst>
            </p:cNvPr>
            <p:cNvSpPr txBox="1"/>
            <p:nvPr/>
          </p:nvSpPr>
          <p:spPr>
            <a:xfrm rot="21238411">
              <a:off x="-2638383" y="434959"/>
              <a:ext cx="1351632" cy="1569660"/>
            </a:xfrm>
            <a:prstGeom prst="rect">
              <a:avLst/>
            </a:prstGeom>
            <a:noFill/>
          </p:spPr>
          <p:txBody>
            <a:bodyPr wrap="square" rtlCol="0">
              <a:spAutoFit/>
            </a:bodyPr>
            <a:lstStyle/>
            <a:p>
              <a:r>
                <a:rPr lang="fr-FR" sz="1200" b="1" dirty="0">
                  <a:latin typeface="Bradley Hand ITC" panose="03070402050302030203" pitchFamily="66" charset="0"/>
                </a:rPr>
                <a:t>Repérer   dans un texte…</a:t>
              </a:r>
            </a:p>
            <a:p>
              <a:r>
                <a:rPr lang="fr-FR" sz="1200" b="1" dirty="0">
                  <a:latin typeface="Bradley Hand ITC" panose="03070402050302030203" pitchFamily="66" charset="0"/>
                </a:rPr>
                <a:t>Durée</a:t>
              </a:r>
              <a:r>
                <a:rPr lang="fr-FR" sz="1200" dirty="0">
                  <a:latin typeface="Bradley Hand ITC" panose="03070402050302030203" pitchFamily="66" charset="0"/>
                </a:rPr>
                <a:t> : 15  min.</a:t>
              </a:r>
            </a:p>
            <a:p>
              <a:r>
                <a:rPr lang="fr-FR" sz="1200" b="1" dirty="0">
                  <a:latin typeface="Bradley Hand ITC" panose="03070402050302030203" pitchFamily="66" charset="0"/>
                </a:rPr>
                <a:t>Outil </a:t>
              </a:r>
              <a:r>
                <a:rPr lang="fr-FR" sz="1200" dirty="0">
                  <a:latin typeface="Bradley Hand ITC" panose="03070402050302030203" pitchFamily="66" charset="0"/>
                </a:rPr>
                <a:t>:  Annotation PDF</a:t>
              </a:r>
            </a:p>
            <a:p>
              <a:r>
                <a:rPr lang="fr-FR" sz="1200" b="1" dirty="0">
                  <a:latin typeface="Bradley Hand ITC" panose="03070402050302030203" pitchFamily="66" charset="0"/>
                </a:rPr>
                <a:t>Modalité :</a:t>
              </a:r>
            </a:p>
            <a:p>
              <a:r>
                <a:rPr lang="fr-FR" sz="1200" dirty="0">
                  <a:latin typeface="Bradley Hand ITC" panose="03070402050302030203" pitchFamily="66" charset="0"/>
                </a:rPr>
                <a:t>Ordi individuel </a:t>
              </a:r>
              <a:r>
                <a:rPr lang="fr-FR" sz="1200" b="1" dirty="0">
                  <a:latin typeface="Bradley Hand ITC" panose="03070402050302030203" pitchFamily="66" charset="0"/>
                </a:rPr>
                <a:t>SAMR</a:t>
              </a:r>
              <a:r>
                <a:rPr lang="fr-FR" sz="1200" dirty="0">
                  <a:latin typeface="Bradley Hand ITC" panose="03070402050302030203" pitchFamily="66" charset="0"/>
                </a:rPr>
                <a:t> : S</a:t>
              </a:r>
            </a:p>
          </p:txBody>
        </p:sp>
      </p:grpSp>
      <p:pic>
        <p:nvPicPr>
          <p:cNvPr id="76" name="Image 75">
            <a:extLst>
              <a:ext uri="{FF2B5EF4-FFF2-40B4-BE49-F238E27FC236}">
                <a16:creationId xmlns:a16="http://schemas.microsoft.com/office/drawing/2014/main" id="{3253DA7B-9672-4EDF-A5DD-D2D7BADB14E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91646" y="3444312"/>
            <a:ext cx="1724400" cy="1329502"/>
          </a:xfrm>
          <a:prstGeom prst="rect">
            <a:avLst/>
          </a:prstGeom>
        </p:spPr>
      </p:pic>
      <p:pic>
        <p:nvPicPr>
          <p:cNvPr id="77" name="Image 76">
            <a:extLst>
              <a:ext uri="{FF2B5EF4-FFF2-40B4-BE49-F238E27FC236}">
                <a16:creationId xmlns:a16="http://schemas.microsoft.com/office/drawing/2014/main" id="{BB7B9959-7EF9-44A7-B168-2BFB645F593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96000" y="5092243"/>
            <a:ext cx="1724400" cy="1329502"/>
          </a:xfrm>
          <a:prstGeom prst="rect">
            <a:avLst/>
          </a:prstGeom>
        </p:spPr>
      </p:pic>
      <p:pic>
        <p:nvPicPr>
          <p:cNvPr id="78" name="Image 77">
            <a:extLst>
              <a:ext uri="{FF2B5EF4-FFF2-40B4-BE49-F238E27FC236}">
                <a16:creationId xmlns:a16="http://schemas.microsoft.com/office/drawing/2014/main" id="{DF739B61-A319-4AB9-B2BC-A7437E22202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25885" y="5049893"/>
            <a:ext cx="1724400" cy="1329502"/>
          </a:xfrm>
          <a:prstGeom prst="rect">
            <a:avLst/>
          </a:prstGeom>
        </p:spPr>
      </p:pic>
      <p:grpSp>
        <p:nvGrpSpPr>
          <p:cNvPr id="79" name="Groupe 78">
            <a:extLst>
              <a:ext uri="{FF2B5EF4-FFF2-40B4-BE49-F238E27FC236}">
                <a16:creationId xmlns:a16="http://schemas.microsoft.com/office/drawing/2014/main" id="{1F90C1EF-6165-4CFC-A878-55E418AFFF26}"/>
              </a:ext>
            </a:extLst>
          </p:cNvPr>
          <p:cNvGrpSpPr/>
          <p:nvPr/>
        </p:nvGrpSpPr>
        <p:grpSpPr>
          <a:xfrm>
            <a:off x="9907298" y="1689575"/>
            <a:ext cx="1363449" cy="1712288"/>
            <a:chOff x="-2638383" y="199998"/>
            <a:chExt cx="1363449" cy="1712288"/>
          </a:xfrm>
        </p:grpSpPr>
        <p:grpSp>
          <p:nvGrpSpPr>
            <p:cNvPr id="80" name="Groupe 79">
              <a:extLst>
                <a:ext uri="{FF2B5EF4-FFF2-40B4-BE49-F238E27FC236}">
                  <a16:creationId xmlns:a16="http://schemas.microsoft.com/office/drawing/2014/main" id="{20560C66-63E7-4522-9B66-21D006BB0DEB}"/>
                </a:ext>
              </a:extLst>
            </p:cNvPr>
            <p:cNvGrpSpPr/>
            <p:nvPr/>
          </p:nvGrpSpPr>
          <p:grpSpPr>
            <a:xfrm>
              <a:off x="-2632053" y="199998"/>
              <a:ext cx="1357119" cy="1687837"/>
              <a:chOff x="12664705" y="4825378"/>
              <a:chExt cx="1357119" cy="1425680"/>
            </a:xfrm>
          </p:grpSpPr>
          <p:pic>
            <p:nvPicPr>
              <p:cNvPr id="82" name="Image 81">
                <a:extLst>
                  <a:ext uri="{FF2B5EF4-FFF2-40B4-BE49-F238E27FC236}">
                    <a16:creationId xmlns:a16="http://schemas.microsoft.com/office/drawing/2014/main" id="{438FDD51-590D-4DBB-9782-C93FFC1280C1}"/>
                  </a:ext>
                </a:extLst>
              </p:cNvPr>
              <p:cNvPicPr>
                <a:picLocks noChangeAspect="1"/>
              </p:cNvPicPr>
              <p:nvPr/>
            </p:nvPicPr>
            <p:blipFill>
              <a:blip r:embed="rId12"/>
              <a:stretch>
                <a:fillRect/>
              </a:stretch>
            </p:blipFill>
            <p:spPr>
              <a:xfrm>
                <a:off x="12664705" y="4978184"/>
                <a:ext cx="1357119" cy="1272874"/>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83" name="Groupe 82">
                <a:extLst>
                  <a:ext uri="{FF2B5EF4-FFF2-40B4-BE49-F238E27FC236}">
                    <a16:creationId xmlns:a16="http://schemas.microsoft.com/office/drawing/2014/main" id="{E64491D9-71AE-47A2-AE37-C8CBD7D243FB}"/>
                  </a:ext>
                </a:extLst>
              </p:cNvPr>
              <p:cNvGrpSpPr/>
              <p:nvPr/>
            </p:nvGrpSpPr>
            <p:grpSpPr>
              <a:xfrm rot="20124343">
                <a:off x="13011521" y="4825378"/>
                <a:ext cx="179660" cy="326829"/>
                <a:chOff x="696000" y="909000"/>
                <a:chExt cx="939996" cy="1710000"/>
              </a:xfrm>
            </p:grpSpPr>
            <p:sp>
              <p:nvSpPr>
                <p:cNvPr id="84" name="Cylindre 83">
                  <a:extLst>
                    <a:ext uri="{FF2B5EF4-FFF2-40B4-BE49-F238E27FC236}">
                      <a16:creationId xmlns:a16="http://schemas.microsoft.com/office/drawing/2014/main" id="{45C9EB1A-F637-429B-9628-485E33A1B6BF}"/>
                    </a:ext>
                  </a:extLst>
                </p:cNvPr>
                <p:cNvSpPr/>
                <p:nvPr/>
              </p:nvSpPr>
              <p:spPr>
                <a:xfrm>
                  <a:off x="1165998" y="1848894"/>
                  <a:ext cx="45719" cy="770106"/>
                </a:xfrm>
                <a:prstGeom prst="can">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85" name="Cylindre 84">
                  <a:extLst>
                    <a:ext uri="{FF2B5EF4-FFF2-40B4-BE49-F238E27FC236}">
                      <a16:creationId xmlns:a16="http://schemas.microsoft.com/office/drawing/2014/main" id="{F5A8B8DA-C14E-4D61-8F3C-C9FC172FD6D4}"/>
                    </a:ext>
                  </a:extLst>
                </p:cNvPr>
                <p:cNvSpPr/>
                <p:nvPr/>
              </p:nvSpPr>
              <p:spPr>
                <a:xfrm>
                  <a:off x="828498" y="996447"/>
                  <a:ext cx="675000" cy="945000"/>
                </a:xfrm>
                <a:prstGeom prst="ca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86" name="Ellipse 85">
                  <a:extLst>
                    <a:ext uri="{FF2B5EF4-FFF2-40B4-BE49-F238E27FC236}">
                      <a16:creationId xmlns:a16="http://schemas.microsoft.com/office/drawing/2014/main" id="{71E87C56-F65A-4DF4-947C-D70FE3171E8C}"/>
                    </a:ext>
                  </a:extLst>
                </p:cNvPr>
                <p:cNvSpPr/>
                <p:nvPr/>
              </p:nvSpPr>
              <p:spPr>
                <a:xfrm>
                  <a:off x="696000" y="1668894"/>
                  <a:ext cx="939996"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87" name="Ellipse 86">
                  <a:extLst>
                    <a:ext uri="{FF2B5EF4-FFF2-40B4-BE49-F238E27FC236}">
                      <a16:creationId xmlns:a16="http://schemas.microsoft.com/office/drawing/2014/main" id="{2A331528-F821-4FFC-9764-D82F94176E5A}"/>
                    </a:ext>
                  </a:extLst>
                </p:cNvPr>
                <p:cNvSpPr/>
                <p:nvPr/>
              </p:nvSpPr>
              <p:spPr>
                <a:xfrm>
                  <a:off x="760998" y="909000"/>
                  <a:ext cx="810000"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grpSp>
        <p:sp>
          <p:nvSpPr>
            <p:cNvPr id="81" name="ZoneTexte 80">
              <a:extLst>
                <a:ext uri="{FF2B5EF4-FFF2-40B4-BE49-F238E27FC236}">
                  <a16:creationId xmlns:a16="http://schemas.microsoft.com/office/drawing/2014/main" id="{33294828-3C31-4310-82DE-4724EA4CCBF4}"/>
                </a:ext>
              </a:extLst>
            </p:cNvPr>
            <p:cNvSpPr txBox="1"/>
            <p:nvPr/>
          </p:nvSpPr>
          <p:spPr>
            <a:xfrm rot="21238411">
              <a:off x="-2638383" y="527291"/>
              <a:ext cx="1351632" cy="1384995"/>
            </a:xfrm>
            <a:prstGeom prst="rect">
              <a:avLst/>
            </a:prstGeom>
            <a:noFill/>
          </p:spPr>
          <p:txBody>
            <a:bodyPr wrap="square" rtlCol="0">
              <a:spAutoFit/>
            </a:bodyPr>
            <a:lstStyle/>
            <a:p>
              <a:r>
                <a:rPr lang="fr-FR" sz="1200" b="1" dirty="0">
                  <a:latin typeface="Bradley Hand ITC" panose="03070402050302030203" pitchFamily="66" charset="0"/>
                </a:rPr>
                <a:t>Regarder une vidéo</a:t>
              </a:r>
            </a:p>
            <a:p>
              <a:r>
                <a:rPr lang="fr-FR" sz="1200" b="1" dirty="0">
                  <a:latin typeface="Bradley Hand ITC" panose="03070402050302030203" pitchFamily="66" charset="0"/>
                </a:rPr>
                <a:t>Durée</a:t>
              </a:r>
              <a:r>
                <a:rPr lang="fr-FR" sz="1200" dirty="0">
                  <a:latin typeface="Bradley Hand ITC" panose="03070402050302030203" pitchFamily="66" charset="0"/>
                </a:rPr>
                <a:t> : 5  min.</a:t>
              </a:r>
            </a:p>
            <a:p>
              <a:r>
                <a:rPr lang="fr-FR" sz="1200" b="1" dirty="0">
                  <a:latin typeface="Bradley Hand ITC" panose="03070402050302030203" pitchFamily="66" charset="0"/>
                </a:rPr>
                <a:t>Outil </a:t>
              </a:r>
              <a:r>
                <a:rPr lang="fr-FR" sz="1200" dirty="0">
                  <a:latin typeface="Bradley Hand ITC" panose="03070402050302030203" pitchFamily="66" charset="0"/>
                </a:rPr>
                <a:t>:  Youtube</a:t>
              </a:r>
            </a:p>
            <a:p>
              <a:r>
                <a:rPr lang="fr-FR" sz="1200" b="1" dirty="0">
                  <a:latin typeface="Bradley Hand ITC" panose="03070402050302030203" pitchFamily="66" charset="0"/>
                </a:rPr>
                <a:t>Modalité :</a:t>
              </a:r>
            </a:p>
            <a:p>
              <a:r>
                <a:rPr lang="fr-FR" sz="1200" dirty="0">
                  <a:latin typeface="Bradley Hand ITC" panose="03070402050302030203" pitchFamily="66" charset="0"/>
                </a:rPr>
                <a:t>Ordi individuel </a:t>
              </a:r>
              <a:r>
                <a:rPr lang="fr-FR" sz="1200" b="1" dirty="0">
                  <a:latin typeface="Bradley Hand ITC" panose="03070402050302030203" pitchFamily="66" charset="0"/>
                </a:rPr>
                <a:t>SAMR</a:t>
              </a:r>
              <a:r>
                <a:rPr lang="fr-FR" sz="1200" dirty="0">
                  <a:latin typeface="Bradley Hand ITC" panose="03070402050302030203" pitchFamily="66" charset="0"/>
                </a:rPr>
                <a:t> : A</a:t>
              </a:r>
            </a:p>
          </p:txBody>
        </p:sp>
      </p:grpSp>
      <p:grpSp>
        <p:nvGrpSpPr>
          <p:cNvPr id="88" name="Groupe 87">
            <a:extLst>
              <a:ext uri="{FF2B5EF4-FFF2-40B4-BE49-F238E27FC236}">
                <a16:creationId xmlns:a16="http://schemas.microsoft.com/office/drawing/2014/main" id="{579999DD-9FC8-4832-897C-6769E098BD58}"/>
              </a:ext>
            </a:extLst>
          </p:cNvPr>
          <p:cNvGrpSpPr/>
          <p:nvPr/>
        </p:nvGrpSpPr>
        <p:grpSpPr>
          <a:xfrm>
            <a:off x="6228434" y="3287189"/>
            <a:ext cx="1363449" cy="1688047"/>
            <a:chOff x="-2638383" y="199999"/>
            <a:chExt cx="1363449" cy="1688047"/>
          </a:xfrm>
        </p:grpSpPr>
        <p:grpSp>
          <p:nvGrpSpPr>
            <p:cNvPr id="89" name="Groupe 88">
              <a:extLst>
                <a:ext uri="{FF2B5EF4-FFF2-40B4-BE49-F238E27FC236}">
                  <a16:creationId xmlns:a16="http://schemas.microsoft.com/office/drawing/2014/main" id="{E7E9FEE5-9A95-42E8-A2EE-C744DB8243B9}"/>
                </a:ext>
              </a:extLst>
            </p:cNvPr>
            <p:cNvGrpSpPr/>
            <p:nvPr/>
          </p:nvGrpSpPr>
          <p:grpSpPr>
            <a:xfrm>
              <a:off x="-2632053" y="199999"/>
              <a:ext cx="1357119" cy="1688047"/>
              <a:chOff x="12664705" y="4825378"/>
              <a:chExt cx="1357119" cy="1425857"/>
            </a:xfrm>
          </p:grpSpPr>
          <p:pic>
            <p:nvPicPr>
              <p:cNvPr id="91" name="Image 90">
                <a:extLst>
                  <a:ext uri="{FF2B5EF4-FFF2-40B4-BE49-F238E27FC236}">
                    <a16:creationId xmlns:a16="http://schemas.microsoft.com/office/drawing/2014/main" id="{3DBC4A6C-C203-4A44-BDBD-9AC598844BFB}"/>
                  </a:ext>
                </a:extLst>
              </p:cNvPr>
              <p:cNvPicPr>
                <a:picLocks noChangeAspect="1"/>
              </p:cNvPicPr>
              <p:nvPr/>
            </p:nvPicPr>
            <p:blipFill>
              <a:blip r:embed="rId12"/>
              <a:stretch>
                <a:fillRect/>
              </a:stretch>
            </p:blipFill>
            <p:spPr>
              <a:xfrm>
                <a:off x="12664705" y="4978184"/>
                <a:ext cx="1357119" cy="1273051"/>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92" name="Groupe 91">
                <a:extLst>
                  <a:ext uri="{FF2B5EF4-FFF2-40B4-BE49-F238E27FC236}">
                    <a16:creationId xmlns:a16="http://schemas.microsoft.com/office/drawing/2014/main" id="{17077896-8E0A-4702-B6CF-A6AFEAD524AE}"/>
                  </a:ext>
                </a:extLst>
              </p:cNvPr>
              <p:cNvGrpSpPr/>
              <p:nvPr/>
            </p:nvGrpSpPr>
            <p:grpSpPr>
              <a:xfrm rot="20124343">
                <a:off x="13011521" y="4825378"/>
                <a:ext cx="179660" cy="326829"/>
                <a:chOff x="696000" y="909000"/>
                <a:chExt cx="939996" cy="1710000"/>
              </a:xfrm>
            </p:grpSpPr>
            <p:sp>
              <p:nvSpPr>
                <p:cNvPr id="93" name="Cylindre 92">
                  <a:extLst>
                    <a:ext uri="{FF2B5EF4-FFF2-40B4-BE49-F238E27FC236}">
                      <a16:creationId xmlns:a16="http://schemas.microsoft.com/office/drawing/2014/main" id="{40CFE809-78D9-4710-9DB8-4C543AE36A7B}"/>
                    </a:ext>
                  </a:extLst>
                </p:cNvPr>
                <p:cNvSpPr/>
                <p:nvPr/>
              </p:nvSpPr>
              <p:spPr>
                <a:xfrm>
                  <a:off x="1165998" y="1848894"/>
                  <a:ext cx="45719" cy="770106"/>
                </a:xfrm>
                <a:prstGeom prst="can">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94" name="Cylindre 93">
                  <a:extLst>
                    <a:ext uri="{FF2B5EF4-FFF2-40B4-BE49-F238E27FC236}">
                      <a16:creationId xmlns:a16="http://schemas.microsoft.com/office/drawing/2014/main" id="{275D22FF-D93C-4B17-B667-5BB4861D53DE}"/>
                    </a:ext>
                  </a:extLst>
                </p:cNvPr>
                <p:cNvSpPr/>
                <p:nvPr/>
              </p:nvSpPr>
              <p:spPr>
                <a:xfrm>
                  <a:off x="828498" y="996447"/>
                  <a:ext cx="675000" cy="945000"/>
                </a:xfrm>
                <a:prstGeom prst="ca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95" name="Ellipse 94">
                  <a:extLst>
                    <a:ext uri="{FF2B5EF4-FFF2-40B4-BE49-F238E27FC236}">
                      <a16:creationId xmlns:a16="http://schemas.microsoft.com/office/drawing/2014/main" id="{785CD7C0-5C80-401E-8DDF-19741E675401}"/>
                    </a:ext>
                  </a:extLst>
                </p:cNvPr>
                <p:cNvSpPr/>
                <p:nvPr/>
              </p:nvSpPr>
              <p:spPr>
                <a:xfrm>
                  <a:off x="696000" y="1668894"/>
                  <a:ext cx="939996"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96" name="Ellipse 95">
                  <a:extLst>
                    <a:ext uri="{FF2B5EF4-FFF2-40B4-BE49-F238E27FC236}">
                      <a16:creationId xmlns:a16="http://schemas.microsoft.com/office/drawing/2014/main" id="{96CCC46D-AF11-40C3-AEE8-FF85D5300C81}"/>
                    </a:ext>
                  </a:extLst>
                </p:cNvPr>
                <p:cNvSpPr/>
                <p:nvPr/>
              </p:nvSpPr>
              <p:spPr>
                <a:xfrm>
                  <a:off x="760998" y="909000"/>
                  <a:ext cx="810000"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grpSp>
        <p:sp>
          <p:nvSpPr>
            <p:cNvPr id="90" name="ZoneTexte 89">
              <a:extLst>
                <a:ext uri="{FF2B5EF4-FFF2-40B4-BE49-F238E27FC236}">
                  <a16:creationId xmlns:a16="http://schemas.microsoft.com/office/drawing/2014/main" id="{F6D92EE2-1742-4E72-BD17-50D3171E0253}"/>
                </a:ext>
              </a:extLst>
            </p:cNvPr>
            <p:cNvSpPr txBox="1"/>
            <p:nvPr/>
          </p:nvSpPr>
          <p:spPr>
            <a:xfrm rot="21238411">
              <a:off x="-2638383" y="475037"/>
              <a:ext cx="1351632" cy="1384995"/>
            </a:xfrm>
            <a:prstGeom prst="rect">
              <a:avLst/>
            </a:prstGeom>
            <a:noFill/>
          </p:spPr>
          <p:txBody>
            <a:bodyPr wrap="square" rtlCol="0">
              <a:spAutoFit/>
            </a:bodyPr>
            <a:lstStyle/>
            <a:p>
              <a:r>
                <a:rPr lang="fr-FR" sz="1200" b="1" dirty="0">
                  <a:latin typeface="Bradley Hand ITC" panose="03070402050302030203" pitchFamily="66" charset="0"/>
                </a:rPr>
                <a:t>Carte mentale</a:t>
              </a:r>
            </a:p>
            <a:p>
              <a:r>
                <a:rPr lang="fr-FR" sz="1200" b="1" dirty="0">
                  <a:latin typeface="Bradley Hand ITC" panose="03070402050302030203" pitchFamily="66" charset="0"/>
                </a:rPr>
                <a:t>Durée</a:t>
              </a:r>
              <a:r>
                <a:rPr lang="fr-FR" sz="1200" dirty="0">
                  <a:latin typeface="Bradley Hand ITC" panose="03070402050302030203" pitchFamily="66" charset="0"/>
                </a:rPr>
                <a:t> : 15  min.</a:t>
              </a:r>
            </a:p>
            <a:p>
              <a:r>
                <a:rPr lang="fr-FR" sz="1200" b="1" dirty="0">
                  <a:latin typeface="Bradley Hand ITC" panose="03070402050302030203" pitchFamily="66" charset="0"/>
                </a:rPr>
                <a:t>Outil </a:t>
              </a:r>
              <a:r>
                <a:rPr lang="fr-FR" sz="1200" dirty="0">
                  <a:latin typeface="Bradley Hand ITC" panose="03070402050302030203" pitchFamily="66" charset="0"/>
                </a:rPr>
                <a:t>:  </a:t>
              </a:r>
              <a:r>
                <a:rPr lang="fr-FR" sz="1200" dirty="0" err="1">
                  <a:latin typeface="Bradley Hand ITC" panose="03070402050302030203" pitchFamily="66" charset="0"/>
                </a:rPr>
                <a:t>Digimindmap</a:t>
              </a:r>
              <a:endParaRPr lang="fr-FR" sz="1200" dirty="0">
                <a:latin typeface="Bradley Hand ITC" panose="03070402050302030203" pitchFamily="66" charset="0"/>
              </a:endParaRPr>
            </a:p>
            <a:p>
              <a:r>
                <a:rPr lang="fr-FR" sz="1200" b="1" dirty="0">
                  <a:latin typeface="Bradley Hand ITC" panose="03070402050302030203" pitchFamily="66" charset="0"/>
                </a:rPr>
                <a:t>Modalité :</a:t>
              </a:r>
            </a:p>
            <a:p>
              <a:r>
                <a:rPr lang="fr-FR" sz="1200" dirty="0">
                  <a:latin typeface="Bradley Hand ITC" panose="03070402050302030203" pitchFamily="66" charset="0"/>
                </a:rPr>
                <a:t>Salle info</a:t>
              </a:r>
            </a:p>
            <a:p>
              <a:r>
                <a:rPr lang="fr-FR" sz="1200" b="1" dirty="0">
                  <a:latin typeface="Bradley Hand ITC" panose="03070402050302030203" pitchFamily="66" charset="0"/>
                </a:rPr>
                <a:t>SAMR</a:t>
              </a:r>
              <a:r>
                <a:rPr lang="fr-FR" sz="1200" dirty="0">
                  <a:latin typeface="Bradley Hand ITC" panose="03070402050302030203" pitchFamily="66" charset="0"/>
                </a:rPr>
                <a:t> : A</a:t>
              </a:r>
            </a:p>
          </p:txBody>
        </p:sp>
      </p:grpSp>
      <p:grpSp>
        <p:nvGrpSpPr>
          <p:cNvPr id="97" name="Groupe 96">
            <a:extLst>
              <a:ext uri="{FF2B5EF4-FFF2-40B4-BE49-F238E27FC236}">
                <a16:creationId xmlns:a16="http://schemas.microsoft.com/office/drawing/2014/main" id="{6FF42114-3A4D-4CD6-B65C-F1056E589D51}"/>
              </a:ext>
            </a:extLst>
          </p:cNvPr>
          <p:cNvGrpSpPr/>
          <p:nvPr/>
        </p:nvGrpSpPr>
        <p:grpSpPr>
          <a:xfrm>
            <a:off x="8612597" y="3308770"/>
            <a:ext cx="1363449" cy="1654797"/>
            <a:chOff x="-2638383" y="199996"/>
            <a:chExt cx="1363449" cy="1693228"/>
          </a:xfrm>
        </p:grpSpPr>
        <p:grpSp>
          <p:nvGrpSpPr>
            <p:cNvPr id="98" name="Groupe 97">
              <a:extLst>
                <a:ext uri="{FF2B5EF4-FFF2-40B4-BE49-F238E27FC236}">
                  <a16:creationId xmlns:a16="http://schemas.microsoft.com/office/drawing/2014/main" id="{5CD3B304-7101-4769-BF48-C05D14778BB4}"/>
                </a:ext>
              </a:extLst>
            </p:cNvPr>
            <p:cNvGrpSpPr/>
            <p:nvPr/>
          </p:nvGrpSpPr>
          <p:grpSpPr>
            <a:xfrm>
              <a:off x="-2632053" y="199996"/>
              <a:ext cx="1357119" cy="1693228"/>
              <a:chOff x="12664705" y="4825378"/>
              <a:chExt cx="1357119" cy="1430234"/>
            </a:xfrm>
          </p:grpSpPr>
          <p:pic>
            <p:nvPicPr>
              <p:cNvPr id="100" name="Image 99">
                <a:extLst>
                  <a:ext uri="{FF2B5EF4-FFF2-40B4-BE49-F238E27FC236}">
                    <a16:creationId xmlns:a16="http://schemas.microsoft.com/office/drawing/2014/main" id="{EC84D907-0616-4DEE-B9DD-2DD87ED3E95B}"/>
                  </a:ext>
                </a:extLst>
              </p:cNvPr>
              <p:cNvPicPr>
                <a:picLocks noChangeAspect="1"/>
              </p:cNvPicPr>
              <p:nvPr/>
            </p:nvPicPr>
            <p:blipFill>
              <a:blip r:embed="rId12"/>
              <a:stretch>
                <a:fillRect/>
              </a:stretch>
            </p:blipFill>
            <p:spPr>
              <a:xfrm>
                <a:off x="12664705" y="4978184"/>
                <a:ext cx="1357119" cy="1277428"/>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01" name="Groupe 100">
                <a:extLst>
                  <a:ext uri="{FF2B5EF4-FFF2-40B4-BE49-F238E27FC236}">
                    <a16:creationId xmlns:a16="http://schemas.microsoft.com/office/drawing/2014/main" id="{3530AB47-D9FE-4D93-A27D-65A55F9C1C60}"/>
                  </a:ext>
                </a:extLst>
              </p:cNvPr>
              <p:cNvGrpSpPr/>
              <p:nvPr/>
            </p:nvGrpSpPr>
            <p:grpSpPr>
              <a:xfrm rot="20124343">
                <a:off x="13011521" y="4825378"/>
                <a:ext cx="179660" cy="326829"/>
                <a:chOff x="696000" y="909000"/>
                <a:chExt cx="939996" cy="1710000"/>
              </a:xfrm>
            </p:grpSpPr>
            <p:sp>
              <p:nvSpPr>
                <p:cNvPr id="102" name="Cylindre 101">
                  <a:extLst>
                    <a:ext uri="{FF2B5EF4-FFF2-40B4-BE49-F238E27FC236}">
                      <a16:creationId xmlns:a16="http://schemas.microsoft.com/office/drawing/2014/main" id="{A147CA85-F916-490C-BE95-D08ECA56E09C}"/>
                    </a:ext>
                  </a:extLst>
                </p:cNvPr>
                <p:cNvSpPr/>
                <p:nvPr/>
              </p:nvSpPr>
              <p:spPr>
                <a:xfrm>
                  <a:off x="1165998" y="1848894"/>
                  <a:ext cx="45719" cy="770106"/>
                </a:xfrm>
                <a:prstGeom prst="can">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03" name="Cylindre 102">
                  <a:extLst>
                    <a:ext uri="{FF2B5EF4-FFF2-40B4-BE49-F238E27FC236}">
                      <a16:creationId xmlns:a16="http://schemas.microsoft.com/office/drawing/2014/main" id="{713D1783-ABEF-46C9-AAD9-2E848AF56BCE}"/>
                    </a:ext>
                  </a:extLst>
                </p:cNvPr>
                <p:cNvSpPr/>
                <p:nvPr/>
              </p:nvSpPr>
              <p:spPr>
                <a:xfrm>
                  <a:off x="828498" y="996447"/>
                  <a:ext cx="675000" cy="945000"/>
                </a:xfrm>
                <a:prstGeom prst="ca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04" name="Ellipse 103">
                  <a:extLst>
                    <a:ext uri="{FF2B5EF4-FFF2-40B4-BE49-F238E27FC236}">
                      <a16:creationId xmlns:a16="http://schemas.microsoft.com/office/drawing/2014/main" id="{7CDAB970-D963-4478-9AB1-330906632D26}"/>
                    </a:ext>
                  </a:extLst>
                </p:cNvPr>
                <p:cNvSpPr/>
                <p:nvPr/>
              </p:nvSpPr>
              <p:spPr>
                <a:xfrm>
                  <a:off x="696000" y="1668894"/>
                  <a:ext cx="939996"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05" name="Ellipse 104">
                  <a:extLst>
                    <a:ext uri="{FF2B5EF4-FFF2-40B4-BE49-F238E27FC236}">
                      <a16:creationId xmlns:a16="http://schemas.microsoft.com/office/drawing/2014/main" id="{5B7C0ADA-C64E-4C4B-9C9F-ECBB3792E361}"/>
                    </a:ext>
                  </a:extLst>
                </p:cNvPr>
                <p:cNvSpPr/>
                <p:nvPr/>
              </p:nvSpPr>
              <p:spPr>
                <a:xfrm>
                  <a:off x="760998" y="909000"/>
                  <a:ext cx="810000"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grpSp>
        <p:sp>
          <p:nvSpPr>
            <p:cNvPr id="99" name="ZoneTexte 98">
              <a:extLst>
                <a:ext uri="{FF2B5EF4-FFF2-40B4-BE49-F238E27FC236}">
                  <a16:creationId xmlns:a16="http://schemas.microsoft.com/office/drawing/2014/main" id="{06FBCF3F-7A9E-4497-933F-8F10667CC30E}"/>
                </a:ext>
              </a:extLst>
            </p:cNvPr>
            <p:cNvSpPr txBox="1"/>
            <p:nvPr/>
          </p:nvSpPr>
          <p:spPr>
            <a:xfrm rot="21238411">
              <a:off x="-2638383" y="501164"/>
              <a:ext cx="1351632" cy="1384995"/>
            </a:xfrm>
            <a:prstGeom prst="rect">
              <a:avLst/>
            </a:prstGeom>
            <a:noFill/>
          </p:spPr>
          <p:txBody>
            <a:bodyPr wrap="square" rtlCol="0">
              <a:spAutoFit/>
            </a:bodyPr>
            <a:lstStyle/>
            <a:p>
              <a:r>
                <a:rPr lang="fr-FR" sz="1200" b="1" dirty="0">
                  <a:latin typeface="Bradley Hand ITC" panose="03070402050302030203" pitchFamily="66" charset="0"/>
                </a:rPr>
                <a:t>Exemples à confronter</a:t>
              </a:r>
            </a:p>
            <a:p>
              <a:r>
                <a:rPr lang="fr-FR" sz="1200" b="1" dirty="0">
                  <a:latin typeface="Bradley Hand ITC" panose="03070402050302030203" pitchFamily="66" charset="0"/>
                </a:rPr>
                <a:t>Durée</a:t>
              </a:r>
              <a:r>
                <a:rPr lang="fr-FR" sz="1200" dirty="0">
                  <a:latin typeface="Bradley Hand ITC" panose="03070402050302030203" pitchFamily="66" charset="0"/>
                </a:rPr>
                <a:t> : 15  min.</a:t>
              </a:r>
            </a:p>
            <a:p>
              <a:r>
                <a:rPr lang="fr-FR" sz="1200" b="1" dirty="0">
                  <a:latin typeface="Bradley Hand ITC" panose="03070402050302030203" pitchFamily="66" charset="0"/>
                </a:rPr>
                <a:t>Outil </a:t>
              </a:r>
              <a:r>
                <a:rPr lang="fr-FR" sz="1200" dirty="0">
                  <a:latin typeface="Bradley Hand ITC" panose="03070402050302030203" pitchFamily="66" charset="0"/>
                </a:rPr>
                <a:t>:  PAD</a:t>
              </a:r>
            </a:p>
            <a:p>
              <a:r>
                <a:rPr lang="fr-FR" sz="1200" b="1" dirty="0">
                  <a:latin typeface="Bradley Hand ITC" panose="03070402050302030203" pitchFamily="66" charset="0"/>
                </a:rPr>
                <a:t>Modalité :</a:t>
              </a:r>
            </a:p>
            <a:p>
              <a:r>
                <a:rPr lang="fr-FR" sz="1200" dirty="0">
                  <a:latin typeface="Bradley Hand ITC" panose="03070402050302030203" pitchFamily="66" charset="0"/>
                </a:rPr>
                <a:t>Salle info</a:t>
              </a:r>
            </a:p>
            <a:p>
              <a:r>
                <a:rPr lang="fr-FR" sz="1200" b="1" dirty="0">
                  <a:latin typeface="Bradley Hand ITC" panose="03070402050302030203" pitchFamily="66" charset="0"/>
                </a:rPr>
                <a:t>SAMR</a:t>
              </a:r>
              <a:r>
                <a:rPr lang="fr-FR" sz="1200" dirty="0">
                  <a:latin typeface="Bradley Hand ITC" panose="03070402050302030203" pitchFamily="66" charset="0"/>
                </a:rPr>
                <a:t> : M</a:t>
              </a:r>
            </a:p>
          </p:txBody>
        </p:sp>
      </p:grpSp>
      <p:grpSp>
        <p:nvGrpSpPr>
          <p:cNvPr id="106" name="Groupe 105">
            <a:extLst>
              <a:ext uri="{FF2B5EF4-FFF2-40B4-BE49-F238E27FC236}">
                <a16:creationId xmlns:a16="http://schemas.microsoft.com/office/drawing/2014/main" id="{521B6B40-EBA2-4E34-9341-FC15441C9DFD}"/>
              </a:ext>
            </a:extLst>
          </p:cNvPr>
          <p:cNvGrpSpPr/>
          <p:nvPr/>
        </p:nvGrpSpPr>
        <p:grpSpPr>
          <a:xfrm>
            <a:off x="10805002" y="3711166"/>
            <a:ext cx="1264362" cy="972543"/>
            <a:chOff x="12182024" y="-1835818"/>
            <a:chExt cx="1264362" cy="972543"/>
          </a:xfrm>
        </p:grpSpPr>
        <p:grpSp>
          <p:nvGrpSpPr>
            <p:cNvPr id="107" name="Groupe 106">
              <a:extLst>
                <a:ext uri="{FF2B5EF4-FFF2-40B4-BE49-F238E27FC236}">
                  <a16:creationId xmlns:a16="http://schemas.microsoft.com/office/drawing/2014/main" id="{6C5EE566-EB7C-4E4E-B016-1B7B5AD0FE83}"/>
                </a:ext>
              </a:extLst>
            </p:cNvPr>
            <p:cNvGrpSpPr/>
            <p:nvPr/>
          </p:nvGrpSpPr>
          <p:grpSpPr>
            <a:xfrm>
              <a:off x="12182024" y="-1835818"/>
              <a:ext cx="1260000" cy="925105"/>
              <a:chOff x="12182024" y="-1835818"/>
              <a:chExt cx="1260000" cy="925105"/>
            </a:xfrm>
          </p:grpSpPr>
          <p:pic>
            <p:nvPicPr>
              <p:cNvPr id="109" name="Image 108">
                <a:extLst>
                  <a:ext uri="{FF2B5EF4-FFF2-40B4-BE49-F238E27FC236}">
                    <a16:creationId xmlns:a16="http://schemas.microsoft.com/office/drawing/2014/main" id="{A1D34D4D-B96B-4C88-B1B4-1804CD61D461}"/>
                  </a:ext>
                </a:extLst>
              </p:cNvPr>
              <p:cNvPicPr>
                <a:picLocks noChangeAspect="1"/>
              </p:cNvPicPr>
              <p:nvPr/>
            </p:nvPicPr>
            <p:blipFill>
              <a:blip r:embed="rId15">
                <a:extLst>
                  <a:ext uri="{BEBA8EAE-BF5A-486C-A8C5-ECC9F3942E4B}">
                    <a14:imgProps xmlns:a14="http://schemas.microsoft.com/office/drawing/2010/main">
                      <a14:imgLayer r:embed="rId16">
                        <a14:imgEffect>
                          <a14:colorTemperature colorTemp="4700"/>
                        </a14:imgEffect>
                      </a14:imgLayer>
                    </a14:imgProps>
                  </a:ext>
                </a:extLst>
              </a:blip>
              <a:stretch>
                <a:fillRect/>
              </a:stretch>
            </p:blipFill>
            <p:spPr>
              <a:xfrm>
                <a:off x="12182024" y="-1683012"/>
                <a:ext cx="1260000" cy="772299"/>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10" name="Groupe 109">
                <a:extLst>
                  <a:ext uri="{FF2B5EF4-FFF2-40B4-BE49-F238E27FC236}">
                    <a16:creationId xmlns:a16="http://schemas.microsoft.com/office/drawing/2014/main" id="{59FD9F7D-4CA9-4226-8A83-67E09C26A906}"/>
                  </a:ext>
                </a:extLst>
              </p:cNvPr>
              <p:cNvGrpSpPr/>
              <p:nvPr/>
            </p:nvGrpSpPr>
            <p:grpSpPr>
              <a:xfrm rot="20124343">
                <a:off x="12528839" y="-1835818"/>
                <a:ext cx="179660" cy="326829"/>
                <a:chOff x="696000" y="909000"/>
                <a:chExt cx="939996" cy="1710000"/>
              </a:xfrm>
            </p:grpSpPr>
            <p:sp>
              <p:nvSpPr>
                <p:cNvPr id="111" name="Cylindre 110">
                  <a:extLst>
                    <a:ext uri="{FF2B5EF4-FFF2-40B4-BE49-F238E27FC236}">
                      <a16:creationId xmlns:a16="http://schemas.microsoft.com/office/drawing/2014/main" id="{FA49C396-3B1E-4D97-98DF-16C4AD2F3368}"/>
                    </a:ext>
                  </a:extLst>
                </p:cNvPr>
                <p:cNvSpPr/>
                <p:nvPr/>
              </p:nvSpPr>
              <p:spPr>
                <a:xfrm>
                  <a:off x="1165998" y="1848894"/>
                  <a:ext cx="45719" cy="770106"/>
                </a:xfrm>
                <a:prstGeom prst="can">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12" name="Cylindre 111">
                  <a:extLst>
                    <a:ext uri="{FF2B5EF4-FFF2-40B4-BE49-F238E27FC236}">
                      <a16:creationId xmlns:a16="http://schemas.microsoft.com/office/drawing/2014/main" id="{6D0AE6DB-A16F-46FB-851A-F2327A8AF780}"/>
                    </a:ext>
                  </a:extLst>
                </p:cNvPr>
                <p:cNvSpPr/>
                <p:nvPr/>
              </p:nvSpPr>
              <p:spPr>
                <a:xfrm>
                  <a:off x="828498" y="996447"/>
                  <a:ext cx="675000" cy="945000"/>
                </a:xfrm>
                <a:prstGeom prst="ca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13" name="Ellipse 112">
                  <a:extLst>
                    <a:ext uri="{FF2B5EF4-FFF2-40B4-BE49-F238E27FC236}">
                      <a16:creationId xmlns:a16="http://schemas.microsoft.com/office/drawing/2014/main" id="{D8DAB607-3B50-4241-B2BE-FC2655D57932}"/>
                    </a:ext>
                  </a:extLst>
                </p:cNvPr>
                <p:cNvSpPr/>
                <p:nvPr/>
              </p:nvSpPr>
              <p:spPr>
                <a:xfrm>
                  <a:off x="696000" y="1668894"/>
                  <a:ext cx="939996"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14" name="Ellipse 113">
                  <a:extLst>
                    <a:ext uri="{FF2B5EF4-FFF2-40B4-BE49-F238E27FC236}">
                      <a16:creationId xmlns:a16="http://schemas.microsoft.com/office/drawing/2014/main" id="{D7261AFC-E5AF-4154-9494-CA058BF73CEB}"/>
                    </a:ext>
                  </a:extLst>
                </p:cNvPr>
                <p:cNvSpPr/>
                <p:nvPr/>
              </p:nvSpPr>
              <p:spPr>
                <a:xfrm>
                  <a:off x="760998" y="909000"/>
                  <a:ext cx="810000"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grpSp>
        <p:sp>
          <p:nvSpPr>
            <p:cNvPr id="108" name="ZoneTexte 107">
              <a:extLst>
                <a:ext uri="{FF2B5EF4-FFF2-40B4-BE49-F238E27FC236}">
                  <a16:creationId xmlns:a16="http://schemas.microsoft.com/office/drawing/2014/main" id="{DC6B3ECB-6D85-4A5D-B09F-1C87A2FBF0FE}"/>
                </a:ext>
              </a:extLst>
            </p:cNvPr>
            <p:cNvSpPr txBox="1"/>
            <p:nvPr/>
          </p:nvSpPr>
          <p:spPr>
            <a:xfrm rot="21238411">
              <a:off x="12212543" y="-1509606"/>
              <a:ext cx="1233843" cy="646331"/>
            </a:xfrm>
            <a:prstGeom prst="rect">
              <a:avLst/>
            </a:prstGeom>
            <a:noFill/>
          </p:spPr>
          <p:txBody>
            <a:bodyPr wrap="square" rtlCol="0">
              <a:spAutoFit/>
            </a:bodyPr>
            <a:lstStyle/>
            <a:p>
              <a:r>
                <a:rPr lang="fr-FR" sz="1200" b="1" dirty="0">
                  <a:latin typeface="Bradley Hand ITC" panose="03070402050302030203" pitchFamily="66" charset="0"/>
                </a:rPr>
                <a:t>Restitution </a:t>
              </a:r>
              <a:endParaRPr lang="fr-FR" sz="1200" dirty="0">
                <a:latin typeface="Bradley Hand ITC" panose="03070402050302030203" pitchFamily="66" charset="0"/>
              </a:endParaRPr>
            </a:p>
            <a:p>
              <a:r>
                <a:rPr lang="fr-FR" sz="1200" b="1" dirty="0">
                  <a:latin typeface="Bradley Hand ITC" panose="03070402050302030203" pitchFamily="66" charset="0"/>
                </a:rPr>
                <a:t>Durée</a:t>
              </a:r>
              <a:r>
                <a:rPr lang="fr-FR" sz="1200" dirty="0">
                  <a:latin typeface="Bradley Hand ITC" panose="03070402050302030203" pitchFamily="66" charset="0"/>
                </a:rPr>
                <a:t> :   10 min.</a:t>
              </a:r>
            </a:p>
            <a:p>
              <a:r>
                <a:rPr lang="fr-FR" sz="1200" dirty="0">
                  <a:latin typeface="Bradley Hand ITC" panose="03070402050302030203" pitchFamily="66" charset="0"/>
                </a:rPr>
                <a:t> </a:t>
              </a:r>
            </a:p>
          </p:txBody>
        </p:sp>
      </p:grpSp>
      <p:grpSp>
        <p:nvGrpSpPr>
          <p:cNvPr id="115" name="Groupe 114">
            <a:extLst>
              <a:ext uri="{FF2B5EF4-FFF2-40B4-BE49-F238E27FC236}">
                <a16:creationId xmlns:a16="http://schemas.microsoft.com/office/drawing/2014/main" id="{E0D5192D-DC16-4972-BFF7-150CBE47E23A}"/>
              </a:ext>
            </a:extLst>
          </p:cNvPr>
          <p:cNvGrpSpPr/>
          <p:nvPr/>
        </p:nvGrpSpPr>
        <p:grpSpPr>
          <a:xfrm>
            <a:off x="6767236" y="4903354"/>
            <a:ext cx="1363449" cy="1712288"/>
            <a:chOff x="-2638383" y="199998"/>
            <a:chExt cx="1363449" cy="1712288"/>
          </a:xfrm>
        </p:grpSpPr>
        <p:grpSp>
          <p:nvGrpSpPr>
            <p:cNvPr id="116" name="Groupe 115">
              <a:extLst>
                <a:ext uri="{FF2B5EF4-FFF2-40B4-BE49-F238E27FC236}">
                  <a16:creationId xmlns:a16="http://schemas.microsoft.com/office/drawing/2014/main" id="{5A91E8DD-0B66-4C56-9EA6-688F18B266B6}"/>
                </a:ext>
              </a:extLst>
            </p:cNvPr>
            <p:cNvGrpSpPr/>
            <p:nvPr/>
          </p:nvGrpSpPr>
          <p:grpSpPr>
            <a:xfrm>
              <a:off x="-2632053" y="199998"/>
              <a:ext cx="1357119" cy="1669455"/>
              <a:chOff x="12664705" y="4825378"/>
              <a:chExt cx="1357119" cy="1410153"/>
            </a:xfrm>
          </p:grpSpPr>
          <p:pic>
            <p:nvPicPr>
              <p:cNvPr id="118" name="Image 117">
                <a:extLst>
                  <a:ext uri="{FF2B5EF4-FFF2-40B4-BE49-F238E27FC236}">
                    <a16:creationId xmlns:a16="http://schemas.microsoft.com/office/drawing/2014/main" id="{27BFD524-D720-4E86-BBB9-FD6CA094F668}"/>
                  </a:ext>
                </a:extLst>
              </p:cNvPr>
              <p:cNvPicPr>
                <a:picLocks noChangeAspect="1"/>
              </p:cNvPicPr>
              <p:nvPr/>
            </p:nvPicPr>
            <p:blipFill>
              <a:blip r:embed="rId12"/>
              <a:stretch>
                <a:fillRect/>
              </a:stretch>
            </p:blipFill>
            <p:spPr>
              <a:xfrm>
                <a:off x="12664705" y="4978184"/>
                <a:ext cx="1357119" cy="1257347"/>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19" name="Groupe 118">
                <a:extLst>
                  <a:ext uri="{FF2B5EF4-FFF2-40B4-BE49-F238E27FC236}">
                    <a16:creationId xmlns:a16="http://schemas.microsoft.com/office/drawing/2014/main" id="{33CDD727-8BD5-418C-94CF-6D052409505B}"/>
                  </a:ext>
                </a:extLst>
              </p:cNvPr>
              <p:cNvGrpSpPr/>
              <p:nvPr/>
            </p:nvGrpSpPr>
            <p:grpSpPr>
              <a:xfrm rot="20124343">
                <a:off x="13011521" y="4825378"/>
                <a:ext cx="179660" cy="326829"/>
                <a:chOff x="696000" y="909000"/>
                <a:chExt cx="939996" cy="1710000"/>
              </a:xfrm>
            </p:grpSpPr>
            <p:sp>
              <p:nvSpPr>
                <p:cNvPr id="120" name="Cylindre 119">
                  <a:extLst>
                    <a:ext uri="{FF2B5EF4-FFF2-40B4-BE49-F238E27FC236}">
                      <a16:creationId xmlns:a16="http://schemas.microsoft.com/office/drawing/2014/main" id="{EC212B65-2966-463F-B107-84F391A0FC3C}"/>
                    </a:ext>
                  </a:extLst>
                </p:cNvPr>
                <p:cNvSpPr/>
                <p:nvPr/>
              </p:nvSpPr>
              <p:spPr>
                <a:xfrm>
                  <a:off x="1165998" y="1848894"/>
                  <a:ext cx="45719" cy="770106"/>
                </a:xfrm>
                <a:prstGeom prst="can">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21" name="Cylindre 120">
                  <a:extLst>
                    <a:ext uri="{FF2B5EF4-FFF2-40B4-BE49-F238E27FC236}">
                      <a16:creationId xmlns:a16="http://schemas.microsoft.com/office/drawing/2014/main" id="{7891034D-C494-4107-8141-427B9F4C69B3}"/>
                    </a:ext>
                  </a:extLst>
                </p:cNvPr>
                <p:cNvSpPr/>
                <p:nvPr/>
              </p:nvSpPr>
              <p:spPr>
                <a:xfrm>
                  <a:off x="828498" y="996447"/>
                  <a:ext cx="675000" cy="945000"/>
                </a:xfrm>
                <a:prstGeom prst="ca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22" name="Ellipse 121">
                  <a:extLst>
                    <a:ext uri="{FF2B5EF4-FFF2-40B4-BE49-F238E27FC236}">
                      <a16:creationId xmlns:a16="http://schemas.microsoft.com/office/drawing/2014/main" id="{C3C6462F-712A-44DF-840D-68EFA9E031B4}"/>
                    </a:ext>
                  </a:extLst>
                </p:cNvPr>
                <p:cNvSpPr/>
                <p:nvPr/>
              </p:nvSpPr>
              <p:spPr>
                <a:xfrm>
                  <a:off x="696000" y="1668894"/>
                  <a:ext cx="939996"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23" name="Ellipse 122">
                  <a:extLst>
                    <a:ext uri="{FF2B5EF4-FFF2-40B4-BE49-F238E27FC236}">
                      <a16:creationId xmlns:a16="http://schemas.microsoft.com/office/drawing/2014/main" id="{CD54C830-4B20-46CC-9E28-36AA0E96EC8E}"/>
                    </a:ext>
                  </a:extLst>
                </p:cNvPr>
                <p:cNvSpPr/>
                <p:nvPr/>
              </p:nvSpPr>
              <p:spPr>
                <a:xfrm>
                  <a:off x="760998" y="909000"/>
                  <a:ext cx="810000"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grpSp>
        <p:sp>
          <p:nvSpPr>
            <p:cNvPr id="117" name="ZoneTexte 116">
              <a:extLst>
                <a:ext uri="{FF2B5EF4-FFF2-40B4-BE49-F238E27FC236}">
                  <a16:creationId xmlns:a16="http://schemas.microsoft.com/office/drawing/2014/main" id="{2602D517-2ABD-4AE4-890B-10218B83B005}"/>
                </a:ext>
              </a:extLst>
            </p:cNvPr>
            <p:cNvSpPr txBox="1"/>
            <p:nvPr/>
          </p:nvSpPr>
          <p:spPr>
            <a:xfrm rot="21238411">
              <a:off x="-2638383" y="527291"/>
              <a:ext cx="1351632" cy="1384995"/>
            </a:xfrm>
            <a:prstGeom prst="rect">
              <a:avLst/>
            </a:prstGeom>
            <a:noFill/>
          </p:spPr>
          <p:txBody>
            <a:bodyPr wrap="square" rtlCol="0">
              <a:spAutoFit/>
            </a:bodyPr>
            <a:lstStyle/>
            <a:p>
              <a:r>
                <a:rPr lang="fr-FR" sz="1200" b="1" dirty="0">
                  <a:latin typeface="Bradley Hand ITC" panose="03070402050302030203" pitchFamily="66" charset="0"/>
                </a:rPr>
                <a:t>Eval. formative</a:t>
              </a:r>
            </a:p>
            <a:p>
              <a:r>
                <a:rPr lang="fr-FR" sz="1200" b="1" dirty="0">
                  <a:latin typeface="Bradley Hand ITC" panose="03070402050302030203" pitchFamily="66" charset="0"/>
                </a:rPr>
                <a:t>Durée</a:t>
              </a:r>
              <a:r>
                <a:rPr lang="fr-FR" sz="1200" dirty="0">
                  <a:latin typeface="Bradley Hand ITC" panose="03070402050302030203" pitchFamily="66" charset="0"/>
                </a:rPr>
                <a:t> : 15  min.</a:t>
              </a:r>
            </a:p>
            <a:p>
              <a:r>
                <a:rPr lang="fr-FR" sz="1200" b="1" dirty="0">
                  <a:latin typeface="Bradley Hand ITC" panose="03070402050302030203" pitchFamily="66" charset="0"/>
                </a:rPr>
                <a:t>Outil </a:t>
              </a:r>
              <a:r>
                <a:rPr lang="fr-FR" sz="1200" dirty="0">
                  <a:latin typeface="Bradley Hand ITC" panose="03070402050302030203" pitchFamily="66" charset="0"/>
                </a:rPr>
                <a:t>:  Annotation PDF</a:t>
              </a:r>
            </a:p>
            <a:p>
              <a:r>
                <a:rPr lang="fr-FR" sz="1200" b="1" dirty="0">
                  <a:latin typeface="Bradley Hand ITC" panose="03070402050302030203" pitchFamily="66" charset="0"/>
                </a:rPr>
                <a:t>Modalité :</a:t>
              </a:r>
            </a:p>
            <a:p>
              <a:r>
                <a:rPr lang="fr-FR" sz="1200" dirty="0">
                  <a:latin typeface="Bradley Hand ITC" panose="03070402050302030203" pitchFamily="66" charset="0"/>
                </a:rPr>
                <a:t>Ordi individuel </a:t>
              </a:r>
              <a:r>
                <a:rPr lang="fr-FR" sz="1200" b="1" dirty="0">
                  <a:latin typeface="Bradley Hand ITC" panose="03070402050302030203" pitchFamily="66" charset="0"/>
                </a:rPr>
                <a:t>SAMR</a:t>
              </a:r>
              <a:r>
                <a:rPr lang="fr-FR" sz="1200" dirty="0">
                  <a:latin typeface="Bradley Hand ITC" panose="03070402050302030203" pitchFamily="66" charset="0"/>
                </a:rPr>
                <a:t> : A</a:t>
              </a:r>
            </a:p>
          </p:txBody>
        </p:sp>
      </p:grpSp>
      <p:grpSp>
        <p:nvGrpSpPr>
          <p:cNvPr id="124" name="Groupe 123">
            <a:extLst>
              <a:ext uri="{FF2B5EF4-FFF2-40B4-BE49-F238E27FC236}">
                <a16:creationId xmlns:a16="http://schemas.microsoft.com/office/drawing/2014/main" id="{2D1F5AF2-87A8-4470-BCB7-F4ADFBC6D8B9}"/>
              </a:ext>
            </a:extLst>
          </p:cNvPr>
          <p:cNvGrpSpPr/>
          <p:nvPr/>
        </p:nvGrpSpPr>
        <p:grpSpPr>
          <a:xfrm>
            <a:off x="10013526" y="4952571"/>
            <a:ext cx="1363449" cy="1712288"/>
            <a:chOff x="-2638383" y="199998"/>
            <a:chExt cx="1363449" cy="1712288"/>
          </a:xfrm>
        </p:grpSpPr>
        <p:grpSp>
          <p:nvGrpSpPr>
            <p:cNvPr id="125" name="Groupe 124">
              <a:extLst>
                <a:ext uri="{FF2B5EF4-FFF2-40B4-BE49-F238E27FC236}">
                  <a16:creationId xmlns:a16="http://schemas.microsoft.com/office/drawing/2014/main" id="{9BBEA530-AD72-4BD4-8A26-537DF8C6EE0A}"/>
                </a:ext>
              </a:extLst>
            </p:cNvPr>
            <p:cNvGrpSpPr/>
            <p:nvPr/>
          </p:nvGrpSpPr>
          <p:grpSpPr>
            <a:xfrm>
              <a:off x="-2632053" y="199998"/>
              <a:ext cx="1357119" cy="1669455"/>
              <a:chOff x="12664705" y="4825378"/>
              <a:chExt cx="1357119" cy="1410153"/>
            </a:xfrm>
          </p:grpSpPr>
          <p:pic>
            <p:nvPicPr>
              <p:cNvPr id="127" name="Image 126">
                <a:extLst>
                  <a:ext uri="{FF2B5EF4-FFF2-40B4-BE49-F238E27FC236}">
                    <a16:creationId xmlns:a16="http://schemas.microsoft.com/office/drawing/2014/main" id="{75E74989-AE24-4DBF-B3F5-DA9EF100F551}"/>
                  </a:ext>
                </a:extLst>
              </p:cNvPr>
              <p:cNvPicPr>
                <a:picLocks noChangeAspect="1"/>
              </p:cNvPicPr>
              <p:nvPr/>
            </p:nvPicPr>
            <p:blipFill>
              <a:blip r:embed="rId12"/>
              <a:stretch>
                <a:fillRect/>
              </a:stretch>
            </p:blipFill>
            <p:spPr>
              <a:xfrm>
                <a:off x="12664705" y="4978184"/>
                <a:ext cx="1357119" cy="1257347"/>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28" name="Groupe 127">
                <a:extLst>
                  <a:ext uri="{FF2B5EF4-FFF2-40B4-BE49-F238E27FC236}">
                    <a16:creationId xmlns:a16="http://schemas.microsoft.com/office/drawing/2014/main" id="{BCF9CFF5-2223-4220-9211-E5DA63108F9E}"/>
                  </a:ext>
                </a:extLst>
              </p:cNvPr>
              <p:cNvGrpSpPr/>
              <p:nvPr/>
            </p:nvGrpSpPr>
            <p:grpSpPr>
              <a:xfrm rot="20124343">
                <a:off x="13011521" y="4825378"/>
                <a:ext cx="179660" cy="326829"/>
                <a:chOff x="696000" y="909000"/>
                <a:chExt cx="939996" cy="1710000"/>
              </a:xfrm>
            </p:grpSpPr>
            <p:sp>
              <p:nvSpPr>
                <p:cNvPr id="129" name="Cylindre 128">
                  <a:extLst>
                    <a:ext uri="{FF2B5EF4-FFF2-40B4-BE49-F238E27FC236}">
                      <a16:creationId xmlns:a16="http://schemas.microsoft.com/office/drawing/2014/main" id="{28B9106F-1C70-4F69-820C-5EA446FC77A5}"/>
                    </a:ext>
                  </a:extLst>
                </p:cNvPr>
                <p:cNvSpPr/>
                <p:nvPr/>
              </p:nvSpPr>
              <p:spPr>
                <a:xfrm>
                  <a:off x="1165998" y="1848894"/>
                  <a:ext cx="45719" cy="770106"/>
                </a:xfrm>
                <a:prstGeom prst="can">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30" name="Cylindre 129">
                  <a:extLst>
                    <a:ext uri="{FF2B5EF4-FFF2-40B4-BE49-F238E27FC236}">
                      <a16:creationId xmlns:a16="http://schemas.microsoft.com/office/drawing/2014/main" id="{5065E6A6-A869-426D-909C-759340AC9194}"/>
                    </a:ext>
                  </a:extLst>
                </p:cNvPr>
                <p:cNvSpPr/>
                <p:nvPr/>
              </p:nvSpPr>
              <p:spPr>
                <a:xfrm>
                  <a:off x="828498" y="996447"/>
                  <a:ext cx="675000" cy="945000"/>
                </a:xfrm>
                <a:prstGeom prst="ca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31" name="Ellipse 130">
                  <a:extLst>
                    <a:ext uri="{FF2B5EF4-FFF2-40B4-BE49-F238E27FC236}">
                      <a16:creationId xmlns:a16="http://schemas.microsoft.com/office/drawing/2014/main" id="{B63CFEC1-F8DC-4B78-8159-3F2AC173726C}"/>
                    </a:ext>
                  </a:extLst>
                </p:cNvPr>
                <p:cNvSpPr/>
                <p:nvPr/>
              </p:nvSpPr>
              <p:spPr>
                <a:xfrm>
                  <a:off x="696000" y="1668894"/>
                  <a:ext cx="939996"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32" name="Ellipse 131">
                  <a:extLst>
                    <a:ext uri="{FF2B5EF4-FFF2-40B4-BE49-F238E27FC236}">
                      <a16:creationId xmlns:a16="http://schemas.microsoft.com/office/drawing/2014/main" id="{2202536D-FBFB-4E7F-8A76-8DF2FE038055}"/>
                    </a:ext>
                  </a:extLst>
                </p:cNvPr>
                <p:cNvSpPr/>
                <p:nvPr/>
              </p:nvSpPr>
              <p:spPr>
                <a:xfrm>
                  <a:off x="760998" y="909000"/>
                  <a:ext cx="810000"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grpSp>
        <p:sp>
          <p:nvSpPr>
            <p:cNvPr id="126" name="ZoneTexte 125">
              <a:extLst>
                <a:ext uri="{FF2B5EF4-FFF2-40B4-BE49-F238E27FC236}">
                  <a16:creationId xmlns:a16="http://schemas.microsoft.com/office/drawing/2014/main" id="{D0BDF262-61B7-4566-B6DC-17A2B511B9B3}"/>
                </a:ext>
              </a:extLst>
            </p:cNvPr>
            <p:cNvSpPr txBox="1"/>
            <p:nvPr/>
          </p:nvSpPr>
          <p:spPr>
            <a:xfrm rot="21238411">
              <a:off x="-2638383" y="527291"/>
              <a:ext cx="1351632" cy="1384995"/>
            </a:xfrm>
            <a:prstGeom prst="rect">
              <a:avLst/>
            </a:prstGeom>
            <a:noFill/>
          </p:spPr>
          <p:txBody>
            <a:bodyPr wrap="square" rtlCol="0">
              <a:spAutoFit/>
            </a:bodyPr>
            <a:lstStyle/>
            <a:p>
              <a:r>
                <a:rPr lang="fr-FR" sz="1200" b="1" dirty="0">
                  <a:latin typeface="Bradley Hand ITC" panose="03070402050302030203" pitchFamily="66" charset="0"/>
                </a:rPr>
                <a:t>Prod° texte</a:t>
              </a:r>
            </a:p>
            <a:p>
              <a:r>
                <a:rPr lang="fr-FR" sz="1200" b="1" dirty="0">
                  <a:latin typeface="Bradley Hand ITC" panose="03070402050302030203" pitchFamily="66" charset="0"/>
                </a:rPr>
                <a:t>Durée</a:t>
              </a:r>
              <a:r>
                <a:rPr lang="fr-FR" sz="1200" dirty="0">
                  <a:latin typeface="Bradley Hand ITC" panose="03070402050302030203" pitchFamily="66" charset="0"/>
                </a:rPr>
                <a:t> : 15  min.</a:t>
              </a:r>
            </a:p>
            <a:p>
              <a:r>
                <a:rPr lang="fr-FR" sz="1200" b="1" dirty="0">
                  <a:latin typeface="Bradley Hand ITC" panose="03070402050302030203" pitchFamily="66" charset="0"/>
                </a:rPr>
                <a:t>Outil </a:t>
              </a:r>
              <a:r>
                <a:rPr lang="fr-FR" sz="1200" dirty="0">
                  <a:latin typeface="Bradley Hand ITC" panose="03070402050302030203" pitchFamily="66" charset="0"/>
                </a:rPr>
                <a:t>:  Annotation PDF</a:t>
              </a:r>
            </a:p>
            <a:p>
              <a:r>
                <a:rPr lang="fr-FR" sz="1200" b="1" dirty="0">
                  <a:latin typeface="Bradley Hand ITC" panose="03070402050302030203" pitchFamily="66" charset="0"/>
                </a:rPr>
                <a:t>Modalité :</a:t>
              </a:r>
            </a:p>
            <a:p>
              <a:r>
                <a:rPr lang="fr-FR" sz="1200" dirty="0">
                  <a:latin typeface="Bradley Hand ITC" panose="03070402050302030203" pitchFamily="66" charset="0"/>
                </a:rPr>
                <a:t>Ordi individuel </a:t>
              </a:r>
              <a:r>
                <a:rPr lang="fr-FR" sz="1200" b="1" dirty="0">
                  <a:latin typeface="Bradley Hand ITC" panose="03070402050302030203" pitchFamily="66" charset="0"/>
                </a:rPr>
                <a:t>SAMR</a:t>
              </a:r>
              <a:r>
                <a:rPr lang="fr-FR" sz="1200" dirty="0">
                  <a:latin typeface="Bradley Hand ITC" panose="03070402050302030203" pitchFamily="66" charset="0"/>
                </a:rPr>
                <a:t> : A</a:t>
              </a:r>
            </a:p>
          </p:txBody>
        </p:sp>
      </p:grpSp>
      <p:grpSp>
        <p:nvGrpSpPr>
          <p:cNvPr id="133" name="Group 2">
            <a:extLst>
              <a:ext uri="{FF2B5EF4-FFF2-40B4-BE49-F238E27FC236}">
                <a16:creationId xmlns:a16="http://schemas.microsoft.com/office/drawing/2014/main" id="{D2BC5231-DE0A-4A2F-8B03-7AB7E55FC3EF}"/>
              </a:ext>
            </a:extLst>
          </p:cNvPr>
          <p:cNvGrpSpPr/>
          <p:nvPr/>
        </p:nvGrpSpPr>
        <p:grpSpPr>
          <a:xfrm>
            <a:off x="1142542" y="6233776"/>
            <a:ext cx="3600000" cy="234987"/>
            <a:chOff x="2903091" y="8014682"/>
            <a:chExt cx="6917524" cy="817897"/>
          </a:xfrm>
        </p:grpSpPr>
        <p:sp>
          <p:nvSpPr>
            <p:cNvPr id="134" name="Rounded Rectangle 1">
              <a:extLst>
                <a:ext uri="{FF2B5EF4-FFF2-40B4-BE49-F238E27FC236}">
                  <a16:creationId xmlns:a16="http://schemas.microsoft.com/office/drawing/2014/main" id="{A3D45B60-D427-4D8A-8C8D-7F932CFA7F23}"/>
                </a:ext>
              </a:extLst>
            </p:cNvPr>
            <p:cNvSpPr/>
            <p:nvPr/>
          </p:nvSpPr>
          <p:spPr bwMode="auto">
            <a:xfrm>
              <a:off x="2903091" y="8014682"/>
              <a:ext cx="6917524" cy="817897"/>
            </a:xfrm>
            <a:prstGeom prst="roundRect">
              <a:avLst/>
            </a:prstGeom>
            <a:solidFill>
              <a:srgbClr val="F58120"/>
            </a:solidFill>
            <a:ln w="12700" cap="flat" cmpd="sng" algn="ctr">
              <a:noFill/>
              <a:prstDash val="solid"/>
              <a:miter lim="400000"/>
              <a:headEnd type="none" w="med" len="med"/>
              <a:tailEnd type="none" w="med" len="med"/>
            </a:ln>
            <a:effectLst/>
          </p:spPr>
          <p:txBody>
            <a:bodyPr vert="horz" wrap="square" lIns="38100" tIns="38100" rIns="38100" bIns="38100" numCol="1" rtlCol="0" anchor="ctr" anchorCtr="0" compatLnSpc="1">
              <a:prstTxWarp prst="textNoShape">
                <a:avLst/>
              </a:prstTxWarp>
              <a:spAutoFit/>
            </a:bodyPr>
            <a:lstStyle/>
            <a:p>
              <a:pPr marL="0" marR="0" lvl="0" indent="0" defTabSz="825500" eaLnBrk="1"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DBDDDC"/>
                </a:solidFill>
                <a:effectLst/>
                <a:uLnTx/>
                <a:uFillTx/>
                <a:latin typeface="Poppins" charset="0"/>
                <a:ea typeface="Poppins" charset="0"/>
                <a:cs typeface="Poppins" charset="0"/>
                <a:sym typeface="Poppins" charset="0"/>
              </a:endParaRPr>
            </a:p>
          </p:txBody>
        </p:sp>
        <p:sp>
          <p:nvSpPr>
            <p:cNvPr id="135" name="Rounded Rectangle 33">
              <a:extLst>
                <a:ext uri="{FF2B5EF4-FFF2-40B4-BE49-F238E27FC236}">
                  <a16:creationId xmlns:a16="http://schemas.microsoft.com/office/drawing/2014/main" id="{A2EEE5A1-227A-4907-98B4-2ED78508FB1D}"/>
                </a:ext>
              </a:extLst>
            </p:cNvPr>
            <p:cNvSpPr/>
            <p:nvPr/>
          </p:nvSpPr>
          <p:spPr bwMode="auto">
            <a:xfrm>
              <a:off x="2903091" y="8014682"/>
              <a:ext cx="6917524" cy="817897"/>
            </a:xfrm>
            <a:prstGeom prst="roundRect">
              <a:avLst/>
            </a:prstGeom>
            <a:solidFill>
              <a:srgbClr val="48A0D9"/>
            </a:solidFill>
            <a:ln w="12700" cap="flat" cmpd="sng" algn="ctr">
              <a:noFill/>
              <a:prstDash val="solid"/>
              <a:miter lim="400000"/>
              <a:headEnd type="none" w="med" len="med"/>
              <a:tailEnd type="none" w="med" len="med"/>
            </a:ln>
            <a:effectLst/>
          </p:spPr>
          <p:txBody>
            <a:bodyPr vert="horz" wrap="square" lIns="38100" tIns="38100" rIns="38100" bIns="38100" numCol="1" rtlCol="0" anchor="ctr" anchorCtr="0" compatLnSpc="1">
              <a:prstTxWarp prst="textNoShape">
                <a:avLst/>
              </a:prstTxWarp>
              <a:spAutoFit/>
            </a:bodyPr>
            <a:lstStyle/>
            <a:p>
              <a:pPr marL="0" marR="0" lvl="0" indent="0" defTabSz="825500" eaLnBrk="1"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DBDDDC"/>
                </a:solidFill>
                <a:effectLst/>
                <a:uLnTx/>
                <a:uFillTx/>
                <a:latin typeface="Poppins" charset="0"/>
                <a:ea typeface="Poppins" charset="0"/>
                <a:cs typeface="Poppins" charset="0"/>
                <a:sym typeface="Poppins" charset="0"/>
              </a:endParaRPr>
            </a:p>
          </p:txBody>
        </p:sp>
      </p:grpSp>
      <p:sp>
        <p:nvSpPr>
          <p:cNvPr id="136" name="Espace réservé du contenu 4">
            <a:extLst>
              <a:ext uri="{FF2B5EF4-FFF2-40B4-BE49-F238E27FC236}">
                <a16:creationId xmlns:a16="http://schemas.microsoft.com/office/drawing/2014/main" id="{690B69D7-AB26-49D4-A9E4-B55AF51C63E4}"/>
              </a:ext>
            </a:extLst>
          </p:cNvPr>
          <p:cNvSpPr txBox="1">
            <a:spLocks/>
          </p:cNvSpPr>
          <p:nvPr/>
        </p:nvSpPr>
        <p:spPr>
          <a:xfrm>
            <a:off x="2148525" y="5721348"/>
            <a:ext cx="2668447" cy="59303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rgbClr val="00133A"/>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rgbClr val="00133A"/>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rgbClr val="00133A"/>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200" kern="1200">
                <a:solidFill>
                  <a:srgbClr val="00133A"/>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100" kern="1200">
                <a:solidFill>
                  <a:srgbClr val="00133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fr-FR" sz="3600" cap="small" dirty="0">
                <a:solidFill>
                  <a:srgbClr val="DBDDDC"/>
                </a:solidFill>
                <a:latin typeface="Rajdhani" panose="02000000000000000000" pitchFamily="2" charset="0"/>
                <a:cs typeface="Rajdhani" panose="02000000000000000000" pitchFamily="2" charset="0"/>
              </a:rPr>
              <a:t>15 min.</a:t>
            </a:r>
          </a:p>
        </p:txBody>
      </p:sp>
      <p:sp>
        <p:nvSpPr>
          <p:cNvPr id="137" name="ZoneTexte 136">
            <a:extLst>
              <a:ext uri="{FF2B5EF4-FFF2-40B4-BE49-F238E27FC236}">
                <a16:creationId xmlns:a16="http://schemas.microsoft.com/office/drawing/2014/main" id="{52C778C6-3E31-47F6-81B0-9EA8B040C804}"/>
              </a:ext>
            </a:extLst>
          </p:cNvPr>
          <p:cNvSpPr txBox="1"/>
          <p:nvPr/>
        </p:nvSpPr>
        <p:spPr>
          <a:xfrm>
            <a:off x="1228385" y="3210969"/>
            <a:ext cx="2647916" cy="400110"/>
          </a:xfrm>
          <a:prstGeom prst="rect">
            <a:avLst/>
          </a:prstGeom>
          <a:noFill/>
        </p:spPr>
        <p:txBody>
          <a:bodyPr wrap="square">
            <a:spAutoFit/>
          </a:bodyPr>
          <a:lstStyle/>
          <a:p>
            <a:pPr marL="0" lvl="0" indent="0" algn="l" rtl="0">
              <a:spcBef>
                <a:spcPts val="0"/>
              </a:spcBef>
              <a:spcAft>
                <a:spcPts val="0"/>
              </a:spcAft>
              <a:buNone/>
            </a:pPr>
            <a:r>
              <a:rPr lang="fr-FR" sz="2000" b="1" dirty="0">
                <a:solidFill>
                  <a:schemeClr val="bg1"/>
                </a:solidFill>
                <a:latin typeface="Rajdhani" panose="02000000000000000000" pitchFamily="2" charset="0"/>
                <a:ea typeface="Raleway"/>
                <a:cs typeface="Rajdhani" panose="02000000000000000000" pitchFamily="2" charset="0"/>
                <a:sym typeface="Raleway"/>
              </a:rPr>
              <a:t>Plan d’action</a:t>
            </a:r>
          </a:p>
        </p:txBody>
      </p:sp>
      <p:sp>
        <p:nvSpPr>
          <p:cNvPr id="138" name="ZoneTexte 137">
            <a:extLst>
              <a:ext uri="{FF2B5EF4-FFF2-40B4-BE49-F238E27FC236}">
                <a16:creationId xmlns:a16="http://schemas.microsoft.com/office/drawing/2014/main" id="{332054FF-D9B7-4096-B858-1F4EBD94D611}"/>
              </a:ext>
            </a:extLst>
          </p:cNvPr>
          <p:cNvSpPr txBox="1"/>
          <p:nvPr/>
        </p:nvSpPr>
        <p:spPr>
          <a:xfrm>
            <a:off x="53673" y="2957459"/>
            <a:ext cx="1076466" cy="1015663"/>
          </a:xfrm>
          <a:prstGeom prst="rect">
            <a:avLst/>
          </a:prstGeom>
          <a:noFill/>
        </p:spPr>
        <p:txBody>
          <a:bodyPr wrap="square" lIns="0" tIns="0" rIns="0" bIns="0" rtlCol="0">
            <a:spAutoFit/>
          </a:bodyPr>
          <a:lstStyle/>
          <a:p>
            <a:r>
              <a:rPr lang="fr-FR" sz="6600" dirty="0">
                <a:solidFill>
                  <a:srgbClr val="DBDDDC"/>
                </a:solidFill>
                <a:latin typeface="Calibri" panose="020F0502020204030204" pitchFamily="34" charset="0"/>
                <a:cs typeface="Calibri" panose="020F0502020204030204" pitchFamily="34" charset="0"/>
                <a:sym typeface="Wingdings" panose="05000000000000000000" pitchFamily="2" charset="2"/>
              </a:rPr>
              <a:t>❹</a:t>
            </a:r>
            <a:endParaRPr lang="fr-FR" sz="6600" dirty="0">
              <a:solidFill>
                <a:srgbClr val="DBDDDC"/>
              </a:solidFill>
            </a:endParaRPr>
          </a:p>
        </p:txBody>
      </p:sp>
    </p:spTree>
    <p:custDataLst>
      <p:tags r:id="rId1"/>
    </p:custDataLst>
    <p:extLst>
      <p:ext uri="{BB962C8B-B14F-4D97-AF65-F5344CB8AC3E}">
        <p14:creationId xmlns:p14="http://schemas.microsoft.com/office/powerpoint/2010/main" val="283603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78AE636-D164-993A-5A32-E5A4B71117ED}"/>
              </a:ext>
            </a:extLst>
          </p:cNvPr>
          <p:cNvSpPr txBox="1"/>
          <p:nvPr/>
        </p:nvSpPr>
        <p:spPr>
          <a:xfrm>
            <a:off x="1311206" y="435109"/>
            <a:ext cx="10629880" cy="584775"/>
          </a:xfrm>
          <a:prstGeom prst="rect">
            <a:avLst/>
          </a:prstGeom>
          <a:noFill/>
        </p:spPr>
        <p:txBody>
          <a:bodyPr wrap="square" rtlCol="0">
            <a:spAutoFit/>
          </a:bodyPr>
          <a:lstStyle/>
          <a:p>
            <a:r>
              <a:rPr lang="en-US" sz="3200" dirty="0">
                <a:solidFill>
                  <a:schemeClr val="bg1"/>
                </a:solidFill>
                <a:latin typeface="Orbitron" panose="02000000000000000000" pitchFamily="2" charset="0"/>
              </a:rPr>
              <a:t>ABC Learning Design pour scénariser Moodle</a:t>
            </a:r>
          </a:p>
        </p:txBody>
      </p:sp>
      <p:pic>
        <p:nvPicPr>
          <p:cNvPr id="3" name="Graphique 2">
            <a:extLst>
              <a:ext uri="{FF2B5EF4-FFF2-40B4-BE49-F238E27FC236}">
                <a16:creationId xmlns:a16="http://schemas.microsoft.com/office/drawing/2014/main" id="{A2C17C34-412E-DA96-6C39-82CACF2369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50914" y="234262"/>
            <a:ext cx="1025456" cy="1023678"/>
          </a:xfrm>
          <a:prstGeom prst="rect">
            <a:avLst/>
          </a:prstGeom>
        </p:spPr>
      </p:pic>
      <p:sp>
        <p:nvSpPr>
          <p:cNvPr id="4" name="Google Shape;536;p31">
            <a:extLst>
              <a:ext uri="{FF2B5EF4-FFF2-40B4-BE49-F238E27FC236}">
                <a16:creationId xmlns:a16="http://schemas.microsoft.com/office/drawing/2014/main" id="{DDD3FF79-3FF0-9835-5F07-84BB443C8568}"/>
              </a:ext>
            </a:extLst>
          </p:cNvPr>
          <p:cNvSpPr txBox="1">
            <a:spLocks/>
          </p:cNvSpPr>
          <p:nvPr/>
        </p:nvSpPr>
        <p:spPr>
          <a:xfrm>
            <a:off x="1868096" y="1578509"/>
            <a:ext cx="2040600" cy="699900"/>
          </a:xfrm>
          <a:prstGeom prst="rect">
            <a:avLst/>
          </a:prstGeom>
        </p:spPr>
        <p:txBody>
          <a:bodyPr spcFirstLastPara="1" vert="horz" wrap="square" lIns="91425" tIns="91425" rIns="91425" bIns="9142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n" sz="4400" dirty="0">
                <a:solidFill>
                  <a:srgbClr val="DBDDDC"/>
                </a:solidFill>
                <a:latin typeface="Orbitron" panose="02000000000000000000" pitchFamily="2" charset="0"/>
              </a:rPr>
              <a:t>01</a:t>
            </a:r>
          </a:p>
        </p:txBody>
      </p:sp>
      <p:sp>
        <p:nvSpPr>
          <p:cNvPr id="5" name="Google Shape;537;p31">
            <a:extLst>
              <a:ext uri="{FF2B5EF4-FFF2-40B4-BE49-F238E27FC236}">
                <a16:creationId xmlns:a16="http://schemas.microsoft.com/office/drawing/2014/main" id="{865F681D-2FCE-E95C-03D8-4E81C7820C0E}"/>
              </a:ext>
            </a:extLst>
          </p:cNvPr>
          <p:cNvSpPr txBox="1">
            <a:spLocks/>
          </p:cNvSpPr>
          <p:nvPr/>
        </p:nvSpPr>
        <p:spPr>
          <a:xfrm>
            <a:off x="6646200" y="1925240"/>
            <a:ext cx="2040600" cy="699900"/>
          </a:xfrm>
          <a:prstGeom prst="rect">
            <a:avLst/>
          </a:prstGeom>
          <a:ln>
            <a:noFill/>
          </a:ln>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 dirty="0">
                <a:solidFill>
                  <a:srgbClr val="DBDDDC"/>
                </a:solidFill>
                <a:latin typeface="Orbitron" panose="02000000000000000000" pitchFamily="2" charset="0"/>
              </a:rPr>
              <a:t>02</a:t>
            </a:r>
          </a:p>
        </p:txBody>
      </p:sp>
      <p:sp>
        <p:nvSpPr>
          <p:cNvPr id="7" name="Google Shape;538;p31">
            <a:extLst>
              <a:ext uri="{FF2B5EF4-FFF2-40B4-BE49-F238E27FC236}">
                <a16:creationId xmlns:a16="http://schemas.microsoft.com/office/drawing/2014/main" id="{028F3B93-F6FE-8F50-7584-E0D9DF1FD492}"/>
              </a:ext>
            </a:extLst>
          </p:cNvPr>
          <p:cNvSpPr txBox="1">
            <a:spLocks/>
          </p:cNvSpPr>
          <p:nvPr/>
        </p:nvSpPr>
        <p:spPr>
          <a:xfrm>
            <a:off x="4164467" y="3917353"/>
            <a:ext cx="2040600" cy="6999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 dirty="0">
                <a:solidFill>
                  <a:srgbClr val="DBDDDC"/>
                </a:solidFill>
                <a:latin typeface="Orbitron" panose="02000000000000000000" pitchFamily="2" charset="0"/>
              </a:rPr>
              <a:t>03</a:t>
            </a:r>
          </a:p>
        </p:txBody>
      </p:sp>
      <p:sp>
        <p:nvSpPr>
          <p:cNvPr id="9" name="Google Shape;541;p31">
            <a:extLst>
              <a:ext uri="{FF2B5EF4-FFF2-40B4-BE49-F238E27FC236}">
                <a16:creationId xmlns:a16="http://schemas.microsoft.com/office/drawing/2014/main" id="{31DCBA8B-8F8A-8798-45D3-F1A15E4516F1}"/>
              </a:ext>
            </a:extLst>
          </p:cNvPr>
          <p:cNvSpPr txBox="1">
            <a:spLocks/>
          </p:cNvSpPr>
          <p:nvPr/>
        </p:nvSpPr>
        <p:spPr>
          <a:xfrm>
            <a:off x="1868095" y="2276800"/>
            <a:ext cx="3553201" cy="94226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fr-FR" dirty="0">
                <a:solidFill>
                  <a:schemeClr val="bg1"/>
                </a:solidFill>
                <a:latin typeface="Rajdhani" panose="02000000000000000000" pitchFamily="2" charset="0"/>
                <a:cs typeface="Rajdhani" panose="02000000000000000000" pitchFamily="2" charset="0"/>
              </a:rPr>
              <a:t>Présentation</a:t>
            </a:r>
            <a:r>
              <a:rPr lang="fr-FR" sz="2400" dirty="0">
                <a:solidFill>
                  <a:schemeClr val="bg1"/>
                </a:solidFill>
                <a:latin typeface="Rajdhani" panose="02000000000000000000" pitchFamily="2" charset="0"/>
                <a:cs typeface="Rajdhani" panose="02000000000000000000" pitchFamily="2" charset="0"/>
              </a:rPr>
              <a:t> </a:t>
            </a:r>
            <a:endParaRPr lang="fr-FR" sz="1800" dirty="0">
              <a:solidFill>
                <a:schemeClr val="bg1"/>
              </a:solidFill>
              <a:latin typeface="Rajdhani" panose="02000000000000000000" pitchFamily="2" charset="0"/>
              <a:cs typeface="Rajdhani" panose="02000000000000000000" pitchFamily="2" charset="0"/>
            </a:endParaRPr>
          </a:p>
          <a:p>
            <a:pPr marL="0" indent="0">
              <a:spcBef>
                <a:spcPts val="0"/>
              </a:spcBef>
              <a:buFont typeface="Arial" panose="020B0604020202020204" pitchFamily="34" charset="0"/>
              <a:buNone/>
            </a:pPr>
            <a:r>
              <a:rPr lang="fr-FR" sz="1800" dirty="0">
                <a:solidFill>
                  <a:schemeClr val="bg1"/>
                </a:solidFill>
                <a:latin typeface="Rajdhani" panose="02000000000000000000" pitchFamily="2" charset="0"/>
                <a:cs typeface="Rajdhani" panose="02000000000000000000" pitchFamily="2" charset="0"/>
              </a:rPr>
              <a:t>de la méthode ABC Learning Design</a:t>
            </a:r>
          </a:p>
        </p:txBody>
      </p:sp>
      <p:sp>
        <p:nvSpPr>
          <p:cNvPr id="10" name="Google Shape;543;p31">
            <a:extLst>
              <a:ext uri="{FF2B5EF4-FFF2-40B4-BE49-F238E27FC236}">
                <a16:creationId xmlns:a16="http://schemas.microsoft.com/office/drawing/2014/main" id="{360F62F3-4F12-52D9-50CF-C65EA25839B1}"/>
              </a:ext>
            </a:extLst>
          </p:cNvPr>
          <p:cNvSpPr txBox="1">
            <a:spLocks/>
          </p:cNvSpPr>
          <p:nvPr/>
        </p:nvSpPr>
        <p:spPr>
          <a:xfrm>
            <a:off x="6654138" y="2607665"/>
            <a:ext cx="4281340" cy="11522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fr-FR" dirty="0">
                <a:solidFill>
                  <a:schemeClr val="bg1"/>
                </a:solidFill>
                <a:latin typeface="Rajdhani" panose="02000000000000000000" pitchFamily="2" charset="0"/>
                <a:cs typeface="Rajdhani" panose="02000000000000000000" pitchFamily="2" charset="0"/>
              </a:rPr>
              <a:t>Version « Ordi »</a:t>
            </a:r>
            <a:br>
              <a:rPr lang="fr-FR" sz="2400" dirty="0">
                <a:solidFill>
                  <a:schemeClr val="bg1"/>
                </a:solidFill>
                <a:latin typeface="Rajdhani" panose="02000000000000000000" pitchFamily="2" charset="0"/>
                <a:cs typeface="Rajdhani" panose="02000000000000000000" pitchFamily="2" charset="0"/>
              </a:rPr>
            </a:br>
            <a:r>
              <a:rPr lang="fr-FR" sz="1800" dirty="0">
                <a:solidFill>
                  <a:schemeClr val="bg1"/>
                </a:solidFill>
                <a:latin typeface="Rajdhani" panose="02000000000000000000" pitchFamily="2" charset="0"/>
                <a:cs typeface="Rajdhani" panose="02000000000000000000" pitchFamily="2" charset="0"/>
              </a:rPr>
              <a:t>notre outil d’aide à la scénarisation</a:t>
            </a:r>
          </a:p>
        </p:txBody>
      </p:sp>
      <p:sp>
        <p:nvSpPr>
          <p:cNvPr id="11" name="Google Shape;545;p31">
            <a:extLst>
              <a:ext uri="{FF2B5EF4-FFF2-40B4-BE49-F238E27FC236}">
                <a16:creationId xmlns:a16="http://schemas.microsoft.com/office/drawing/2014/main" id="{9CACC57C-DC30-9F87-E2B6-682A2186526A}"/>
              </a:ext>
            </a:extLst>
          </p:cNvPr>
          <p:cNvSpPr txBox="1">
            <a:spLocks/>
          </p:cNvSpPr>
          <p:nvPr/>
        </p:nvSpPr>
        <p:spPr>
          <a:xfrm>
            <a:off x="4164466" y="4615643"/>
            <a:ext cx="4923549" cy="1221041"/>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fr-FR" dirty="0">
                <a:solidFill>
                  <a:schemeClr val="bg1"/>
                </a:solidFill>
                <a:latin typeface="Rajdhani" panose="02000000000000000000" pitchFamily="2" charset="0"/>
                <a:cs typeface="Rajdhani" panose="02000000000000000000" pitchFamily="2" charset="0"/>
              </a:rPr>
              <a:t>Version « vraie-vie » papier</a:t>
            </a:r>
          </a:p>
          <a:p>
            <a:pPr marL="0" indent="0">
              <a:spcBef>
                <a:spcPts val="0"/>
              </a:spcBef>
              <a:buNone/>
            </a:pPr>
            <a:r>
              <a:rPr lang="fr-FR" sz="1800" dirty="0">
                <a:solidFill>
                  <a:schemeClr val="bg1"/>
                </a:solidFill>
                <a:latin typeface="Rajdhani" panose="02000000000000000000" pitchFamily="2" charset="0"/>
                <a:cs typeface="Rajdhani" panose="02000000000000000000" pitchFamily="2" charset="0"/>
              </a:rPr>
              <a:t>Les ateliers des formation</a:t>
            </a:r>
          </a:p>
        </p:txBody>
      </p:sp>
    </p:spTree>
    <p:custDataLst>
      <p:tags r:id="rId1"/>
    </p:custDataLst>
    <p:extLst>
      <p:ext uri="{BB962C8B-B14F-4D97-AF65-F5344CB8AC3E}">
        <p14:creationId xmlns:p14="http://schemas.microsoft.com/office/powerpoint/2010/main" val="181929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4" name="Groupe 13">
            <a:extLst>
              <a:ext uri="{FF2B5EF4-FFF2-40B4-BE49-F238E27FC236}">
                <a16:creationId xmlns:a16="http://schemas.microsoft.com/office/drawing/2014/main" id="{A707BEB5-3615-A331-B5F3-5BFE9A7B776E}"/>
              </a:ext>
            </a:extLst>
          </p:cNvPr>
          <p:cNvGrpSpPr/>
          <p:nvPr/>
        </p:nvGrpSpPr>
        <p:grpSpPr>
          <a:xfrm>
            <a:off x="640506" y="2615164"/>
            <a:ext cx="7662051" cy="1627671"/>
            <a:chOff x="440481" y="2615165"/>
            <a:chExt cx="7662051" cy="1627671"/>
          </a:xfrm>
        </p:grpSpPr>
        <p:sp>
          <p:nvSpPr>
            <p:cNvPr id="6" name="ZoneTexte 5">
              <a:extLst>
                <a:ext uri="{FF2B5EF4-FFF2-40B4-BE49-F238E27FC236}">
                  <a16:creationId xmlns:a16="http://schemas.microsoft.com/office/drawing/2014/main" id="{5C52538C-8115-7E8C-FE3B-D76EDED48E71}"/>
                </a:ext>
              </a:extLst>
            </p:cNvPr>
            <p:cNvSpPr txBox="1"/>
            <p:nvPr/>
          </p:nvSpPr>
          <p:spPr>
            <a:xfrm>
              <a:off x="2397057" y="2890391"/>
              <a:ext cx="5705475" cy="1077218"/>
            </a:xfrm>
            <a:prstGeom prst="rect">
              <a:avLst/>
            </a:prstGeom>
            <a:noFill/>
          </p:spPr>
          <p:txBody>
            <a:bodyPr wrap="square" rtlCol="0">
              <a:spAutoFit/>
            </a:bodyPr>
            <a:lstStyle/>
            <a:p>
              <a:r>
                <a:rPr lang="fr-FR" sz="3200" dirty="0">
                  <a:solidFill>
                    <a:schemeClr val="bg1"/>
                  </a:solidFill>
                  <a:latin typeface="Orbitron" panose="02000000000000000000" pitchFamily="2" charset="0"/>
                </a:rPr>
                <a:t>Merci de votre attention</a:t>
              </a:r>
              <a:br>
                <a:rPr lang="fr-FR" sz="3200" dirty="0">
                  <a:solidFill>
                    <a:schemeClr val="bg1"/>
                  </a:solidFill>
                  <a:latin typeface="Orbitron" panose="02000000000000000000" pitchFamily="2" charset="0"/>
                </a:rPr>
              </a:br>
              <a:r>
                <a:rPr lang="fr-FR" sz="3200" dirty="0">
                  <a:solidFill>
                    <a:schemeClr val="bg1"/>
                  </a:solidFill>
                  <a:latin typeface="Orbitron" panose="02000000000000000000" pitchFamily="2" charset="0"/>
                </a:rPr>
                <a:t>Des questions ?</a:t>
              </a:r>
            </a:p>
          </p:txBody>
        </p:sp>
        <p:pic>
          <p:nvPicPr>
            <p:cNvPr id="12" name="Graphique 11">
              <a:extLst>
                <a:ext uri="{FF2B5EF4-FFF2-40B4-BE49-F238E27FC236}">
                  <a16:creationId xmlns:a16="http://schemas.microsoft.com/office/drawing/2014/main" id="{7738D837-E703-279F-C797-B196BA3A5E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40481" y="2615165"/>
              <a:ext cx="1630497" cy="1627671"/>
            </a:xfrm>
            <a:prstGeom prst="rect">
              <a:avLst/>
            </a:prstGeom>
          </p:spPr>
        </p:pic>
      </p:grpSp>
      <p:pic>
        <p:nvPicPr>
          <p:cNvPr id="10" name="Image 9">
            <a:extLst>
              <a:ext uri="{FF2B5EF4-FFF2-40B4-BE49-F238E27FC236}">
                <a16:creationId xmlns:a16="http://schemas.microsoft.com/office/drawing/2014/main" id="{4ABAFF0D-6951-BD60-21E7-18DE5D9841E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258599" y="2613751"/>
            <a:ext cx="5933402" cy="4244249"/>
          </a:xfrm>
          <a:prstGeom prst="rect">
            <a:avLst/>
          </a:prstGeom>
        </p:spPr>
      </p:pic>
    </p:spTree>
    <p:custDataLst>
      <p:tags r:id="rId1"/>
    </p:custDataLst>
    <p:extLst>
      <p:ext uri="{BB962C8B-B14F-4D97-AF65-F5344CB8AC3E}">
        <p14:creationId xmlns:p14="http://schemas.microsoft.com/office/powerpoint/2010/main" val="3165546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3E57217-E7C2-961D-7089-C5CFC5B81847}"/>
              </a:ext>
            </a:extLst>
          </p:cNvPr>
          <p:cNvSpPr txBox="1"/>
          <p:nvPr/>
        </p:nvSpPr>
        <p:spPr>
          <a:xfrm>
            <a:off x="1311206" y="435109"/>
            <a:ext cx="10629879" cy="584775"/>
          </a:xfrm>
          <a:prstGeom prst="rect">
            <a:avLst/>
          </a:prstGeom>
          <a:noFill/>
        </p:spPr>
        <p:txBody>
          <a:bodyPr wrap="square" rtlCol="0">
            <a:spAutoFit/>
          </a:bodyPr>
          <a:lstStyle/>
          <a:p>
            <a:r>
              <a:rPr lang="en-US" sz="3200" dirty="0">
                <a:solidFill>
                  <a:schemeClr val="bg1"/>
                </a:solidFill>
                <a:latin typeface="Orbitron" panose="02000000000000000000" pitchFamily="2" charset="0"/>
              </a:rPr>
              <a:t>ABC Learning Design pour scénariser Moodle</a:t>
            </a:r>
          </a:p>
        </p:txBody>
      </p:sp>
      <p:pic>
        <p:nvPicPr>
          <p:cNvPr id="29" name="Graphique 28">
            <a:extLst>
              <a:ext uri="{FF2B5EF4-FFF2-40B4-BE49-F238E27FC236}">
                <a16:creationId xmlns:a16="http://schemas.microsoft.com/office/drawing/2014/main" id="{CC164665-31D5-DF68-8070-6CA8A33FA6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50914" y="234262"/>
            <a:ext cx="1025456" cy="1023678"/>
          </a:xfrm>
          <a:prstGeom prst="rect">
            <a:avLst/>
          </a:prstGeom>
        </p:spPr>
      </p:pic>
      <p:grpSp>
        <p:nvGrpSpPr>
          <p:cNvPr id="42" name="Groupe 41">
            <a:extLst>
              <a:ext uri="{FF2B5EF4-FFF2-40B4-BE49-F238E27FC236}">
                <a16:creationId xmlns:a16="http://schemas.microsoft.com/office/drawing/2014/main" id="{BEB9FFCA-E7A6-42EE-B438-E143CB216102}"/>
              </a:ext>
            </a:extLst>
          </p:cNvPr>
          <p:cNvGrpSpPr/>
          <p:nvPr/>
        </p:nvGrpSpPr>
        <p:grpSpPr>
          <a:xfrm>
            <a:off x="4197531" y="1257939"/>
            <a:ext cx="7422375" cy="5227729"/>
            <a:chOff x="0" y="0"/>
            <a:chExt cx="3782671" cy="2662829"/>
          </a:xfrm>
        </p:grpSpPr>
        <p:sp>
          <p:nvSpPr>
            <p:cNvPr id="45" name="Rectangle 44">
              <a:extLst>
                <a:ext uri="{FF2B5EF4-FFF2-40B4-BE49-F238E27FC236}">
                  <a16:creationId xmlns:a16="http://schemas.microsoft.com/office/drawing/2014/main" id="{1A198192-8CA2-40D4-A9C2-BC40309FD8BE}"/>
                </a:ext>
              </a:extLst>
            </p:cNvPr>
            <p:cNvSpPr/>
            <p:nvPr/>
          </p:nvSpPr>
          <p:spPr>
            <a:xfrm>
              <a:off x="52" y="0"/>
              <a:ext cx="3779908" cy="2662829"/>
            </a:xfrm>
            <a:prstGeom prst="rect">
              <a:avLst/>
            </a:prstGeom>
            <a:solidFill>
              <a:srgbClr val="ABD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a:p>
          </p:txBody>
        </p:sp>
        <p:sp>
          <p:nvSpPr>
            <p:cNvPr id="46" name="Rectangle avec coins arrondis du même côté 39">
              <a:extLst>
                <a:ext uri="{FF2B5EF4-FFF2-40B4-BE49-F238E27FC236}">
                  <a16:creationId xmlns:a16="http://schemas.microsoft.com/office/drawing/2014/main" id="{E044787F-3407-450A-ADD7-7DF41103D429}"/>
                </a:ext>
              </a:extLst>
            </p:cNvPr>
            <p:cNvSpPr/>
            <p:nvPr/>
          </p:nvSpPr>
          <p:spPr>
            <a:xfrm rot="16200000">
              <a:off x="1470643" y="96132"/>
              <a:ext cx="2333625" cy="2284234"/>
            </a:xfrm>
            <a:prstGeom prst="round2SameRect">
              <a:avLst>
                <a:gd name="adj1" fmla="val 8171"/>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 wrap="square" lIns="91440" tIns="45720" rIns="91440" bIns="45720" numCol="1" spcCol="0" rtlCol="0" fromWordArt="0" anchor="t" anchorCtr="0" forceAA="0" compatLnSpc="1">
              <a:prstTxWarp prst="textNoShape">
                <a:avLst/>
              </a:prstTxWarp>
              <a:noAutofit/>
            </a:bodyPr>
            <a:lstStyle/>
            <a:p>
              <a:pPr>
                <a:lnSpc>
                  <a:spcPct val="195000"/>
                </a:lnSpc>
                <a:spcBef>
                  <a:spcPts val="400"/>
                </a:spcBef>
              </a:pPr>
              <a:r>
                <a:rPr lang="fr-FR" sz="700">
                  <a:effectLst/>
                  <a:latin typeface="Arial" panose="020B0604020202020204" pitchFamily="34"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p:txBody>
        </p:sp>
        <p:sp>
          <p:nvSpPr>
            <p:cNvPr id="48" name="Zone de texte 322">
              <a:extLst>
                <a:ext uri="{FF2B5EF4-FFF2-40B4-BE49-F238E27FC236}">
                  <a16:creationId xmlns:a16="http://schemas.microsoft.com/office/drawing/2014/main" id="{C7226CB2-B334-42EC-9615-2F4BC0546460}"/>
                </a:ext>
              </a:extLst>
            </p:cNvPr>
            <p:cNvSpPr txBox="1"/>
            <p:nvPr/>
          </p:nvSpPr>
          <p:spPr>
            <a:xfrm>
              <a:off x="1586627" y="344283"/>
              <a:ext cx="2162286" cy="2114550"/>
            </a:xfrm>
            <a:prstGeom prst="rect">
              <a:avLst/>
            </a:prstGeom>
            <a:noFill/>
            <a:ln w="6350">
              <a:noFill/>
            </a:ln>
          </p:spPr>
          <p:txBody>
            <a:bodyPr rot="0" spcFirstLastPara="0" vert="horz" wrap="square" lIns="36000" tIns="36000" rIns="36000" bIns="36000" numCol="1" spcCol="0" rtlCol="0" fromWordArt="0" anchor="t" anchorCtr="0" forceAA="0" compatLnSpc="1">
              <a:prstTxWarp prst="textNoShape">
                <a:avLst/>
              </a:prstTxWarp>
              <a:noAutofit/>
            </a:bodyPr>
            <a:lstStyle/>
            <a:p>
              <a:pPr>
                <a:lnSpc>
                  <a:spcPct val="130000"/>
                </a:lnSpc>
              </a:pPr>
              <a:r>
                <a:rPr lang="fr-FR" sz="12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rPr>
                <a:t>Ressources Moodle</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30000"/>
                </a:lnSpc>
                <a:tabLst>
                  <a:tab pos="90170" algn="l"/>
                </a:tabLst>
              </a:pPr>
              <a:r>
                <a:rPr lang="fr-FR" sz="12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Zone texte et média      </a:t>
              </a:r>
              <a:r>
                <a:rPr lang="fr-FR" sz="12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Fichier</a:t>
              </a: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Dossier</a:t>
              </a: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30000"/>
                </a:lnSpc>
                <a:tabLst>
                  <a:tab pos="90170" algn="l"/>
                </a:tabLst>
              </a:pPr>
              <a:r>
                <a:rPr lang="fr-FR" sz="12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URL</a:t>
              </a: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Page</a:t>
              </a: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Livre</a:t>
              </a: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Galerie d'images   </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30000"/>
                </a:lnSpc>
                <a:spcBef>
                  <a:spcPts val="600"/>
                </a:spcBef>
                <a:tabLst>
                  <a:tab pos="90170" algn="l"/>
                </a:tabLst>
              </a:pPr>
              <a:r>
                <a:rPr lang="fr-FR" sz="12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rPr>
                <a:t>Activités Moodle (en consultation)</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30000"/>
                </a:lnSpc>
                <a:tabLst>
                  <a:tab pos="90170" algn="l"/>
                </a:tabLst>
              </a:pPr>
              <a:r>
                <a:rPr lang="fr-FR" sz="12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Glossaire</a:t>
              </a: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30000"/>
                </a:lnSpc>
                <a:tabLst>
                  <a:tab pos="90170" algn="l"/>
                </a:tabLst>
              </a:pPr>
              <a:r>
                <a:rPr lang="fr-FR" sz="12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Base de données     </a:t>
              </a:r>
              <a:r>
                <a:rPr lang="fr-FR" sz="12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Geogebra</a:t>
              </a: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Leçon</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30000"/>
                </a:lnSpc>
                <a:spcBef>
                  <a:spcPts val="600"/>
                </a:spcBef>
                <a:tabLst>
                  <a:tab pos="90170" algn="l"/>
                </a:tabLst>
              </a:pPr>
              <a:r>
                <a:rPr lang="fr-FR" sz="12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rPr>
                <a:t>H5P</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30000"/>
                </a:lnSpc>
                <a:tabLst>
                  <a:tab pos="90170" algn="l"/>
                  <a:tab pos="1350645" algn="l"/>
                </a:tabLst>
              </a:pPr>
              <a:r>
                <a:rPr lang="fr-FR" sz="12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Course presentation 	</a:t>
              </a:r>
              <a:r>
                <a:rPr lang="fr-FR" sz="12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Dialog</a:t>
              </a:r>
              <a:r>
                <a:rPr lang="fr-FR" sz="1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Cards  </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30000"/>
                </a:lnSpc>
                <a:tabLst>
                  <a:tab pos="90170" algn="l"/>
                  <a:tab pos="1350645" algn="l"/>
                </a:tabLst>
              </a:pPr>
              <a:r>
                <a:rPr lang="fr-FR" sz="12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Image </a:t>
              </a:r>
              <a:r>
                <a:rPr lang="fr-FR" sz="1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Slider</a:t>
              </a:r>
              <a:r>
                <a:rPr lang="fr-FR" sz="1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Image Hotspots </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30000"/>
                </a:lnSpc>
                <a:tabLst>
                  <a:tab pos="90170" algn="l"/>
                  <a:tab pos="1350645" algn="l"/>
                </a:tabLst>
              </a:pPr>
              <a:r>
                <a:rPr lang="fr-FR" sz="12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Timeline</a:t>
              </a: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Virtual Tour	</a:t>
              </a:r>
              <a:r>
                <a:rPr lang="fr-FR" sz="12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Agamotto</a:t>
              </a: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30000"/>
                </a:lnSpc>
                <a:spcBef>
                  <a:spcPts val="600"/>
                </a:spcBef>
                <a:tabLst>
                  <a:tab pos="90170" algn="l"/>
                </a:tabLst>
              </a:pPr>
              <a:r>
                <a:rPr lang="fr-FR" sz="12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rPr>
                <a:t>Activités externes à intégrer dans votre cours</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30000"/>
                </a:lnSpc>
                <a:tabLst>
                  <a:tab pos="90170" algn="l"/>
                </a:tabLst>
              </a:pP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Vidéos :</a:t>
              </a:r>
              <a:r>
                <a:rPr lang="fr-FR" sz="12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Peertube, PodEduc    </a:t>
              </a:r>
              <a:r>
                <a:rPr lang="fr-FR" sz="12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Youtube</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tabLst>
                  <a:tab pos="90170" algn="l"/>
                </a:tabLst>
              </a:pPr>
              <a:r>
                <a:rPr lang="fr-FR" sz="12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Classe virtuelle BBB (VIA pour la formation) </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tabLst>
                  <a:tab pos="90170" algn="l"/>
                  <a:tab pos="1980565" algn="r"/>
                </a:tabLst>
              </a:pPr>
              <a:r>
                <a:rPr lang="fr-FR" sz="12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Annotation PDF</a:t>
              </a: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algn="r">
                <a:lnSpc>
                  <a:spcPct val="130000"/>
                </a:lnSpc>
                <a:tabLst>
                  <a:tab pos="88900" algn="l"/>
                </a:tabLst>
              </a:pPr>
              <a:r>
                <a:rPr lang="fr-FR" sz="1200" b="1" dirty="0">
                  <a:solidFill>
                    <a:srgbClr val="000000"/>
                  </a:solidFill>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	</a:t>
              </a:r>
              <a:r>
                <a:rPr lang="fr-FR" sz="12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Autre</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30000"/>
                </a:lnSpc>
                <a:spcBef>
                  <a:spcPts val="100"/>
                </a:spcBef>
              </a:pPr>
              <a:r>
                <a:rPr lang="fr-FR" sz="1200" dirty="0">
                  <a:effectLst/>
                  <a:latin typeface="Arial" panose="020B0604020202020204" pitchFamily="34" charset="0"/>
                  <a:ea typeface="Times New Roman" panose="02020603050405020304" pitchFamily="18" charset="0"/>
                  <a:cs typeface="Arial" panose="020B0604020202020204" pitchFamily="34" charset="0"/>
                </a:rPr>
                <a:t> </a:t>
              </a:r>
            </a:p>
          </p:txBody>
        </p:sp>
        <p:sp>
          <p:nvSpPr>
            <p:cNvPr id="50" name="Rectangle avec coins arrondis du même côté 39">
              <a:extLst>
                <a:ext uri="{FF2B5EF4-FFF2-40B4-BE49-F238E27FC236}">
                  <a16:creationId xmlns:a16="http://schemas.microsoft.com/office/drawing/2014/main" id="{527DD77B-2255-4351-938D-6760E55A153F}"/>
                </a:ext>
              </a:extLst>
            </p:cNvPr>
            <p:cNvSpPr/>
            <p:nvPr/>
          </p:nvSpPr>
          <p:spPr>
            <a:xfrm rot="5400000" flipH="1">
              <a:off x="-449998" y="508241"/>
              <a:ext cx="2357956" cy="1457960"/>
            </a:xfrm>
            <a:prstGeom prst="round2SameRect">
              <a:avLst>
                <a:gd name="adj1" fmla="val 12216"/>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270" wrap="square" lIns="72000" tIns="36000" rIns="72000" bIns="36000" numCol="1" spcCol="0" rtlCol="0" fromWordArt="0" anchor="ctr" anchorCtr="0" forceAA="0" compatLnSpc="1">
              <a:prstTxWarp prst="textNoShape">
                <a:avLst/>
              </a:prstTxWarp>
              <a:noAutofit/>
            </a:bodyPr>
            <a:lstStyle/>
            <a:p>
              <a:pPr algn="just">
                <a:lnSpc>
                  <a:spcPct val="130000"/>
                </a:lnSpc>
                <a:tabLst>
                  <a:tab pos="90170" algn="l"/>
                </a:tabLst>
              </a:pPr>
              <a:r>
                <a:rPr lang="fr-FR" sz="800">
                  <a:effectLst/>
                  <a:latin typeface="Times New Roman" panose="02020603050405020304" pitchFamily="18"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p:txBody>
        </p:sp>
        <p:sp>
          <p:nvSpPr>
            <p:cNvPr id="51" name="Zone de texte 321">
              <a:extLst>
                <a:ext uri="{FF2B5EF4-FFF2-40B4-BE49-F238E27FC236}">
                  <a16:creationId xmlns:a16="http://schemas.microsoft.com/office/drawing/2014/main" id="{B3D6B973-A40D-4648-9FA7-9B432F1F17BD}"/>
                </a:ext>
              </a:extLst>
            </p:cNvPr>
            <p:cNvSpPr txBox="1"/>
            <p:nvPr/>
          </p:nvSpPr>
          <p:spPr>
            <a:xfrm>
              <a:off x="52" y="307238"/>
              <a:ext cx="1409896" cy="172902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69875" lvl="0" indent="-182563">
                <a:lnSpc>
                  <a:spcPct val="107000"/>
                </a:lnSpc>
                <a:spcAft>
                  <a:spcPts val="800"/>
                </a:spcAft>
                <a:buClr>
                  <a:srgbClr val="13B1A2"/>
                </a:buClr>
                <a:buSzPts val="1200"/>
                <a:buFont typeface="Symbol" panose="05050102010706020507" pitchFamily="18" charset="2"/>
                <a:buChar char=""/>
                <a:tabLst>
                  <a:tab pos="90170" algn="l"/>
                </a:tabLst>
              </a:pPr>
              <a:r>
                <a:rPr lang="fr-FR"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Ecouter l'enseignant en présentiel, suivre des cours, des conférences</a:t>
              </a:r>
              <a:endParaRPr lang="fr-FR" sz="1400" dirty="0">
                <a:effectLst/>
                <a:latin typeface="Arial" panose="020B0604020202020204" pitchFamily="34" charset="0"/>
                <a:ea typeface="Calibri" panose="020F0502020204030204" pitchFamily="34" charset="0"/>
                <a:cs typeface="Arial" panose="020B0604020202020204" pitchFamily="34" charset="0"/>
              </a:endParaRPr>
            </a:p>
            <a:p>
              <a:pPr marL="269875" lvl="0" indent="-182563">
                <a:lnSpc>
                  <a:spcPct val="107000"/>
                </a:lnSpc>
                <a:spcAft>
                  <a:spcPts val="800"/>
                </a:spcAft>
                <a:buClr>
                  <a:srgbClr val="13B1A2"/>
                </a:buClr>
                <a:buSzPts val="1200"/>
                <a:buFont typeface="Symbol" panose="05050102010706020507" pitchFamily="18" charset="2"/>
                <a:buChar char=""/>
                <a:tabLst>
                  <a:tab pos="90170" algn="l"/>
                </a:tabLst>
              </a:pPr>
              <a:r>
                <a:rPr lang="fr-FR"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Consulter des documents, des articles</a:t>
              </a:r>
              <a:endParaRPr lang="fr-FR" sz="1400" dirty="0">
                <a:effectLst/>
                <a:latin typeface="Arial" panose="020B0604020202020204" pitchFamily="34" charset="0"/>
                <a:ea typeface="Calibri" panose="020F0502020204030204" pitchFamily="34" charset="0"/>
                <a:cs typeface="Arial" panose="020B0604020202020204" pitchFamily="34" charset="0"/>
              </a:endParaRPr>
            </a:p>
            <a:p>
              <a:pPr marL="269875" lvl="0" indent="-182563">
                <a:lnSpc>
                  <a:spcPct val="107000"/>
                </a:lnSpc>
                <a:spcAft>
                  <a:spcPts val="800"/>
                </a:spcAft>
                <a:buClr>
                  <a:srgbClr val="13B1A2"/>
                </a:buClr>
                <a:buSzPts val="1200"/>
                <a:buFont typeface="Symbol" panose="05050102010706020507" pitchFamily="18" charset="2"/>
                <a:buChar char=""/>
                <a:tabLst>
                  <a:tab pos="90170" algn="l"/>
                </a:tabLst>
              </a:pPr>
              <a:r>
                <a:rPr lang="fr-FR"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Lire des ressources numériques, multimédia, des sites web</a:t>
              </a:r>
              <a:endParaRPr lang="fr-FR" sz="1400" dirty="0">
                <a:effectLst/>
                <a:latin typeface="Arial" panose="020B0604020202020204" pitchFamily="34" charset="0"/>
                <a:ea typeface="Calibri" panose="020F0502020204030204" pitchFamily="34" charset="0"/>
                <a:cs typeface="Arial" panose="020B0604020202020204" pitchFamily="34" charset="0"/>
              </a:endParaRPr>
            </a:p>
            <a:p>
              <a:pPr marL="269875" lvl="0" indent="-182563">
                <a:lnSpc>
                  <a:spcPct val="107000"/>
                </a:lnSpc>
                <a:spcAft>
                  <a:spcPts val="800"/>
                </a:spcAft>
                <a:buClr>
                  <a:srgbClr val="13B1A2"/>
                </a:buClr>
                <a:buSzPts val="1200"/>
                <a:buFont typeface="Symbol" panose="05050102010706020507" pitchFamily="18" charset="2"/>
                <a:buChar char=""/>
                <a:tabLst>
                  <a:tab pos="90170" algn="l"/>
                </a:tabLst>
              </a:pPr>
              <a:r>
                <a:rPr lang="fr-FR"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Regarder des vidéos, des animations</a:t>
              </a:r>
              <a:endParaRPr lang="fr-FR" sz="1400" dirty="0">
                <a:effectLst/>
                <a:latin typeface="Arial" panose="020B0604020202020204" pitchFamily="34" charset="0"/>
                <a:ea typeface="Calibri" panose="020F0502020204030204" pitchFamily="34" charset="0"/>
                <a:cs typeface="Arial" panose="020B0604020202020204" pitchFamily="34" charset="0"/>
              </a:endParaRPr>
            </a:p>
            <a:p>
              <a:pPr marL="269875" lvl="0" indent="-182563">
                <a:lnSpc>
                  <a:spcPct val="107000"/>
                </a:lnSpc>
                <a:spcAft>
                  <a:spcPts val="800"/>
                </a:spcAft>
                <a:buClr>
                  <a:srgbClr val="13B1A2"/>
                </a:buClr>
                <a:buSzPts val="1200"/>
                <a:buFont typeface="Symbol" panose="05050102010706020507" pitchFamily="18" charset="2"/>
                <a:buChar char=""/>
                <a:tabLst>
                  <a:tab pos="90170" algn="l"/>
                </a:tabLst>
              </a:pPr>
              <a:r>
                <a:rPr lang="fr-FR"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Suivre des démonstrations, master classes</a:t>
              </a:r>
              <a:endParaRPr lang="fr-FR" sz="1400" dirty="0">
                <a:effectLst/>
                <a:latin typeface="Arial" panose="020B0604020202020204" pitchFamily="34" charset="0"/>
                <a:ea typeface="Calibri" panose="020F0502020204030204" pitchFamily="34" charset="0"/>
                <a:cs typeface="Arial" panose="020B0604020202020204" pitchFamily="34" charset="0"/>
              </a:endParaRPr>
            </a:p>
            <a:p>
              <a:pPr marL="90170" indent="-90170">
                <a:lnSpc>
                  <a:spcPct val="107000"/>
                </a:lnSpc>
                <a:spcAft>
                  <a:spcPts val="800"/>
                </a:spcAft>
                <a:tabLst>
                  <a:tab pos="90170" algn="l"/>
                </a:tabLst>
              </a:pPr>
              <a:r>
                <a:rPr lang="fr-FR" sz="14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2" name="Zone de texte 2">
              <a:extLst>
                <a:ext uri="{FF2B5EF4-FFF2-40B4-BE49-F238E27FC236}">
                  <a16:creationId xmlns:a16="http://schemas.microsoft.com/office/drawing/2014/main" id="{DEC9FF35-7355-42D6-A8F4-7D4349C6F618}"/>
                </a:ext>
              </a:extLst>
            </p:cNvPr>
            <p:cNvSpPr txBox="1">
              <a:spLocks noChangeArrowheads="1"/>
            </p:cNvSpPr>
            <p:nvPr/>
          </p:nvSpPr>
          <p:spPr bwMode="auto">
            <a:xfrm>
              <a:off x="73204" y="2253316"/>
              <a:ext cx="1057275" cy="161925"/>
            </a:xfrm>
            <a:prstGeom prst="rect">
              <a:avLst/>
            </a:prstGeom>
            <a:noFill/>
            <a:ln w="9525">
              <a:noFill/>
              <a:miter lim="800000"/>
              <a:headEnd/>
              <a:tailEnd/>
            </a:ln>
          </p:spPr>
          <p:txBody>
            <a:bodyPr rot="0" vert="horz" wrap="square" lIns="0" tIns="0" rIns="0" bIns="0" anchor="t" anchorCtr="0">
              <a:noAutofit/>
            </a:bodyPr>
            <a:lstStyle/>
            <a:p>
              <a:pPr>
                <a:lnSpc>
                  <a:spcPct val="107000"/>
                </a:lnSpc>
                <a:spcAft>
                  <a:spcPts val="800"/>
                </a:spcAft>
              </a:pPr>
              <a:r>
                <a:rPr lang="fr-FR">
                  <a:solidFill>
                    <a:srgbClr val="ABDADD"/>
                  </a:solidFill>
                  <a:effectLst/>
                  <a:latin typeface="Arial Black" panose="020B0A04020102020204" pitchFamily="34" charset="0"/>
                  <a:ea typeface="Calibri" panose="020F0502020204030204" pitchFamily="34" charset="0"/>
                  <a:cs typeface="Times New Roman" panose="02020603050405020304" pitchFamily="18" charset="0"/>
                </a:rPr>
                <a:t>Activités</a:t>
              </a:r>
              <a:endParaRPr lang="fr-FR">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4" name="Zone de texte 2">
              <a:extLst>
                <a:ext uri="{FF2B5EF4-FFF2-40B4-BE49-F238E27FC236}">
                  <a16:creationId xmlns:a16="http://schemas.microsoft.com/office/drawing/2014/main" id="{80E4F564-D1E3-4F1F-9D87-FF7110DAE69D}"/>
                </a:ext>
              </a:extLst>
            </p:cNvPr>
            <p:cNvSpPr txBox="1">
              <a:spLocks noChangeArrowheads="1"/>
            </p:cNvSpPr>
            <p:nvPr/>
          </p:nvSpPr>
          <p:spPr bwMode="auto">
            <a:xfrm>
              <a:off x="1719124" y="2253316"/>
              <a:ext cx="1465580" cy="161925"/>
            </a:xfrm>
            <a:prstGeom prst="rect">
              <a:avLst/>
            </a:prstGeom>
            <a:noFill/>
            <a:ln w="9525">
              <a:noFill/>
              <a:miter lim="800000"/>
              <a:headEnd/>
              <a:tailEnd/>
            </a:ln>
          </p:spPr>
          <p:txBody>
            <a:bodyPr rot="0" vert="horz" wrap="square" lIns="0" tIns="0" rIns="0" bIns="0" anchor="t" anchorCtr="0">
              <a:noAutofit/>
            </a:bodyPr>
            <a:lstStyle/>
            <a:p>
              <a:pPr>
                <a:lnSpc>
                  <a:spcPct val="107000"/>
                </a:lnSpc>
                <a:spcAft>
                  <a:spcPts val="800"/>
                </a:spcAft>
              </a:pPr>
              <a:r>
                <a:rPr lang="fr-FR" dirty="0">
                  <a:solidFill>
                    <a:srgbClr val="ABDADD"/>
                  </a:solidFill>
                  <a:effectLst/>
                  <a:latin typeface="Arial Black" panose="020B0A04020102020204" pitchFamily="34" charset="0"/>
                  <a:ea typeface="Calibri" panose="020F0502020204030204" pitchFamily="34" charset="0"/>
                  <a:cs typeface="Times New Roman" panose="02020603050405020304" pitchFamily="18" charset="0"/>
                </a:rPr>
                <a:t>Outils numériques</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56" name="Groupe 55">
              <a:extLst>
                <a:ext uri="{FF2B5EF4-FFF2-40B4-BE49-F238E27FC236}">
                  <a16:creationId xmlns:a16="http://schemas.microsoft.com/office/drawing/2014/main" id="{6C0BF35E-68B3-4DCD-BE3B-59255E427624}"/>
                </a:ext>
              </a:extLst>
            </p:cNvPr>
            <p:cNvGrpSpPr/>
            <p:nvPr/>
          </p:nvGrpSpPr>
          <p:grpSpPr>
            <a:xfrm>
              <a:off x="1389940" y="358444"/>
              <a:ext cx="151130" cy="151130"/>
              <a:chOff x="0" y="0"/>
              <a:chExt cx="151130" cy="151130"/>
            </a:xfrm>
          </p:grpSpPr>
          <p:sp>
            <p:nvSpPr>
              <p:cNvPr id="91" name="Ellipse 90">
                <a:extLst>
                  <a:ext uri="{FF2B5EF4-FFF2-40B4-BE49-F238E27FC236}">
                    <a16:creationId xmlns:a16="http://schemas.microsoft.com/office/drawing/2014/main" id="{1AAF467B-F888-4F66-8FF3-7FFF5C4C2679}"/>
                  </a:ext>
                </a:extLst>
              </p:cNvPr>
              <p:cNvSpPr/>
              <p:nvPr/>
            </p:nvSpPr>
            <p:spPr>
              <a:xfrm>
                <a:off x="0" y="0"/>
                <a:ext cx="151130" cy="151130"/>
              </a:xfrm>
              <a:prstGeom prst="ellipse">
                <a:avLst/>
              </a:prstGeom>
              <a:solidFill>
                <a:srgbClr val="ABDAD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95" name="Image 94">
                <a:extLst>
                  <a:ext uri="{FF2B5EF4-FFF2-40B4-BE49-F238E27FC236}">
                    <a16:creationId xmlns:a16="http://schemas.microsoft.com/office/drawing/2014/main" id="{3C12D583-79C7-4023-878F-2ABC698E5C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96" y="16996"/>
                <a:ext cx="112395" cy="112395"/>
              </a:xfrm>
              <a:prstGeom prst="rect">
                <a:avLst/>
              </a:prstGeom>
            </p:spPr>
          </p:pic>
        </p:grpSp>
        <p:grpSp>
          <p:nvGrpSpPr>
            <p:cNvPr id="57" name="Groupe 56">
              <a:extLst>
                <a:ext uri="{FF2B5EF4-FFF2-40B4-BE49-F238E27FC236}">
                  <a16:creationId xmlns:a16="http://schemas.microsoft.com/office/drawing/2014/main" id="{0702A572-D81A-4992-A39E-2F08EC086A37}"/>
                </a:ext>
              </a:extLst>
            </p:cNvPr>
            <p:cNvGrpSpPr/>
            <p:nvPr/>
          </p:nvGrpSpPr>
          <p:grpSpPr>
            <a:xfrm>
              <a:off x="1389940" y="2070820"/>
              <a:ext cx="151130" cy="151130"/>
              <a:chOff x="0" y="-79848"/>
              <a:chExt cx="151130" cy="151130"/>
            </a:xfrm>
          </p:grpSpPr>
          <p:sp>
            <p:nvSpPr>
              <p:cNvPr id="86" name="Ellipse 85">
                <a:extLst>
                  <a:ext uri="{FF2B5EF4-FFF2-40B4-BE49-F238E27FC236}">
                    <a16:creationId xmlns:a16="http://schemas.microsoft.com/office/drawing/2014/main" id="{C272AEF6-C820-43AF-AD24-E1A5FE9CD3A5}"/>
                  </a:ext>
                </a:extLst>
              </p:cNvPr>
              <p:cNvSpPr/>
              <p:nvPr/>
            </p:nvSpPr>
            <p:spPr>
              <a:xfrm>
                <a:off x="0" y="-79848"/>
                <a:ext cx="151130" cy="151130"/>
              </a:xfrm>
              <a:prstGeom prst="ellipse">
                <a:avLst/>
              </a:prstGeom>
              <a:solidFill>
                <a:srgbClr val="ABDAD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90" name="Image 89">
                <a:extLst>
                  <a:ext uri="{FF2B5EF4-FFF2-40B4-BE49-F238E27FC236}">
                    <a16:creationId xmlns:a16="http://schemas.microsoft.com/office/drawing/2014/main" id="{052CD353-FEB7-42F6-8B5C-5718CCBC35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6" y="-59452"/>
                <a:ext cx="112395" cy="112395"/>
              </a:xfrm>
              <a:prstGeom prst="rect">
                <a:avLst/>
              </a:prstGeom>
            </p:spPr>
          </p:pic>
        </p:grpSp>
        <p:sp>
          <p:nvSpPr>
            <p:cNvPr id="58" name="Rectangle 57">
              <a:extLst>
                <a:ext uri="{FF2B5EF4-FFF2-40B4-BE49-F238E27FC236}">
                  <a16:creationId xmlns:a16="http://schemas.microsoft.com/office/drawing/2014/main" id="{7034924C-4FDC-47D3-85F9-3FBE3B9FA3E2}"/>
                </a:ext>
              </a:extLst>
            </p:cNvPr>
            <p:cNvSpPr/>
            <p:nvPr/>
          </p:nvSpPr>
          <p:spPr>
            <a:xfrm>
              <a:off x="52" y="0"/>
              <a:ext cx="3779520" cy="305435"/>
            </a:xfrm>
            <a:prstGeom prst="rect">
              <a:avLst/>
            </a:prstGeom>
            <a:solidFill>
              <a:srgbClr val="13B1A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107000"/>
                </a:lnSpc>
                <a:spcAft>
                  <a:spcPts val="800"/>
                </a:spcAft>
                <a:tabLst>
                  <a:tab pos="896938" algn="l"/>
                </a:tabLst>
              </a:pPr>
              <a:r>
                <a:rPr lang="fr-FR" sz="2400" dirty="0">
                  <a:effectLst/>
                  <a:latin typeface="Arial Black" panose="020B0A04020102020204" pitchFamily="34" charset="0"/>
                  <a:ea typeface="Calibri" panose="020F0502020204030204" pitchFamily="34" charset="0"/>
                  <a:cs typeface="Times New Roman" panose="02020603050405020304" pitchFamily="18" charset="0"/>
                </a:rPr>
                <a:t>	Acquisition</a:t>
              </a:r>
              <a:endParaRPr lang="fr-FR" sz="2400" dirty="0">
                <a:effectLst/>
                <a:ea typeface="Calibri" panose="020F0502020204030204" pitchFamily="34" charset="0"/>
                <a:cs typeface="Times New Roman" panose="02020603050405020304" pitchFamily="18" charset="0"/>
              </a:endParaRPr>
            </a:p>
          </p:txBody>
        </p:sp>
        <p:sp>
          <p:nvSpPr>
            <p:cNvPr id="60" name="ZoneTexte 8">
              <a:extLst>
                <a:ext uri="{FF2B5EF4-FFF2-40B4-BE49-F238E27FC236}">
                  <a16:creationId xmlns:a16="http://schemas.microsoft.com/office/drawing/2014/main" id="{3794B18C-9563-4250-BB68-C616FC252DF9}"/>
                </a:ext>
              </a:extLst>
            </p:cNvPr>
            <p:cNvSpPr txBox="1"/>
            <p:nvPr/>
          </p:nvSpPr>
          <p:spPr>
            <a:xfrm>
              <a:off x="2516481" y="2414016"/>
              <a:ext cx="1266190" cy="248813"/>
            </a:xfrm>
            <a:prstGeom prst="rect">
              <a:avLst/>
            </a:prstGeom>
            <a:solidFill>
              <a:srgbClr val="13B1A2"/>
            </a:solidFill>
          </p:spPr>
          <p:txBody>
            <a:bodyPr wrap="square" lIns="0" tIns="0" rIns="0" bIns="0" rtlCol="0" anchor="ctr">
              <a:noAutofit/>
            </a:bodyPr>
            <a:lstStyle/>
            <a:p>
              <a:pPr>
                <a:tabLst>
                  <a:tab pos="539750" algn="l"/>
                </a:tabLst>
              </a:pPr>
              <a:r>
                <a:rPr lang="fr-FR" sz="1200" dirty="0">
                  <a:solidFill>
                    <a:srgbClr val="FFFFFF"/>
                  </a:solidFill>
                  <a:effectLst/>
                  <a:latin typeface="Arial Black" panose="020B0A04020102020204" pitchFamily="34" charset="0"/>
                  <a:ea typeface="Arial" panose="020B0604020202020204" pitchFamily="34" charset="0"/>
                  <a:cs typeface="Arial" panose="020B0604020202020204" pitchFamily="34" charset="0"/>
                </a:rPr>
                <a:t>	</a:t>
              </a:r>
              <a:r>
                <a:rPr lang="fr-FR" sz="1000" dirty="0">
                  <a:solidFill>
                    <a:srgbClr val="FFFFFF"/>
                  </a:solidFill>
                  <a:effectLst/>
                  <a:latin typeface="Arial Black" panose="020B0A04020102020204" pitchFamily="34" charset="0"/>
                  <a:ea typeface="Arial" panose="020B0604020202020204" pitchFamily="34" charset="0"/>
                  <a:cs typeface="Arial" panose="020B0604020202020204" pitchFamily="34" charset="0"/>
                </a:rPr>
                <a:t>Acquisition</a:t>
              </a:r>
              <a:endParaRPr lang="fr-FR" sz="1000" dirty="0">
                <a:effectLst/>
                <a:latin typeface="Times New Roman" panose="02020603050405020304" pitchFamily="18" charset="0"/>
                <a:ea typeface="Times New Roman" panose="02020603050405020304" pitchFamily="18" charset="0"/>
              </a:endParaRPr>
            </a:p>
          </p:txBody>
        </p:sp>
        <p:pic>
          <p:nvPicPr>
            <p:cNvPr id="62" name="Image 61">
              <a:extLst>
                <a:ext uri="{FF2B5EF4-FFF2-40B4-BE49-F238E27FC236}">
                  <a16:creationId xmlns:a16="http://schemas.microsoft.com/office/drawing/2014/main" id="{9A6BB0B6-910B-494E-9CAE-800AEE19463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 t="15739" r="6" b="8"/>
            <a:stretch/>
          </p:blipFill>
          <p:spPr>
            <a:xfrm>
              <a:off x="65889" y="0"/>
              <a:ext cx="350520" cy="295275"/>
            </a:xfrm>
            <a:prstGeom prst="rect">
              <a:avLst/>
            </a:prstGeom>
          </p:spPr>
        </p:pic>
        <p:grpSp>
          <p:nvGrpSpPr>
            <p:cNvPr id="63" name="Groupe 62">
              <a:extLst>
                <a:ext uri="{FF2B5EF4-FFF2-40B4-BE49-F238E27FC236}">
                  <a16:creationId xmlns:a16="http://schemas.microsoft.com/office/drawing/2014/main" id="{D8123774-9EA9-4D9B-ABFF-8AB1F9933C28}"/>
                </a:ext>
              </a:extLst>
            </p:cNvPr>
            <p:cNvGrpSpPr/>
            <p:nvPr/>
          </p:nvGrpSpPr>
          <p:grpSpPr>
            <a:xfrm>
              <a:off x="1389940" y="1155567"/>
              <a:ext cx="151130" cy="151130"/>
              <a:chOff x="0" y="-22180"/>
              <a:chExt cx="151130" cy="151130"/>
            </a:xfrm>
          </p:grpSpPr>
          <p:sp>
            <p:nvSpPr>
              <p:cNvPr id="84" name="Ellipse 83">
                <a:extLst>
                  <a:ext uri="{FF2B5EF4-FFF2-40B4-BE49-F238E27FC236}">
                    <a16:creationId xmlns:a16="http://schemas.microsoft.com/office/drawing/2014/main" id="{4CC7C1DB-2206-4F95-A52D-6FEC69E08EEB}"/>
                  </a:ext>
                </a:extLst>
              </p:cNvPr>
              <p:cNvSpPr/>
              <p:nvPr/>
            </p:nvSpPr>
            <p:spPr>
              <a:xfrm>
                <a:off x="0" y="-22180"/>
                <a:ext cx="151130" cy="151130"/>
              </a:xfrm>
              <a:prstGeom prst="ellipse">
                <a:avLst/>
              </a:prstGeom>
              <a:solidFill>
                <a:srgbClr val="ABDAD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85" name="Image 84">
                <a:extLst>
                  <a:ext uri="{FF2B5EF4-FFF2-40B4-BE49-F238E27FC236}">
                    <a16:creationId xmlns:a16="http://schemas.microsoft.com/office/drawing/2014/main" id="{26E2D3B0-5535-4CFB-A5DF-798F09C961D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41071"/>
              <a:stretch/>
            </p:blipFill>
            <p:spPr bwMode="auto">
              <a:xfrm>
                <a:off x="20396" y="22010"/>
                <a:ext cx="106045" cy="62230"/>
              </a:xfrm>
              <a:prstGeom prst="rect">
                <a:avLst/>
              </a:prstGeom>
              <a:ln>
                <a:noFill/>
              </a:ln>
              <a:extLst>
                <a:ext uri="{53640926-AAD7-44D8-BBD7-CCE9431645EC}">
                  <a14:shadowObscured xmlns:a14="http://schemas.microsoft.com/office/drawing/2010/main"/>
                </a:ext>
              </a:extLst>
            </p:spPr>
          </p:pic>
        </p:grpSp>
        <p:grpSp>
          <p:nvGrpSpPr>
            <p:cNvPr id="64" name="Groupe 63">
              <a:extLst>
                <a:ext uri="{FF2B5EF4-FFF2-40B4-BE49-F238E27FC236}">
                  <a16:creationId xmlns:a16="http://schemas.microsoft.com/office/drawing/2014/main" id="{00B686EF-0A56-48CF-9744-9520F8E0D6C6}"/>
                </a:ext>
              </a:extLst>
            </p:cNvPr>
            <p:cNvGrpSpPr/>
            <p:nvPr/>
          </p:nvGrpSpPr>
          <p:grpSpPr>
            <a:xfrm>
              <a:off x="1389940" y="753700"/>
              <a:ext cx="151130" cy="151130"/>
              <a:chOff x="0" y="22180"/>
              <a:chExt cx="151130" cy="151130"/>
            </a:xfrm>
          </p:grpSpPr>
          <p:sp>
            <p:nvSpPr>
              <p:cNvPr id="82" name="Ellipse 81">
                <a:extLst>
                  <a:ext uri="{FF2B5EF4-FFF2-40B4-BE49-F238E27FC236}">
                    <a16:creationId xmlns:a16="http://schemas.microsoft.com/office/drawing/2014/main" id="{04FAFB17-7765-4366-9336-02B91B3888FE}"/>
                  </a:ext>
                </a:extLst>
              </p:cNvPr>
              <p:cNvSpPr/>
              <p:nvPr/>
            </p:nvSpPr>
            <p:spPr>
              <a:xfrm>
                <a:off x="0" y="22180"/>
                <a:ext cx="151130" cy="151130"/>
              </a:xfrm>
              <a:prstGeom prst="ellipse">
                <a:avLst/>
              </a:prstGeom>
              <a:solidFill>
                <a:srgbClr val="ABDAD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83" name="Image 82">
                <a:extLst>
                  <a:ext uri="{FF2B5EF4-FFF2-40B4-BE49-F238E27FC236}">
                    <a16:creationId xmlns:a16="http://schemas.microsoft.com/office/drawing/2014/main" id="{A06AA6C4-821A-487D-A210-1AE2F2B37C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96" y="35777"/>
                <a:ext cx="112395" cy="112395"/>
              </a:xfrm>
              <a:prstGeom prst="rect">
                <a:avLst/>
              </a:prstGeom>
            </p:spPr>
          </p:pic>
        </p:grpSp>
        <p:grpSp>
          <p:nvGrpSpPr>
            <p:cNvPr id="66" name="Groupe 65">
              <a:extLst>
                <a:ext uri="{FF2B5EF4-FFF2-40B4-BE49-F238E27FC236}">
                  <a16:creationId xmlns:a16="http://schemas.microsoft.com/office/drawing/2014/main" id="{4B0B1B95-C9DA-46E2-AA89-B5CB7C100EDA}"/>
                </a:ext>
              </a:extLst>
            </p:cNvPr>
            <p:cNvGrpSpPr/>
            <p:nvPr/>
          </p:nvGrpSpPr>
          <p:grpSpPr>
            <a:xfrm>
              <a:off x="1389940" y="1780004"/>
              <a:ext cx="151130" cy="151130"/>
              <a:chOff x="0" y="-48796"/>
              <a:chExt cx="151130" cy="151130"/>
            </a:xfrm>
          </p:grpSpPr>
          <p:sp>
            <p:nvSpPr>
              <p:cNvPr id="80" name="Ellipse 79">
                <a:extLst>
                  <a:ext uri="{FF2B5EF4-FFF2-40B4-BE49-F238E27FC236}">
                    <a16:creationId xmlns:a16="http://schemas.microsoft.com/office/drawing/2014/main" id="{7BA1CA7C-169B-482C-844A-CAF5028E0029}"/>
                  </a:ext>
                </a:extLst>
              </p:cNvPr>
              <p:cNvSpPr/>
              <p:nvPr/>
            </p:nvSpPr>
            <p:spPr>
              <a:xfrm>
                <a:off x="0" y="-48796"/>
                <a:ext cx="151130" cy="151130"/>
              </a:xfrm>
              <a:prstGeom prst="ellipse">
                <a:avLst/>
              </a:prstGeom>
              <a:solidFill>
                <a:srgbClr val="ABDAD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81" name="ic_video.png">
                <a:extLst>
                  <a:ext uri="{FF2B5EF4-FFF2-40B4-BE49-F238E27FC236}">
                    <a16:creationId xmlns:a16="http://schemas.microsoft.com/office/drawing/2014/main" id="{53C6D987-3032-4862-93A7-50820A80C859}"/>
                  </a:ext>
                </a:extLst>
              </p:cNvPr>
              <p:cNvPicPr>
                <a:picLocks noChangeAspect="1"/>
              </p:cNvPicPr>
              <p:nvPr/>
            </p:nvPicPr>
            <p:blipFill>
              <a:blip r:embed="rId11" r:link="rId12" cstate="print">
                <a:extLst>
                  <a:ext uri="{28A0092B-C50C-407E-A947-70E740481C1C}">
                    <a14:useLocalDpi xmlns:a14="http://schemas.microsoft.com/office/drawing/2010/main" val="0"/>
                  </a:ext>
                </a:extLst>
              </a:blip>
              <a:stretch>
                <a:fillRect/>
              </a:stretch>
            </p:blipFill>
            <p:spPr>
              <a:xfrm>
                <a:off x="20396" y="-21601"/>
                <a:ext cx="105410" cy="105410"/>
              </a:xfrm>
              <a:prstGeom prst="rect">
                <a:avLst/>
              </a:prstGeom>
            </p:spPr>
          </p:pic>
        </p:grpSp>
        <p:pic>
          <p:nvPicPr>
            <p:cNvPr id="68" name="Picture 1">
              <a:extLst>
                <a:ext uri="{FF2B5EF4-FFF2-40B4-BE49-F238E27FC236}">
                  <a16:creationId xmlns:a16="http://schemas.microsoft.com/office/drawing/2014/main" id="{6653ECC1-2DC6-4CE1-8B89-111A4BD51545}"/>
                </a:ext>
              </a:extLst>
            </p:cNvPr>
            <p:cNvPicPr/>
            <p:nvPr/>
          </p:nvPicPr>
          <p:blipFill>
            <a:blip r:embed="rId13" cstate="print">
              <a:extLst>
                <a:ext uri="{28A0092B-C50C-407E-A947-70E740481C1C}">
                  <a14:useLocalDpi xmlns:a14="http://schemas.microsoft.com/office/drawing/2010/main" val="0"/>
                </a:ext>
              </a:extLst>
            </a:blip>
            <a:stretch>
              <a:fillRect/>
            </a:stretch>
          </p:blipFill>
          <p:spPr>
            <a:xfrm>
              <a:off x="51258" y="2435961"/>
              <a:ext cx="594995" cy="197485"/>
            </a:xfrm>
            <a:prstGeom prst="rect">
              <a:avLst/>
            </a:prstGeom>
          </p:spPr>
        </p:pic>
        <p:sp>
          <p:nvSpPr>
            <p:cNvPr id="69" name="ZoneTexte 24">
              <a:extLst>
                <a:ext uri="{FF2B5EF4-FFF2-40B4-BE49-F238E27FC236}">
                  <a16:creationId xmlns:a16="http://schemas.microsoft.com/office/drawing/2014/main" id="{FCEDD9EE-55E7-4086-887D-6C69865CF0C4}"/>
                </a:ext>
              </a:extLst>
            </p:cNvPr>
            <p:cNvSpPr txBox="1"/>
            <p:nvPr/>
          </p:nvSpPr>
          <p:spPr>
            <a:xfrm>
              <a:off x="680366" y="2443276"/>
              <a:ext cx="1743075" cy="164609"/>
            </a:xfrm>
            <a:prstGeom prst="rect">
              <a:avLst/>
            </a:prstGeom>
            <a:noFill/>
          </p:spPr>
          <p:txBody>
            <a:bodyPr wrap="square" lIns="0" tIns="0" rIns="0" bIns="0" rtlCol="0">
              <a:spAutoFit/>
            </a:bodyPr>
            <a:lstStyle/>
            <a:p>
              <a:pPr algn="just"/>
              <a:r>
                <a:rPr lang="fr-FR" sz="700" i="1" dirty="0">
                  <a:solidFill>
                    <a:srgbClr val="000000"/>
                  </a:solidFill>
                  <a:effectLst/>
                  <a:latin typeface="Arial" panose="020B0604020202020204" pitchFamily="34" charset="0"/>
                  <a:ea typeface="Arial" panose="020B0604020202020204" pitchFamily="34" charset="0"/>
                </a:rPr>
                <a:t>This work </a:t>
              </a:r>
              <a:r>
                <a:rPr lang="fr-FR" sz="700" i="1" dirty="0" err="1">
                  <a:solidFill>
                    <a:srgbClr val="000000"/>
                  </a:solidFill>
                  <a:effectLst/>
                  <a:latin typeface="Arial" panose="020B0604020202020204" pitchFamily="34" charset="0"/>
                  <a:ea typeface="Arial" panose="020B0604020202020204" pitchFamily="34" charset="0"/>
                </a:rPr>
                <a:t>is</a:t>
              </a:r>
              <a:r>
                <a:rPr lang="fr-FR" sz="700" i="1" dirty="0">
                  <a:solidFill>
                    <a:srgbClr val="000000"/>
                  </a:solidFill>
                  <a:effectLst/>
                  <a:latin typeface="Arial" panose="020B0604020202020204" pitchFamily="34" charset="0"/>
                  <a:ea typeface="Arial" panose="020B0604020202020204" pitchFamily="34" charset="0"/>
                </a:rPr>
                <a:t> a derivative of ABC Learning Design method by Clive Young and Nataša Perović, UCL (2015). Learning types, Laurillard, D. (2012). </a:t>
              </a:r>
              <a:endParaRPr lang="fr-FR" sz="700" dirty="0">
                <a:effectLst/>
                <a:latin typeface="Times New Roman" panose="02020603050405020304" pitchFamily="18" charset="0"/>
                <a:ea typeface="Times New Roman" panose="02020603050405020304" pitchFamily="18" charset="0"/>
              </a:endParaRPr>
            </a:p>
            <a:p>
              <a:pPr algn="just"/>
              <a:r>
                <a:rPr lang="fr-FR" sz="700" i="1" dirty="0">
                  <a:solidFill>
                    <a:srgbClr val="000000"/>
                  </a:solidFill>
                  <a:effectLst/>
                  <a:latin typeface="Arial" panose="020B0604020202020204" pitchFamily="34" charset="0"/>
                  <a:ea typeface="Arial" panose="020B0604020202020204" pitchFamily="34" charset="0"/>
                </a:rPr>
                <a:t>Licensed under </a:t>
              </a:r>
              <a:r>
                <a:rPr lang="fr-FR" sz="700" i="1" dirty="0">
                  <a:solidFill>
                    <a:srgbClr val="0070C0"/>
                  </a:solidFill>
                  <a:effectLst/>
                  <a:latin typeface="Arial" panose="020B0604020202020204" pitchFamily="34" charset="0"/>
                  <a:ea typeface="Arial" panose="020B0604020202020204" pitchFamily="34" charset="0"/>
                </a:rPr>
                <a:t>CC BY-NC-SA 4.0</a:t>
              </a:r>
              <a:r>
                <a:rPr lang="fr-FR" sz="700" i="1" dirty="0">
                  <a:solidFill>
                    <a:srgbClr val="000000"/>
                  </a:solidFill>
                  <a:effectLst/>
                  <a:latin typeface="Arial" panose="020B0604020202020204" pitchFamily="34" charset="0"/>
                  <a:ea typeface="Arial" panose="020B0604020202020204" pitchFamily="34" charset="0"/>
                </a:rPr>
                <a:t>. Original </a:t>
              </a:r>
              <a:r>
                <a:rPr lang="fr-FR" sz="700" i="1" dirty="0" err="1">
                  <a:solidFill>
                    <a:srgbClr val="000000"/>
                  </a:solidFill>
                  <a:effectLst/>
                  <a:latin typeface="Arial" panose="020B0604020202020204" pitchFamily="34" charset="0"/>
                  <a:ea typeface="Arial" panose="020B0604020202020204" pitchFamily="34" charset="0"/>
                </a:rPr>
                <a:t>resources</a:t>
              </a:r>
              <a:r>
                <a:rPr lang="fr-FR" sz="700" i="1" dirty="0">
                  <a:solidFill>
                    <a:srgbClr val="000000"/>
                  </a:solidFill>
                  <a:effectLst/>
                  <a:latin typeface="Arial" panose="020B0604020202020204" pitchFamily="34" charset="0"/>
                  <a:ea typeface="Arial" panose="020B0604020202020204" pitchFamily="34" charset="0"/>
                </a:rPr>
                <a:t> </a:t>
              </a:r>
              <a:r>
                <a:rPr lang="fr-FR" sz="700" i="1" dirty="0" err="1">
                  <a:solidFill>
                    <a:srgbClr val="000000"/>
                  </a:solidFill>
                  <a:effectLst/>
                  <a:latin typeface="Arial" panose="020B0604020202020204" pitchFamily="34" charset="0"/>
                  <a:ea typeface="Arial" panose="020B0604020202020204" pitchFamily="34" charset="0"/>
                </a:rPr>
                <a:t>available</a:t>
              </a:r>
              <a:r>
                <a:rPr lang="fr-FR" sz="700" i="1" dirty="0">
                  <a:solidFill>
                    <a:srgbClr val="000000"/>
                  </a:solidFill>
                  <a:effectLst/>
                  <a:latin typeface="Arial" panose="020B0604020202020204" pitchFamily="34" charset="0"/>
                  <a:ea typeface="Arial" panose="020B0604020202020204" pitchFamily="34" charset="0"/>
                </a:rPr>
                <a:t> at </a:t>
              </a:r>
              <a:r>
                <a:rPr lang="fr-FR" sz="700" i="1" dirty="0">
                  <a:solidFill>
                    <a:srgbClr val="0070C0"/>
                  </a:solidFill>
                  <a:effectLst/>
                  <a:latin typeface="Arial" panose="020B0604020202020204" pitchFamily="34" charset="0"/>
                  <a:ea typeface="Arial" panose="020B0604020202020204" pitchFamily="34" charset="0"/>
                </a:rPr>
                <a:t>abc-ld.org</a:t>
              </a:r>
              <a:r>
                <a:rPr lang="fr-FR" sz="700" i="1" dirty="0">
                  <a:solidFill>
                    <a:srgbClr val="000000"/>
                  </a:solidFill>
                  <a:effectLst/>
                  <a:latin typeface="Arial" panose="020B0604020202020204" pitchFamily="34" charset="0"/>
                  <a:ea typeface="Arial" panose="020B0604020202020204" pitchFamily="34" charset="0"/>
                </a:rPr>
                <a:t>.   </a:t>
              </a:r>
              <a:endParaRPr lang="fr-FR" sz="700" dirty="0">
                <a:effectLst/>
                <a:latin typeface="Times New Roman" panose="02020603050405020304" pitchFamily="18" charset="0"/>
                <a:ea typeface="Times New Roman" panose="02020603050405020304" pitchFamily="18" charset="0"/>
              </a:endParaRPr>
            </a:p>
          </p:txBody>
        </p:sp>
        <p:pic>
          <p:nvPicPr>
            <p:cNvPr id="70" name="Image 69">
              <a:extLst>
                <a:ext uri="{FF2B5EF4-FFF2-40B4-BE49-F238E27FC236}">
                  <a16:creationId xmlns:a16="http://schemas.microsoft.com/office/drawing/2014/main" id="{F82CB80C-EB92-4C14-82BB-B1F363E9E8B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589633" y="2450592"/>
              <a:ext cx="164465" cy="164465"/>
            </a:xfrm>
            <a:prstGeom prst="rect">
              <a:avLst/>
            </a:prstGeom>
          </p:spPr>
        </p:pic>
        <p:grpSp>
          <p:nvGrpSpPr>
            <p:cNvPr id="72" name="Groupe 71">
              <a:extLst>
                <a:ext uri="{FF2B5EF4-FFF2-40B4-BE49-F238E27FC236}">
                  <a16:creationId xmlns:a16="http://schemas.microsoft.com/office/drawing/2014/main" id="{38367E9F-ED8C-48D5-8992-4AB5A46704DE}"/>
                </a:ext>
              </a:extLst>
            </p:cNvPr>
            <p:cNvGrpSpPr/>
            <p:nvPr/>
          </p:nvGrpSpPr>
          <p:grpSpPr>
            <a:xfrm>
              <a:off x="1389940" y="1905450"/>
              <a:ext cx="151130" cy="151130"/>
              <a:chOff x="0" y="-84284"/>
              <a:chExt cx="151130" cy="151130"/>
            </a:xfrm>
          </p:grpSpPr>
          <p:sp>
            <p:nvSpPr>
              <p:cNvPr id="76" name="Ellipse 75">
                <a:extLst>
                  <a:ext uri="{FF2B5EF4-FFF2-40B4-BE49-F238E27FC236}">
                    <a16:creationId xmlns:a16="http://schemas.microsoft.com/office/drawing/2014/main" id="{9D4F28F2-64AD-4777-83A4-7FA9EDFDD436}"/>
                  </a:ext>
                </a:extLst>
              </p:cNvPr>
              <p:cNvSpPr/>
              <p:nvPr/>
            </p:nvSpPr>
            <p:spPr>
              <a:xfrm>
                <a:off x="0" y="-84284"/>
                <a:ext cx="151130" cy="151130"/>
              </a:xfrm>
              <a:prstGeom prst="ellipse">
                <a:avLst/>
              </a:prstGeom>
              <a:solidFill>
                <a:srgbClr val="ABDAD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79" name="Image 78">
                <a:extLst>
                  <a:ext uri="{FF2B5EF4-FFF2-40B4-BE49-F238E27FC236}">
                    <a16:creationId xmlns:a16="http://schemas.microsoft.com/office/drawing/2014/main" id="{2443F7F0-4145-4F04-81E7-84F326B3820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996" y="-53687"/>
                <a:ext cx="112395" cy="112395"/>
              </a:xfrm>
              <a:prstGeom prst="rect">
                <a:avLst/>
              </a:prstGeom>
            </p:spPr>
          </p:pic>
        </p:grpSp>
        <p:grpSp>
          <p:nvGrpSpPr>
            <p:cNvPr id="73" name="Groupe 72">
              <a:extLst>
                <a:ext uri="{FF2B5EF4-FFF2-40B4-BE49-F238E27FC236}">
                  <a16:creationId xmlns:a16="http://schemas.microsoft.com/office/drawing/2014/main" id="{4F78AE4D-B1D7-4BA9-90FF-0FD251069178}"/>
                </a:ext>
              </a:extLst>
            </p:cNvPr>
            <p:cNvGrpSpPr/>
            <p:nvPr/>
          </p:nvGrpSpPr>
          <p:grpSpPr>
            <a:xfrm>
              <a:off x="2754098" y="87782"/>
              <a:ext cx="994815" cy="190305"/>
              <a:chOff x="56123" y="0"/>
              <a:chExt cx="1020007" cy="190305"/>
            </a:xfrm>
          </p:grpSpPr>
          <p:sp>
            <p:nvSpPr>
              <p:cNvPr id="74" name="Zone de texte 21">
                <a:extLst>
                  <a:ext uri="{FF2B5EF4-FFF2-40B4-BE49-F238E27FC236}">
                    <a16:creationId xmlns:a16="http://schemas.microsoft.com/office/drawing/2014/main" id="{B2E8873B-9959-440B-9689-ADEE08D95464}"/>
                  </a:ext>
                </a:extLst>
              </p:cNvPr>
              <p:cNvSpPr txBox="1"/>
              <p:nvPr/>
            </p:nvSpPr>
            <p:spPr>
              <a:xfrm>
                <a:off x="56123" y="0"/>
                <a:ext cx="1020007" cy="190305"/>
              </a:xfrm>
              <a:prstGeom prst="rect">
                <a:avLst/>
              </a:prstGeom>
              <a:solidFill>
                <a:schemeClr val="lt1"/>
              </a:solidFill>
              <a:ln w="6350">
                <a:noFill/>
              </a:ln>
            </p:spPr>
            <p:txBody>
              <a:bodyPr rot="0" spcFirstLastPara="0" vert="horz" wrap="square" lIns="18000" tIns="18000" rIns="18000" bIns="18000" numCol="1" spcCol="0" rtlCol="0" fromWordArt="0" anchor="ctr" anchorCtr="0" forceAA="0" compatLnSpc="1">
                <a:prstTxWarp prst="textNoShape">
                  <a:avLst/>
                </a:prstTxWarp>
                <a:noAutofit/>
              </a:bodyPr>
              <a:lstStyle/>
              <a:p>
                <a:pPr marR="45720">
                  <a:lnSpc>
                    <a:spcPct val="107000"/>
                  </a:lnSpc>
                  <a:spcAft>
                    <a:spcPts val="800"/>
                  </a:spcAft>
                  <a:tabLst>
                    <a:tab pos="2063750" algn="r"/>
                  </a:tabLst>
                </a:pPr>
                <a:r>
                  <a:rPr lang="fr-FR" sz="75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 </a:t>
                </a:r>
                <a:r>
                  <a:rPr lang="fr-FR" sz="12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Débutant	</a:t>
                </a:r>
                <a:r>
                  <a:rPr lang="fr-FR" sz="1200"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Avancé</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5" name="Image 74">
                <a:extLst>
                  <a:ext uri="{FF2B5EF4-FFF2-40B4-BE49-F238E27FC236}">
                    <a16:creationId xmlns:a16="http://schemas.microsoft.com/office/drawing/2014/main" id="{8592AF57-AF6F-4129-8C15-34691FC92F28}"/>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23854" b="22070"/>
              <a:stretch/>
            </p:blipFill>
            <p:spPr bwMode="auto">
              <a:xfrm>
                <a:off x="467001" y="21143"/>
                <a:ext cx="264160" cy="142875"/>
              </a:xfrm>
              <a:prstGeom prst="rect">
                <a:avLst/>
              </a:prstGeom>
              <a:ln>
                <a:noFill/>
              </a:ln>
              <a:extLst>
                <a:ext uri="{53640926-AAD7-44D8-BBD7-CCE9431645EC}">
                  <a14:shadowObscured xmlns:a14="http://schemas.microsoft.com/office/drawing/2010/main"/>
                </a:ext>
              </a:extLst>
            </p:spPr>
          </p:pic>
        </p:grpSp>
      </p:grpSp>
    </p:spTree>
    <p:custDataLst>
      <p:tags r:id="rId1"/>
    </p:custDataLst>
    <p:extLst>
      <p:ext uri="{BB962C8B-B14F-4D97-AF65-F5344CB8AC3E}">
        <p14:creationId xmlns:p14="http://schemas.microsoft.com/office/powerpoint/2010/main" val="3656385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4" name="Groupe 33">
            <a:extLst>
              <a:ext uri="{FF2B5EF4-FFF2-40B4-BE49-F238E27FC236}">
                <a16:creationId xmlns:a16="http://schemas.microsoft.com/office/drawing/2014/main" id="{8D670AB7-7B16-4A0F-B62A-4A78AA8CCE9F}"/>
              </a:ext>
            </a:extLst>
          </p:cNvPr>
          <p:cNvGrpSpPr/>
          <p:nvPr/>
        </p:nvGrpSpPr>
        <p:grpSpPr>
          <a:xfrm>
            <a:off x="4196706" y="1268667"/>
            <a:ext cx="7420783" cy="5227200"/>
            <a:chOff x="0" y="0"/>
            <a:chExt cx="3779908" cy="2663155"/>
          </a:xfrm>
        </p:grpSpPr>
        <p:sp>
          <p:nvSpPr>
            <p:cNvPr id="35" name="Rectangle 34">
              <a:extLst>
                <a:ext uri="{FF2B5EF4-FFF2-40B4-BE49-F238E27FC236}">
                  <a16:creationId xmlns:a16="http://schemas.microsoft.com/office/drawing/2014/main" id="{95CA8B6E-78C2-44E9-AD9C-44F82FAACB69}"/>
                </a:ext>
              </a:extLst>
            </p:cNvPr>
            <p:cNvSpPr/>
            <p:nvPr/>
          </p:nvSpPr>
          <p:spPr>
            <a:xfrm>
              <a:off x="0" y="0"/>
              <a:ext cx="3779908" cy="2662829"/>
            </a:xfrm>
            <a:prstGeom prst="rect">
              <a:avLst/>
            </a:prstGeom>
            <a:solidFill>
              <a:srgbClr val="86C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a:p>
          </p:txBody>
        </p:sp>
        <p:sp>
          <p:nvSpPr>
            <p:cNvPr id="36" name="Rectangle avec coins arrondis du même côté 39">
              <a:extLst>
                <a:ext uri="{FF2B5EF4-FFF2-40B4-BE49-F238E27FC236}">
                  <a16:creationId xmlns:a16="http://schemas.microsoft.com/office/drawing/2014/main" id="{7D7219D6-0EF2-4F4A-A6F1-7B59FB02708C}"/>
                </a:ext>
              </a:extLst>
            </p:cNvPr>
            <p:cNvSpPr/>
            <p:nvPr/>
          </p:nvSpPr>
          <p:spPr>
            <a:xfrm rot="16200000">
              <a:off x="1471079" y="99775"/>
              <a:ext cx="2333210" cy="2280712"/>
            </a:xfrm>
            <a:prstGeom prst="round2SameRect">
              <a:avLst>
                <a:gd name="adj1" fmla="val 7713"/>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 wrap="square" lIns="91440" tIns="45720" rIns="91440" bIns="45720" numCol="1" spcCol="0" rtlCol="0" fromWordArt="0" anchor="t" anchorCtr="0" forceAA="0" compatLnSpc="1">
              <a:prstTxWarp prst="textNoShape">
                <a:avLst/>
              </a:prstTxWarp>
              <a:noAutofit/>
            </a:bodyPr>
            <a:lstStyle/>
            <a:p>
              <a:pPr>
                <a:lnSpc>
                  <a:spcPct val="195000"/>
                </a:lnSpc>
                <a:spcBef>
                  <a:spcPts val="400"/>
                </a:spcBef>
              </a:pPr>
              <a:r>
                <a:rPr lang="fr-FR" sz="700">
                  <a:effectLst/>
                  <a:latin typeface="Arial" panose="020B0604020202020204" pitchFamily="34"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p:txBody>
        </p:sp>
        <p:sp>
          <p:nvSpPr>
            <p:cNvPr id="37" name="Rectangle avec coins arrondis du même côté 39">
              <a:extLst>
                <a:ext uri="{FF2B5EF4-FFF2-40B4-BE49-F238E27FC236}">
                  <a16:creationId xmlns:a16="http://schemas.microsoft.com/office/drawing/2014/main" id="{3567A058-37A5-4329-BD01-67F37DABE0F0}"/>
                </a:ext>
              </a:extLst>
            </p:cNvPr>
            <p:cNvSpPr/>
            <p:nvPr/>
          </p:nvSpPr>
          <p:spPr>
            <a:xfrm rot="5400000" flipH="1">
              <a:off x="-448098" y="499962"/>
              <a:ext cx="2357335" cy="1457779"/>
            </a:xfrm>
            <a:prstGeom prst="round2SameRect">
              <a:avLst>
                <a:gd name="adj1" fmla="val 12216"/>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270" wrap="square" lIns="72000" tIns="36000" rIns="72000" bIns="36000" numCol="1" spcCol="0" rtlCol="0" fromWordArt="0" anchor="ctr" anchorCtr="0" forceAA="0" compatLnSpc="1">
              <a:prstTxWarp prst="textNoShape">
                <a:avLst/>
              </a:prstTxWarp>
              <a:noAutofit/>
            </a:bodyPr>
            <a:lstStyle/>
            <a:p>
              <a:pPr algn="just">
                <a:lnSpc>
                  <a:spcPct val="130000"/>
                </a:lnSpc>
                <a:tabLst>
                  <a:tab pos="90170" algn="l"/>
                </a:tabLst>
              </a:pPr>
              <a:r>
                <a:rPr lang="fr-FR" sz="800">
                  <a:effectLst/>
                  <a:latin typeface="Times New Roman" panose="02020603050405020304" pitchFamily="18"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p:txBody>
        </p:sp>
        <p:sp>
          <p:nvSpPr>
            <p:cNvPr id="38" name="Rectangle 37">
              <a:extLst>
                <a:ext uri="{FF2B5EF4-FFF2-40B4-BE49-F238E27FC236}">
                  <a16:creationId xmlns:a16="http://schemas.microsoft.com/office/drawing/2014/main" id="{FA10233D-4C8E-4B76-BF9B-EE1F04B94336}"/>
                </a:ext>
              </a:extLst>
            </p:cNvPr>
            <p:cNvSpPr/>
            <p:nvPr/>
          </p:nvSpPr>
          <p:spPr>
            <a:xfrm>
              <a:off x="0" y="0"/>
              <a:ext cx="3779520" cy="305435"/>
            </a:xfrm>
            <a:prstGeom prst="rect">
              <a:avLst/>
            </a:prstGeom>
            <a:solidFill>
              <a:srgbClr val="1D71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107000"/>
                </a:lnSpc>
                <a:spcAft>
                  <a:spcPts val="800"/>
                </a:spcAft>
                <a:tabLst>
                  <a:tab pos="892175" algn="l"/>
                </a:tabLst>
              </a:pPr>
              <a:r>
                <a:rPr lang="fr-FR" sz="1600" dirty="0">
                  <a:effectLst/>
                  <a:latin typeface="Arial Black" panose="020B0A04020102020204" pitchFamily="34" charset="0"/>
                  <a:ea typeface="Calibri" panose="020F0502020204030204" pitchFamily="34" charset="0"/>
                  <a:cs typeface="Times New Roman" panose="02020603050405020304" pitchFamily="18" charset="0"/>
                </a:rPr>
                <a:t>	</a:t>
              </a:r>
              <a:r>
                <a:rPr lang="fr-FR" sz="2400" dirty="0">
                  <a:effectLst/>
                  <a:latin typeface="Arial Black" panose="020B0A04020102020204" pitchFamily="34" charset="0"/>
                  <a:ea typeface="Calibri" panose="020F0502020204030204" pitchFamily="34" charset="0"/>
                  <a:cs typeface="Times New Roman" panose="02020603050405020304" pitchFamily="18" charset="0"/>
                </a:rPr>
                <a:t>Discussion</a:t>
              </a:r>
              <a:endParaRPr lang="fr-FR" sz="2400" dirty="0">
                <a:effectLst/>
                <a:ea typeface="Calibri" panose="020F0502020204030204" pitchFamily="34" charset="0"/>
                <a:cs typeface="Times New Roman" panose="02020603050405020304" pitchFamily="18" charset="0"/>
              </a:endParaRPr>
            </a:p>
          </p:txBody>
        </p:sp>
        <p:sp>
          <p:nvSpPr>
            <p:cNvPr id="42" name="Zone de texte 221">
              <a:extLst>
                <a:ext uri="{FF2B5EF4-FFF2-40B4-BE49-F238E27FC236}">
                  <a16:creationId xmlns:a16="http://schemas.microsoft.com/office/drawing/2014/main" id="{21E999B5-AC13-4C19-B5DD-0FC7D0E64989}"/>
                </a:ext>
              </a:extLst>
            </p:cNvPr>
            <p:cNvSpPr txBox="1"/>
            <p:nvPr/>
          </p:nvSpPr>
          <p:spPr>
            <a:xfrm>
              <a:off x="1548309" y="320187"/>
              <a:ext cx="2190577" cy="2023745"/>
            </a:xfrm>
            <a:prstGeom prst="rect">
              <a:avLst/>
            </a:prstGeom>
            <a:noFill/>
            <a:ln w="6350">
              <a:noFill/>
            </a:ln>
          </p:spPr>
          <p:txBody>
            <a:bodyPr rot="0" spcFirstLastPara="0" vert="horz" wrap="square" lIns="36000" tIns="36000" rIns="0" bIns="36000" numCol="1" spcCol="0" rtlCol="0" fromWordArt="0" anchor="t" anchorCtr="0" forceAA="0" compatLnSpc="1">
              <a:prstTxWarp prst="textNoShape">
                <a:avLst/>
              </a:prstTxWarp>
              <a:noAutofit/>
            </a:bodyPr>
            <a:lstStyle/>
            <a:p>
              <a:pPr>
                <a:lnSpc>
                  <a:spcPct val="130000"/>
                </a:lnSpc>
                <a:tabLst>
                  <a:tab pos="90170" algn="l"/>
                </a:tabLst>
              </a:pPr>
              <a:r>
                <a:rPr lang="fr-FR" sz="1200" b="1" dirty="0">
                  <a:solidFill>
                    <a:srgbClr val="3498DB"/>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3498DB"/>
                  </a:solidFill>
                  <a:effectLst/>
                  <a:latin typeface="Arial" panose="020B0604020202020204" pitchFamily="34" charset="0"/>
                  <a:ea typeface="Times New Roman" panose="02020603050405020304" pitchFamily="18" charset="0"/>
                </a:rPr>
                <a:t> Messagerie </a:t>
              </a:r>
              <a:r>
                <a:rPr lang="fr-FR" sz="1200" dirty="0">
                  <a:solidFill>
                    <a:srgbClr val="000000"/>
                  </a:solidFill>
                  <a:effectLst/>
                  <a:latin typeface="Arial" panose="020B0604020202020204" pitchFamily="34" charset="0"/>
                  <a:ea typeface="Times New Roman" panose="02020603050405020304" pitchFamily="18" charset="0"/>
                </a:rPr>
                <a:t>(Moodle ou externe selon la plateforme)</a:t>
              </a:r>
              <a:endParaRPr lang="fr-FR" sz="1200" dirty="0">
                <a:effectLst/>
                <a:latin typeface="Times New Roman" panose="02020603050405020304" pitchFamily="18" charset="0"/>
                <a:ea typeface="Times New Roman" panose="02020603050405020304" pitchFamily="18" charset="0"/>
              </a:endParaRPr>
            </a:p>
            <a:p>
              <a:pPr>
                <a:lnSpc>
                  <a:spcPct val="130000"/>
                </a:lnSpc>
                <a:spcBef>
                  <a:spcPts val="400"/>
                </a:spcBef>
                <a:tabLst>
                  <a:tab pos="90170" algn="l"/>
                </a:tabLst>
              </a:pPr>
              <a:r>
                <a:rPr lang="fr-FR" sz="1200" b="1" dirty="0">
                  <a:solidFill>
                    <a:srgbClr val="1D71B8"/>
                  </a:solidFill>
                  <a:effectLst/>
                  <a:latin typeface="Arial" panose="020B0604020202020204" pitchFamily="34" charset="0"/>
                  <a:ea typeface="Times New Roman" panose="02020603050405020304" pitchFamily="18" charset="0"/>
                </a:rPr>
                <a:t>Ressources Moodle</a:t>
              </a:r>
              <a:endParaRPr lang="fr-FR" sz="1200" dirty="0">
                <a:solidFill>
                  <a:srgbClr val="1D71B8"/>
                </a:solidFill>
                <a:effectLst/>
                <a:latin typeface="Times New Roman" panose="02020603050405020304" pitchFamily="18" charset="0"/>
                <a:ea typeface="Times New Roman" panose="02020603050405020304" pitchFamily="18" charset="0"/>
              </a:endParaRPr>
            </a:p>
            <a:p>
              <a:pPr>
                <a:lnSpc>
                  <a:spcPct val="130000"/>
                </a:lnSpc>
                <a:tabLst>
                  <a:tab pos="90170" algn="l"/>
                </a:tabLst>
              </a:pPr>
              <a:r>
                <a:rPr lang="fr-FR" sz="1200" b="1" dirty="0">
                  <a:solidFill>
                    <a:srgbClr val="3498DB"/>
                  </a:solidFill>
                  <a:effectLst/>
                  <a:latin typeface="Arial" panose="020B0604020202020204" pitchFamily="34" charset="0"/>
                  <a:ea typeface="Times New Roman" panose="02020603050405020304" pitchFamily="18" charset="0"/>
                </a:rPr>
                <a:t>	</a:t>
              </a:r>
              <a:r>
                <a:rPr lang="fr-FR" sz="1200" b="1" dirty="0">
                  <a:solidFill>
                    <a:srgbClr val="3498DB"/>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3498DB"/>
                  </a:solidFill>
                  <a:effectLst/>
                  <a:latin typeface="Arial" panose="020B0604020202020204" pitchFamily="34" charset="0"/>
                  <a:ea typeface="Times New Roman" panose="02020603050405020304" pitchFamily="18" charset="0"/>
                </a:rPr>
                <a:t> Outil de commentaire (ex. galerie d'images)</a:t>
              </a:r>
              <a:endParaRPr lang="fr-FR" sz="1200" dirty="0">
                <a:solidFill>
                  <a:srgbClr val="3498DB"/>
                </a:solidFill>
                <a:effectLst/>
                <a:latin typeface="Times New Roman" panose="02020603050405020304" pitchFamily="18" charset="0"/>
                <a:ea typeface="Times New Roman" panose="02020603050405020304" pitchFamily="18" charset="0"/>
              </a:endParaRPr>
            </a:p>
            <a:p>
              <a:pPr>
                <a:lnSpc>
                  <a:spcPct val="130000"/>
                </a:lnSpc>
                <a:tabLst>
                  <a:tab pos="90170" algn="l"/>
                </a:tabLst>
              </a:pPr>
              <a:r>
                <a:rPr lang="fr-FR" sz="1200" b="1" dirty="0">
                  <a:solidFill>
                    <a:srgbClr val="1D71B8"/>
                  </a:solidFill>
                  <a:effectLst/>
                  <a:latin typeface="Arial" panose="020B0604020202020204" pitchFamily="34" charset="0"/>
                  <a:ea typeface="Times New Roman" panose="02020603050405020304" pitchFamily="18" charset="0"/>
                </a:rPr>
                <a:t>Activités Moodle</a:t>
              </a:r>
              <a:endParaRPr lang="fr-FR" sz="1200" dirty="0">
                <a:solidFill>
                  <a:srgbClr val="1D71B8"/>
                </a:solidFill>
                <a:effectLst/>
                <a:latin typeface="Times New Roman" panose="02020603050405020304" pitchFamily="18" charset="0"/>
                <a:ea typeface="Times New Roman" panose="02020603050405020304" pitchFamily="18" charset="0"/>
              </a:endParaRPr>
            </a:p>
            <a:p>
              <a:pPr>
                <a:lnSpc>
                  <a:spcPct val="130000"/>
                </a:lnSpc>
                <a:tabLst>
                  <a:tab pos="90170" algn="l"/>
                </a:tabLst>
              </a:pPr>
              <a:r>
                <a:rPr lang="fr-FR" sz="1200" b="1" dirty="0">
                  <a:solidFill>
                    <a:srgbClr val="3498DB"/>
                  </a:solidFill>
                  <a:effectLst/>
                  <a:latin typeface="Arial" panose="020B0604020202020204" pitchFamily="34" charset="0"/>
                  <a:ea typeface="Times New Roman" panose="02020603050405020304" pitchFamily="18" charset="0"/>
                </a:rPr>
                <a:t>	</a:t>
              </a:r>
              <a:r>
                <a:rPr lang="fr-FR" sz="1200" b="1" dirty="0">
                  <a:solidFill>
                    <a:srgbClr val="3498DB"/>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3498DB"/>
                  </a:solidFill>
                  <a:effectLst/>
                  <a:latin typeface="Arial" panose="020B0604020202020204" pitchFamily="34" charset="0"/>
                  <a:ea typeface="Times New Roman" panose="02020603050405020304" pitchFamily="18" charset="0"/>
                </a:rPr>
                <a:t> Forum	</a:t>
              </a:r>
              <a:r>
                <a:rPr lang="fr-FR" sz="1200" b="1" dirty="0">
                  <a:solidFill>
                    <a:srgbClr val="3498DB"/>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3498DB"/>
                  </a:solidFill>
                  <a:effectLst/>
                  <a:latin typeface="Arial" panose="020B0604020202020204" pitchFamily="34" charset="0"/>
                  <a:ea typeface="Times New Roman" panose="02020603050405020304" pitchFamily="18" charset="0"/>
                </a:rPr>
                <a:t> Chat	</a:t>
              </a:r>
              <a:endParaRPr lang="fr-FR" sz="1200" dirty="0">
                <a:solidFill>
                  <a:srgbClr val="3498DB"/>
                </a:solidFill>
                <a:effectLst/>
                <a:latin typeface="Times New Roman" panose="02020603050405020304" pitchFamily="18" charset="0"/>
                <a:ea typeface="Times New Roman" panose="02020603050405020304" pitchFamily="18" charset="0"/>
              </a:endParaRPr>
            </a:p>
            <a:p>
              <a:pPr>
                <a:lnSpc>
                  <a:spcPct val="130000"/>
                </a:lnSpc>
                <a:tabLst>
                  <a:tab pos="90170" algn="l"/>
                </a:tabLst>
              </a:pPr>
              <a:r>
                <a:rPr lang="fr-FR" sz="1200" b="1" dirty="0">
                  <a:solidFill>
                    <a:srgbClr val="3498DB"/>
                  </a:solidFill>
                  <a:effectLst/>
                  <a:latin typeface="Arial" panose="020B0604020202020204" pitchFamily="34" charset="0"/>
                  <a:ea typeface="Times New Roman" panose="02020603050405020304" pitchFamily="18" charset="0"/>
                </a:rPr>
                <a:t>	</a:t>
              </a:r>
              <a:r>
                <a:rPr lang="fr-FR" sz="1200" b="1" dirty="0">
                  <a:solidFill>
                    <a:srgbClr val="3498DB"/>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3498DB"/>
                  </a:solidFill>
                  <a:effectLst/>
                  <a:latin typeface="Arial" panose="020B0604020202020204" pitchFamily="34" charset="0"/>
                  <a:ea typeface="Times New Roman" panose="02020603050405020304" pitchFamily="18" charset="0"/>
                </a:rPr>
                <a:t> </a:t>
              </a:r>
              <a:r>
                <a:rPr lang="fr-FR" sz="1200" b="1" dirty="0" err="1">
                  <a:solidFill>
                    <a:srgbClr val="3498DB"/>
                  </a:solidFill>
                  <a:effectLst/>
                  <a:latin typeface="Arial" panose="020B0604020202020204" pitchFamily="34" charset="0"/>
                  <a:ea typeface="Times New Roman" panose="02020603050405020304" pitchFamily="18" charset="0"/>
                </a:rPr>
                <a:t>Sticky</a:t>
              </a:r>
              <a:r>
                <a:rPr lang="fr-FR" sz="1200" b="1" dirty="0">
                  <a:solidFill>
                    <a:srgbClr val="3498DB"/>
                  </a:solidFill>
                  <a:effectLst/>
                  <a:latin typeface="Arial" panose="020B0604020202020204" pitchFamily="34" charset="0"/>
                  <a:ea typeface="Times New Roman" panose="02020603050405020304" pitchFamily="18" charset="0"/>
                </a:rPr>
                <a:t> Notes 	</a:t>
              </a:r>
              <a:r>
                <a:rPr lang="fr-FR" sz="1200" b="1" dirty="0">
                  <a:solidFill>
                    <a:srgbClr val="3498DB"/>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3498DB"/>
                  </a:solidFill>
                  <a:effectLst/>
                  <a:latin typeface="Arial" panose="020B0604020202020204" pitchFamily="34" charset="0"/>
                  <a:ea typeface="Times New Roman" panose="02020603050405020304" pitchFamily="18" charset="0"/>
                </a:rPr>
                <a:t> Nuage de mots</a:t>
              </a:r>
              <a:endParaRPr lang="fr-FR" sz="1200" dirty="0">
                <a:solidFill>
                  <a:srgbClr val="3498DB"/>
                </a:solidFill>
                <a:effectLst/>
                <a:latin typeface="Times New Roman" panose="02020603050405020304" pitchFamily="18" charset="0"/>
                <a:ea typeface="Times New Roman" panose="02020603050405020304" pitchFamily="18" charset="0"/>
              </a:endParaRPr>
            </a:p>
            <a:p>
              <a:pPr>
                <a:lnSpc>
                  <a:spcPct val="130000"/>
                </a:lnSpc>
                <a:tabLst>
                  <a:tab pos="90170" algn="l"/>
                </a:tabLst>
              </a:pPr>
              <a:r>
                <a:rPr lang="fr-FR" sz="1200" b="1" dirty="0">
                  <a:solidFill>
                    <a:srgbClr val="1D71B8"/>
                  </a:solidFill>
                  <a:effectLst/>
                  <a:latin typeface="Arial" panose="020B0604020202020204" pitchFamily="34" charset="0"/>
                  <a:ea typeface="Times New Roman" panose="02020603050405020304" pitchFamily="18" charset="0"/>
                </a:rPr>
                <a:t>H5P</a:t>
              </a:r>
              <a:endParaRPr lang="fr-FR" sz="1200" dirty="0">
                <a:effectLst/>
                <a:latin typeface="Times New Roman" panose="02020603050405020304" pitchFamily="18" charset="0"/>
                <a:ea typeface="Times New Roman" panose="02020603050405020304" pitchFamily="18" charset="0"/>
              </a:endParaRPr>
            </a:p>
            <a:p>
              <a:pPr>
                <a:lnSpc>
                  <a:spcPct val="130000"/>
                </a:lnSpc>
                <a:tabLst>
                  <a:tab pos="90170" algn="l"/>
                </a:tabLst>
              </a:pPr>
              <a:r>
                <a:rPr lang="fr-FR" sz="1200" b="1" dirty="0">
                  <a:solidFill>
                    <a:srgbClr val="1D71B8"/>
                  </a:solidFill>
                  <a:effectLst/>
                  <a:latin typeface="Arial" panose="020B0604020202020204" pitchFamily="34" charset="0"/>
                  <a:ea typeface="Times New Roman" panose="02020603050405020304" pitchFamily="18" charset="0"/>
                </a:rPr>
                <a:t>	</a:t>
              </a:r>
              <a:r>
                <a:rPr lang="fr-FR" sz="1200" b="1" dirty="0">
                  <a:solidFill>
                    <a:srgbClr val="1D71B8"/>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rPr>
                <a:t> </a:t>
              </a:r>
              <a:r>
                <a:rPr lang="fr-FR" sz="1200" b="1" dirty="0">
                  <a:solidFill>
                    <a:srgbClr val="C00000"/>
                  </a:solidFill>
                  <a:effectLst/>
                  <a:latin typeface="Arial" panose="020B0604020202020204" pitchFamily="34" charset="0"/>
                  <a:ea typeface="Times New Roman" panose="02020603050405020304" pitchFamily="18" charset="0"/>
                </a:rPr>
                <a:t>Twitter user </a:t>
              </a:r>
              <a:r>
                <a:rPr lang="fr-FR" sz="1200" b="1" dirty="0" err="1">
                  <a:solidFill>
                    <a:srgbClr val="C00000"/>
                  </a:solidFill>
                  <a:effectLst/>
                  <a:latin typeface="Arial" panose="020B0604020202020204" pitchFamily="34" charset="0"/>
                  <a:ea typeface="Times New Roman" panose="02020603050405020304" pitchFamily="18" charset="0"/>
                </a:rPr>
                <a:t>feed</a:t>
              </a:r>
              <a:r>
                <a:rPr lang="fr-FR" sz="1200" b="1" dirty="0">
                  <a:solidFill>
                    <a:srgbClr val="C00000"/>
                  </a:solidFill>
                  <a:effectLst/>
                  <a:latin typeface="Arial" panose="020B0604020202020204" pitchFamily="34"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a:lnSpc>
                  <a:spcPct val="130000"/>
                </a:lnSpc>
                <a:tabLst>
                  <a:tab pos="90170" algn="l"/>
                </a:tabLst>
              </a:pPr>
              <a:r>
                <a:rPr lang="fr-FR" sz="1200" b="1" dirty="0">
                  <a:solidFill>
                    <a:srgbClr val="1D71B8"/>
                  </a:solidFill>
                  <a:effectLst/>
                  <a:latin typeface="Arial" panose="020B0604020202020204" pitchFamily="34" charset="0"/>
                  <a:ea typeface="Times New Roman" panose="02020603050405020304" pitchFamily="18" charset="0"/>
                </a:rPr>
                <a:t>Activités externes à intégrer dans votre cours</a:t>
              </a:r>
              <a:endParaRPr lang="fr-FR" sz="1200" dirty="0">
                <a:solidFill>
                  <a:srgbClr val="1D71B8"/>
                </a:solidFill>
                <a:effectLst/>
                <a:latin typeface="Times New Roman" panose="02020603050405020304" pitchFamily="18" charset="0"/>
                <a:ea typeface="Times New Roman" panose="02020603050405020304" pitchFamily="18" charset="0"/>
              </a:endParaRPr>
            </a:p>
            <a:p>
              <a:pPr marL="90170" indent="-90170">
                <a:lnSpc>
                  <a:spcPct val="130000"/>
                </a:lnSpc>
                <a:tabLst>
                  <a:tab pos="90170" algn="l"/>
                </a:tabLst>
              </a:pPr>
              <a:r>
                <a:rPr lang="fr-FR" sz="1200" b="1" dirty="0">
                  <a:solidFill>
                    <a:srgbClr val="3498DB"/>
                  </a:solidFill>
                  <a:effectLst/>
                  <a:latin typeface="Arial" panose="020B0604020202020204" pitchFamily="34" charset="0"/>
                  <a:ea typeface="Times New Roman" panose="02020603050405020304" pitchFamily="18" charset="0"/>
                </a:rPr>
                <a:t>	</a:t>
              </a:r>
              <a:r>
                <a:rPr lang="fr-FR" sz="1200" b="1" dirty="0">
                  <a:solidFill>
                    <a:srgbClr val="3498DB"/>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3498DB"/>
                  </a:solidFill>
                  <a:effectLst/>
                  <a:latin typeface="Arial" panose="020B0604020202020204" pitchFamily="34" charset="0"/>
                  <a:ea typeface="Times New Roman" panose="02020603050405020304" pitchFamily="18" charset="0"/>
                </a:rPr>
                <a:t> Classe virtuelle (ex. BBB) </a:t>
              </a:r>
              <a:r>
                <a:rPr lang="fr-FR" sz="1200" dirty="0">
                  <a:solidFill>
                    <a:srgbClr val="000000"/>
                  </a:solidFill>
                  <a:effectLst/>
                  <a:latin typeface="Arial" panose="020B0604020202020204" pitchFamily="34" charset="0"/>
                  <a:ea typeface="Times New Roman" panose="02020603050405020304" pitchFamily="18" charset="0"/>
                </a:rPr>
                <a:t>pour discussions synchrones et asynchrones</a:t>
              </a:r>
              <a:endParaRPr lang="fr-FR" sz="1200" dirty="0">
                <a:effectLst/>
                <a:latin typeface="Times New Roman" panose="02020603050405020304" pitchFamily="18" charset="0"/>
                <a:ea typeface="Times New Roman" panose="02020603050405020304" pitchFamily="18" charset="0"/>
              </a:endParaRPr>
            </a:p>
            <a:p>
              <a:pPr>
                <a:lnSpc>
                  <a:spcPct val="130000"/>
                </a:lnSpc>
                <a:tabLst>
                  <a:tab pos="90170" algn="l"/>
                </a:tabLst>
              </a:pPr>
              <a:r>
                <a:rPr lang="fr-FR" sz="1200" b="1" dirty="0">
                  <a:solidFill>
                    <a:srgbClr val="3498DB"/>
                  </a:solidFill>
                  <a:effectLst/>
                  <a:latin typeface="Arial" panose="020B0604020202020204" pitchFamily="34" charset="0"/>
                  <a:ea typeface="Times New Roman" panose="02020603050405020304" pitchFamily="18" charset="0"/>
                </a:rPr>
                <a:t>	</a:t>
              </a:r>
              <a:r>
                <a:rPr lang="fr-FR" sz="1200" b="1" dirty="0">
                  <a:solidFill>
                    <a:srgbClr val="3498DB"/>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3498DB"/>
                  </a:solidFill>
                  <a:effectLst/>
                  <a:latin typeface="Arial" panose="020B0604020202020204" pitchFamily="34" charset="0"/>
                  <a:ea typeface="Times New Roman" panose="02020603050405020304" pitchFamily="18" charset="0"/>
                </a:rPr>
                <a:t> La digitale : </a:t>
              </a:r>
              <a:r>
                <a:rPr lang="fr-FR" sz="1200" b="1" dirty="0" err="1">
                  <a:solidFill>
                    <a:srgbClr val="3498DB"/>
                  </a:solidFill>
                  <a:effectLst/>
                  <a:latin typeface="Arial" panose="020B0604020202020204" pitchFamily="34" charset="0"/>
                  <a:ea typeface="Times New Roman" panose="02020603050405020304" pitchFamily="18" charset="0"/>
                </a:rPr>
                <a:t>Digistorm</a:t>
              </a:r>
              <a:r>
                <a:rPr lang="fr-FR" sz="1200" b="1" dirty="0">
                  <a:solidFill>
                    <a:srgbClr val="3498DB"/>
                  </a:solidFill>
                  <a:effectLst/>
                  <a:latin typeface="Arial" panose="020B0604020202020204" pitchFamily="34" charset="0"/>
                  <a:ea typeface="Times New Roman" panose="02020603050405020304" pitchFamily="18" charset="0"/>
                </a:rPr>
                <a:t>	</a:t>
              </a:r>
              <a:endParaRPr lang="fr-FR" sz="1200" dirty="0">
                <a:solidFill>
                  <a:srgbClr val="3498DB"/>
                </a:solidFill>
                <a:effectLst/>
                <a:latin typeface="Times New Roman" panose="02020603050405020304" pitchFamily="18" charset="0"/>
                <a:ea typeface="Times New Roman" panose="02020603050405020304" pitchFamily="18" charset="0"/>
              </a:endParaRPr>
            </a:p>
            <a:p>
              <a:pPr algn="r">
                <a:lnSpc>
                  <a:spcPct val="130000"/>
                </a:lnSpc>
                <a:tabLst>
                  <a:tab pos="90170" algn="l"/>
                  <a:tab pos="1980565" algn="r"/>
                </a:tabLst>
              </a:pPr>
              <a:r>
                <a:rPr lang="fr-FR" sz="1200" b="1" dirty="0">
                  <a:solidFill>
                    <a:srgbClr val="1D71B8"/>
                  </a:solidFill>
                  <a:effectLst/>
                  <a:latin typeface="Arial" panose="020B0604020202020204" pitchFamily="34" charset="0"/>
                  <a:ea typeface="Times New Roman" panose="02020603050405020304" pitchFamily="18" charset="0"/>
                </a:rPr>
                <a:t>		</a:t>
              </a:r>
              <a:r>
                <a:rPr lang="fr-FR" sz="1200" b="1" dirty="0">
                  <a:solidFill>
                    <a:srgbClr val="1D71B8"/>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1D71B8"/>
                  </a:solidFill>
                  <a:effectLst/>
                  <a:latin typeface="Arial" panose="020B0604020202020204" pitchFamily="34" charset="0"/>
                  <a:ea typeface="Times New Roman" panose="02020603050405020304" pitchFamily="18" charset="0"/>
                </a:rPr>
                <a:t> </a:t>
              </a:r>
              <a:r>
                <a:rPr lang="fr-FR" sz="1200" b="1" dirty="0">
                  <a:solidFill>
                    <a:srgbClr val="000000"/>
                  </a:solidFill>
                  <a:effectLst/>
                  <a:latin typeface="Arial" panose="020B0604020202020204" pitchFamily="34" charset="0"/>
                  <a:ea typeface="Times New Roman" panose="02020603050405020304" pitchFamily="18" charset="0"/>
                </a:rPr>
                <a:t>Autre</a:t>
              </a:r>
              <a:endParaRPr lang="fr-FR" sz="1200" dirty="0">
                <a:effectLst/>
                <a:latin typeface="Times New Roman" panose="02020603050405020304" pitchFamily="18" charset="0"/>
                <a:ea typeface="Times New Roman" panose="02020603050405020304" pitchFamily="18" charset="0"/>
              </a:endParaRPr>
            </a:p>
            <a:p>
              <a:pPr>
                <a:lnSpc>
                  <a:spcPct val="130000"/>
                </a:lnSpc>
                <a:tabLst>
                  <a:tab pos="90170" algn="l"/>
                </a:tabLst>
              </a:pPr>
              <a:r>
                <a:rPr lang="fr-FR" sz="1200" b="1" dirty="0">
                  <a:solidFill>
                    <a:srgbClr val="000000"/>
                  </a:solidFill>
                  <a:effectLst/>
                  <a:latin typeface="Arial" panose="020B0604020202020204" pitchFamily="34" charset="0"/>
                  <a:ea typeface="Times New Roman" panose="02020603050405020304" pitchFamily="18" charset="0"/>
                </a:rPr>
                <a:t> </a:t>
              </a:r>
              <a:r>
                <a:rPr lang="fr-FR" sz="1200" b="1" dirty="0">
                  <a:solidFill>
                    <a:srgbClr val="1D71B8"/>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1D71B8"/>
                  </a:solidFill>
                  <a:effectLst/>
                  <a:latin typeface="Arial" panose="020B0604020202020204" pitchFamily="34" charset="0"/>
                  <a:ea typeface="Times New Roman" panose="02020603050405020304" pitchFamily="18" charset="0"/>
                </a:rPr>
                <a:t> </a:t>
              </a:r>
              <a:r>
                <a:rPr lang="fr-FR" sz="1200" b="1" dirty="0">
                  <a:solidFill>
                    <a:srgbClr val="000000"/>
                  </a:solidFill>
                  <a:effectLst/>
                  <a:latin typeface="Arial" panose="020B0604020202020204" pitchFamily="34" charset="0"/>
                  <a:ea typeface="Times New Roman" panose="02020603050405020304" pitchFamily="18" charset="0"/>
                </a:rPr>
                <a:t>Pad       </a:t>
              </a:r>
              <a:r>
                <a:rPr lang="fr-FR" sz="1200" b="1" dirty="0">
                  <a:solidFill>
                    <a:srgbClr val="1D71B8"/>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1D71B8"/>
                  </a:solidFill>
                  <a:effectLst/>
                  <a:latin typeface="Arial" panose="020B0604020202020204" pitchFamily="34" charset="0"/>
                  <a:ea typeface="Times New Roman" panose="02020603050405020304" pitchFamily="18" charset="0"/>
                </a:rPr>
                <a:t> </a:t>
              </a:r>
              <a:r>
                <a:rPr lang="fr-FR" sz="1200" b="1" dirty="0">
                  <a:solidFill>
                    <a:srgbClr val="000000"/>
                  </a:solidFill>
                  <a:effectLst/>
                  <a:latin typeface="Arial" panose="020B0604020202020204" pitchFamily="34" charset="0"/>
                  <a:ea typeface="Times New Roman" panose="02020603050405020304" pitchFamily="18" charset="0"/>
                </a:rPr>
                <a:t>Chat        </a:t>
              </a:r>
              <a:r>
                <a:rPr lang="fr-FR" sz="1200" b="1" dirty="0">
                  <a:solidFill>
                    <a:srgbClr val="1D71B8"/>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1D71B8"/>
                  </a:solidFill>
                  <a:effectLst/>
                  <a:latin typeface="Arial" panose="020B0604020202020204" pitchFamily="34" charset="0"/>
                  <a:ea typeface="Times New Roman" panose="02020603050405020304" pitchFamily="18" charset="0"/>
                </a:rPr>
                <a:t> </a:t>
              </a:r>
              <a:r>
                <a:rPr lang="fr-FR" sz="1200" b="1" dirty="0">
                  <a:solidFill>
                    <a:srgbClr val="000000"/>
                  </a:solidFill>
                  <a:effectLst/>
                  <a:latin typeface="Arial" panose="020B0604020202020204" pitchFamily="34" charset="0"/>
                  <a:ea typeface="Times New Roman" panose="02020603050405020304" pitchFamily="18" charset="0"/>
                </a:rPr>
                <a:t>Documents partagés </a:t>
              </a:r>
              <a:endParaRPr lang="fr-FR" sz="1200" dirty="0">
                <a:effectLst/>
                <a:latin typeface="Times New Roman" panose="02020603050405020304" pitchFamily="18" charset="0"/>
                <a:ea typeface="Times New Roman" panose="02020603050405020304" pitchFamily="18" charset="0"/>
              </a:endParaRPr>
            </a:p>
            <a:p>
              <a:pPr>
                <a:lnSpc>
                  <a:spcPct val="130000"/>
                </a:lnSpc>
                <a:tabLst>
                  <a:tab pos="90170" algn="l"/>
                </a:tabLst>
              </a:pPr>
              <a:r>
                <a:rPr lang="fr-FR" sz="1200" b="1" dirty="0">
                  <a:solidFill>
                    <a:srgbClr val="1D71B8"/>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1D71B8"/>
                  </a:solidFill>
                  <a:effectLst/>
                  <a:latin typeface="Arial" panose="020B0604020202020204" pitchFamily="34" charset="0"/>
                  <a:ea typeface="Times New Roman" panose="02020603050405020304" pitchFamily="18" charset="0"/>
                </a:rPr>
                <a:t> </a:t>
              </a:r>
              <a:r>
                <a:rPr lang="fr-FR" sz="1200" b="1" dirty="0">
                  <a:solidFill>
                    <a:srgbClr val="000000"/>
                  </a:solidFill>
                  <a:effectLst/>
                  <a:latin typeface="Arial" panose="020B0604020202020204" pitchFamily="34" charset="0"/>
                  <a:ea typeface="Times New Roman" panose="02020603050405020304" pitchFamily="18" charset="0"/>
                </a:rPr>
                <a:t>Application externe</a:t>
              </a:r>
              <a:endParaRPr lang="fr-FR" sz="1200" dirty="0">
                <a:effectLst/>
                <a:latin typeface="Times New Roman" panose="02020603050405020304" pitchFamily="18" charset="0"/>
                <a:ea typeface="Times New Roman" panose="02020603050405020304" pitchFamily="18" charset="0"/>
              </a:endParaRPr>
            </a:p>
          </p:txBody>
        </p:sp>
        <p:sp>
          <p:nvSpPr>
            <p:cNvPr id="45" name="Zone de texte 225">
              <a:extLst>
                <a:ext uri="{FF2B5EF4-FFF2-40B4-BE49-F238E27FC236}">
                  <a16:creationId xmlns:a16="http://schemas.microsoft.com/office/drawing/2014/main" id="{F5AF0B8F-74B7-4970-AD74-3642981C73F9}"/>
                </a:ext>
              </a:extLst>
            </p:cNvPr>
            <p:cNvSpPr txBox="1"/>
            <p:nvPr/>
          </p:nvSpPr>
          <p:spPr>
            <a:xfrm>
              <a:off x="0" y="320187"/>
              <a:ext cx="1463675" cy="192532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lnSpc>
                  <a:spcPct val="107000"/>
                </a:lnSpc>
                <a:spcAft>
                  <a:spcPts val="800"/>
                </a:spcAft>
                <a:buClr>
                  <a:srgbClr val="1D71B8"/>
                </a:buClr>
                <a:buSzPts val="1200"/>
                <a:buFont typeface="Symbol" panose="05050102010706020507" pitchFamily="18" charset="2"/>
                <a:buChar char=""/>
                <a:tabLst>
                  <a:tab pos="90170" algn="l"/>
                </a:tabLst>
              </a:pPr>
              <a:r>
                <a:rPr lang="fr-FR"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Communication</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Clr>
                  <a:srgbClr val="1D71B8"/>
                </a:buClr>
                <a:buSzPts val="1200"/>
                <a:buFont typeface="Symbol" panose="05050102010706020507" pitchFamily="18" charset="2"/>
                <a:buChar char=""/>
                <a:tabLst>
                  <a:tab pos="90170" algn="l"/>
                </a:tabLst>
              </a:pPr>
              <a:r>
                <a:rPr lang="fr-FR"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Groupes de discussion synchrones et asynchrones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Clr>
                  <a:srgbClr val="1D71B8"/>
                </a:buClr>
                <a:buSzPts val="1200"/>
                <a:buFont typeface="Symbol" panose="05050102010706020507" pitchFamily="18" charset="2"/>
                <a:buChar char=""/>
                <a:tabLst>
                  <a:tab pos="90170" algn="l"/>
                </a:tabLst>
              </a:pPr>
              <a:r>
                <a:rPr lang="fr-FR"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Discussion en classe ou lors d'un séminaire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Clr>
                  <a:srgbClr val="1D71B8"/>
                </a:buClr>
                <a:buSzPts val="1200"/>
                <a:buFont typeface="Symbol" panose="05050102010706020507" pitchFamily="18" charset="2"/>
                <a:buChar char=""/>
                <a:tabLst>
                  <a:tab pos="90170" algn="l"/>
                </a:tabLst>
              </a:pPr>
              <a:r>
                <a:rPr lang="fr-FR"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Remue-méninges, nuage de mots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Clr>
                  <a:srgbClr val="1D71B8"/>
                </a:buClr>
                <a:buSzPts val="1200"/>
                <a:buFont typeface="Symbol" panose="05050102010706020507" pitchFamily="18" charset="2"/>
                <a:buChar char=""/>
                <a:tabLst>
                  <a:tab pos="90170" algn="l"/>
                </a:tabLst>
              </a:pPr>
              <a:r>
                <a:rPr lang="fr-FR"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Commentaires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6" name="Image 45">
              <a:extLst>
                <a:ext uri="{FF2B5EF4-FFF2-40B4-BE49-F238E27FC236}">
                  <a16:creationId xmlns:a16="http://schemas.microsoft.com/office/drawing/2014/main" id="{1823AF93-A62D-4D13-B231-C87B8BBBA0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245" y="22439"/>
              <a:ext cx="304800" cy="304800"/>
            </a:xfrm>
            <a:prstGeom prst="rect">
              <a:avLst/>
            </a:prstGeom>
          </p:spPr>
        </p:pic>
        <p:grpSp>
          <p:nvGrpSpPr>
            <p:cNvPr id="48" name="Groupe 47">
              <a:extLst>
                <a:ext uri="{FF2B5EF4-FFF2-40B4-BE49-F238E27FC236}">
                  <a16:creationId xmlns:a16="http://schemas.microsoft.com/office/drawing/2014/main" id="{FF450725-2AE9-4C06-9CBA-D10E22EB9B22}"/>
                </a:ext>
              </a:extLst>
            </p:cNvPr>
            <p:cNvGrpSpPr/>
            <p:nvPr/>
          </p:nvGrpSpPr>
          <p:grpSpPr>
            <a:xfrm>
              <a:off x="1402454" y="319760"/>
              <a:ext cx="151130" cy="151130"/>
              <a:chOff x="0" y="0"/>
              <a:chExt cx="151130" cy="151130"/>
            </a:xfrm>
          </p:grpSpPr>
          <p:sp>
            <p:nvSpPr>
              <p:cNvPr id="83" name="Ellipse 82">
                <a:extLst>
                  <a:ext uri="{FF2B5EF4-FFF2-40B4-BE49-F238E27FC236}">
                    <a16:creationId xmlns:a16="http://schemas.microsoft.com/office/drawing/2014/main" id="{DC53716C-98BC-4996-86B0-244E49866E56}"/>
                  </a:ext>
                </a:extLst>
              </p:cNvPr>
              <p:cNvSpPr/>
              <p:nvPr/>
            </p:nvSpPr>
            <p:spPr>
              <a:xfrm>
                <a:off x="0" y="0"/>
                <a:ext cx="151130" cy="151130"/>
              </a:xfrm>
              <a:prstGeom prst="ellipse">
                <a:avLst/>
              </a:prstGeom>
              <a:solidFill>
                <a:srgbClr val="86C1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84" name="Image 83">
                <a:extLst>
                  <a:ext uri="{FF2B5EF4-FFF2-40B4-BE49-F238E27FC236}">
                    <a16:creationId xmlns:a16="http://schemas.microsoft.com/office/drawing/2014/main" id="{9E9A3F04-5A6D-4D4E-98F6-DFBD3E2A65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61" y="25961"/>
                <a:ext cx="100965" cy="100965"/>
              </a:xfrm>
              <a:prstGeom prst="rect">
                <a:avLst/>
              </a:prstGeom>
            </p:spPr>
          </p:pic>
        </p:grpSp>
        <p:grpSp>
          <p:nvGrpSpPr>
            <p:cNvPr id="50" name="Groupe 49">
              <a:extLst>
                <a:ext uri="{FF2B5EF4-FFF2-40B4-BE49-F238E27FC236}">
                  <a16:creationId xmlns:a16="http://schemas.microsoft.com/office/drawing/2014/main" id="{5CBA0B3C-1ADD-45E2-9994-536EFE65C1D1}"/>
                </a:ext>
              </a:extLst>
            </p:cNvPr>
            <p:cNvGrpSpPr/>
            <p:nvPr/>
          </p:nvGrpSpPr>
          <p:grpSpPr>
            <a:xfrm>
              <a:off x="1402454" y="598119"/>
              <a:ext cx="151130" cy="151130"/>
              <a:chOff x="0" y="-58230"/>
              <a:chExt cx="151130" cy="151130"/>
            </a:xfrm>
          </p:grpSpPr>
          <p:sp>
            <p:nvSpPr>
              <p:cNvPr id="81" name="Ellipse 80">
                <a:extLst>
                  <a:ext uri="{FF2B5EF4-FFF2-40B4-BE49-F238E27FC236}">
                    <a16:creationId xmlns:a16="http://schemas.microsoft.com/office/drawing/2014/main" id="{BBAEFF9F-1825-4C6A-80FD-C270288D53B3}"/>
                  </a:ext>
                </a:extLst>
              </p:cNvPr>
              <p:cNvSpPr/>
              <p:nvPr/>
            </p:nvSpPr>
            <p:spPr>
              <a:xfrm>
                <a:off x="0" y="-58230"/>
                <a:ext cx="151130" cy="151130"/>
              </a:xfrm>
              <a:prstGeom prst="ellipse">
                <a:avLst/>
              </a:prstGeom>
              <a:solidFill>
                <a:srgbClr val="86C1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82" name="Image 81">
                <a:extLst>
                  <a:ext uri="{FF2B5EF4-FFF2-40B4-BE49-F238E27FC236}">
                    <a16:creationId xmlns:a16="http://schemas.microsoft.com/office/drawing/2014/main" id="{942F624B-64EF-45C5-B92A-98101FBB0F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61" y="-26507"/>
                <a:ext cx="107315" cy="107315"/>
              </a:xfrm>
              <a:prstGeom prst="rect">
                <a:avLst/>
              </a:prstGeom>
            </p:spPr>
          </p:pic>
        </p:grpSp>
        <p:grpSp>
          <p:nvGrpSpPr>
            <p:cNvPr id="51" name="Groupe 50">
              <a:extLst>
                <a:ext uri="{FF2B5EF4-FFF2-40B4-BE49-F238E27FC236}">
                  <a16:creationId xmlns:a16="http://schemas.microsoft.com/office/drawing/2014/main" id="{778FD806-4CC1-4BFF-980E-47F8FE314A6A}"/>
                </a:ext>
              </a:extLst>
            </p:cNvPr>
            <p:cNvGrpSpPr/>
            <p:nvPr/>
          </p:nvGrpSpPr>
          <p:grpSpPr>
            <a:xfrm>
              <a:off x="1402454" y="830253"/>
              <a:ext cx="151130" cy="151130"/>
              <a:chOff x="0" y="0"/>
              <a:chExt cx="151130" cy="151130"/>
            </a:xfrm>
          </p:grpSpPr>
          <p:sp>
            <p:nvSpPr>
              <p:cNvPr id="79" name="Ellipse 78">
                <a:extLst>
                  <a:ext uri="{FF2B5EF4-FFF2-40B4-BE49-F238E27FC236}">
                    <a16:creationId xmlns:a16="http://schemas.microsoft.com/office/drawing/2014/main" id="{EA4336BD-257A-4C47-BD35-09B259AA35E5}"/>
                  </a:ext>
                </a:extLst>
              </p:cNvPr>
              <p:cNvSpPr/>
              <p:nvPr/>
            </p:nvSpPr>
            <p:spPr>
              <a:xfrm>
                <a:off x="0" y="0"/>
                <a:ext cx="151130" cy="151130"/>
              </a:xfrm>
              <a:prstGeom prst="ellipse">
                <a:avLst/>
              </a:prstGeom>
              <a:solidFill>
                <a:srgbClr val="86C1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80" name="Image 79">
                <a:extLst>
                  <a:ext uri="{FF2B5EF4-FFF2-40B4-BE49-F238E27FC236}">
                    <a16:creationId xmlns:a16="http://schemas.microsoft.com/office/drawing/2014/main" id="{29B1DC59-992A-44CE-BAB9-0B65DC14D7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192" y="8653"/>
                <a:ext cx="112395" cy="112395"/>
              </a:xfrm>
              <a:prstGeom prst="rect">
                <a:avLst/>
              </a:prstGeom>
            </p:spPr>
          </p:pic>
        </p:grpSp>
        <p:grpSp>
          <p:nvGrpSpPr>
            <p:cNvPr id="52" name="Groupe 51">
              <a:extLst>
                <a:ext uri="{FF2B5EF4-FFF2-40B4-BE49-F238E27FC236}">
                  <a16:creationId xmlns:a16="http://schemas.microsoft.com/office/drawing/2014/main" id="{F21C8FDF-BA4B-4ED6-BDB2-09AF43608277}"/>
                </a:ext>
              </a:extLst>
            </p:cNvPr>
            <p:cNvGrpSpPr/>
            <p:nvPr/>
          </p:nvGrpSpPr>
          <p:grpSpPr>
            <a:xfrm>
              <a:off x="1402454" y="1441416"/>
              <a:ext cx="151130" cy="151130"/>
              <a:chOff x="0" y="-314457"/>
              <a:chExt cx="151130" cy="151130"/>
            </a:xfrm>
          </p:grpSpPr>
          <p:sp>
            <p:nvSpPr>
              <p:cNvPr id="75" name="Ellipse 74">
                <a:extLst>
                  <a:ext uri="{FF2B5EF4-FFF2-40B4-BE49-F238E27FC236}">
                    <a16:creationId xmlns:a16="http://schemas.microsoft.com/office/drawing/2014/main" id="{46D5749D-4AE5-4DFA-8986-C92C738A87B3}"/>
                  </a:ext>
                </a:extLst>
              </p:cNvPr>
              <p:cNvSpPr/>
              <p:nvPr/>
            </p:nvSpPr>
            <p:spPr>
              <a:xfrm>
                <a:off x="0" y="-314457"/>
                <a:ext cx="151130" cy="151130"/>
              </a:xfrm>
              <a:prstGeom prst="ellipse">
                <a:avLst/>
              </a:prstGeom>
              <a:solidFill>
                <a:srgbClr val="86C1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76" name="Image 75">
                <a:extLst>
                  <a:ext uri="{FF2B5EF4-FFF2-40B4-BE49-F238E27FC236}">
                    <a16:creationId xmlns:a16="http://schemas.microsoft.com/office/drawing/2014/main" id="{3944C00B-D119-4C34-BF6D-874081998E7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192" y="-285610"/>
                <a:ext cx="109855" cy="109855"/>
              </a:xfrm>
              <a:prstGeom prst="rect">
                <a:avLst/>
              </a:prstGeom>
            </p:spPr>
          </p:pic>
        </p:grpSp>
        <p:grpSp>
          <p:nvGrpSpPr>
            <p:cNvPr id="54" name="Groupe 53">
              <a:extLst>
                <a:ext uri="{FF2B5EF4-FFF2-40B4-BE49-F238E27FC236}">
                  <a16:creationId xmlns:a16="http://schemas.microsoft.com/office/drawing/2014/main" id="{72035CD7-7317-4DBB-8980-F5E7ADA1E86D}"/>
                </a:ext>
              </a:extLst>
            </p:cNvPr>
            <p:cNvGrpSpPr/>
            <p:nvPr/>
          </p:nvGrpSpPr>
          <p:grpSpPr>
            <a:xfrm>
              <a:off x="1402454" y="1072448"/>
              <a:ext cx="151130" cy="151130"/>
              <a:chOff x="0" y="-279518"/>
              <a:chExt cx="151130" cy="151130"/>
            </a:xfrm>
          </p:grpSpPr>
          <p:sp>
            <p:nvSpPr>
              <p:cNvPr id="73" name="Ellipse 72">
                <a:extLst>
                  <a:ext uri="{FF2B5EF4-FFF2-40B4-BE49-F238E27FC236}">
                    <a16:creationId xmlns:a16="http://schemas.microsoft.com/office/drawing/2014/main" id="{7AF947C6-1A4D-4AC2-A75C-27EFAC9BDF11}"/>
                  </a:ext>
                </a:extLst>
              </p:cNvPr>
              <p:cNvSpPr/>
              <p:nvPr/>
            </p:nvSpPr>
            <p:spPr>
              <a:xfrm>
                <a:off x="0" y="-279518"/>
                <a:ext cx="151130" cy="151130"/>
              </a:xfrm>
              <a:prstGeom prst="ellipse">
                <a:avLst/>
              </a:prstGeom>
              <a:solidFill>
                <a:srgbClr val="86C1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74" name="Image 73">
                <a:extLst>
                  <a:ext uri="{FF2B5EF4-FFF2-40B4-BE49-F238E27FC236}">
                    <a16:creationId xmlns:a16="http://schemas.microsoft.com/office/drawing/2014/main" id="{13E1C4D2-9BE3-405F-BE7E-2D312193854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41071"/>
              <a:stretch/>
            </p:blipFill>
            <p:spPr bwMode="auto">
              <a:xfrm>
                <a:off x="31730" y="-236250"/>
                <a:ext cx="105410" cy="61595"/>
              </a:xfrm>
              <a:prstGeom prst="rect">
                <a:avLst/>
              </a:prstGeom>
              <a:ln>
                <a:noFill/>
              </a:ln>
              <a:extLst>
                <a:ext uri="{53640926-AAD7-44D8-BBD7-CCE9431645EC}">
                  <a14:shadowObscured xmlns:a14="http://schemas.microsoft.com/office/drawing/2010/main"/>
                </a:ext>
              </a:extLst>
            </p:spPr>
          </p:pic>
        </p:grpSp>
        <p:grpSp>
          <p:nvGrpSpPr>
            <p:cNvPr id="56" name="Groupe 55">
              <a:extLst>
                <a:ext uri="{FF2B5EF4-FFF2-40B4-BE49-F238E27FC236}">
                  <a16:creationId xmlns:a16="http://schemas.microsoft.com/office/drawing/2014/main" id="{044BE70F-FFAB-4CA0-B1E5-7ED617376901}"/>
                </a:ext>
              </a:extLst>
            </p:cNvPr>
            <p:cNvGrpSpPr/>
            <p:nvPr/>
          </p:nvGrpSpPr>
          <p:grpSpPr>
            <a:xfrm>
              <a:off x="1402454" y="1932188"/>
              <a:ext cx="151130" cy="151130"/>
              <a:chOff x="0" y="-87346"/>
              <a:chExt cx="151130" cy="151130"/>
            </a:xfrm>
          </p:grpSpPr>
          <p:sp>
            <p:nvSpPr>
              <p:cNvPr id="70" name="Ellipse 69">
                <a:extLst>
                  <a:ext uri="{FF2B5EF4-FFF2-40B4-BE49-F238E27FC236}">
                    <a16:creationId xmlns:a16="http://schemas.microsoft.com/office/drawing/2014/main" id="{8ADC407B-31C3-4547-9E89-71B4A14362A6}"/>
                  </a:ext>
                </a:extLst>
              </p:cNvPr>
              <p:cNvSpPr/>
              <p:nvPr/>
            </p:nvSpPr>
            <p:spPr>
              <a:xfrm>
                <a:off x="0" y="-87346"/>
                <a:ext cx="151130" cy="151130"/>
              </a:xfrm>
              <a:prstGeom prst="ellipse">
                <a:avLst/>
              </a:prstGeom>
              <a:solidFill>
                <a:srgbClr val="86C1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72" name="Image 71">
                <a:extLst>
                  <a:ext uri="{FF2B5EF4-FFF2-40B4-BE49-F238E27FC236}">
                    <a16:creationId xmlns:a16="http://schemas.microsoft.com/office/drawing/2014/main" id="{350D7BA3-1363-493B-BBA5-66E5F28E2E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961" y="-55624"/>
                <a:ext cx="100965" cy="100965"/>
              </a:xfrm>
              <a:prstGeom prst="rect">
                <a:avLst/>
              </a:prstGeom>
            </p:spPr>
          </p:pic>
        </p:grpSp>
        <p:sp>
          <p:nvSpPr>
            <p:cNvPr id="57" name="Zone de texte 2">
              <a:extLst>
                <a:ext uri="{FF2B5EF4-FFF2-40B4-BE49-F238E27FC236}">
                  <a16:creationId xmlns:a16="http://schemas.microsoft.com/office/drawing/2014/main" id="{51801CE5-C450-45D4-84F7-2D56993425BB}"/>
                </a:ext>
              </a:extLst>
            </p:cNvPr>
            <p:cNvSpPr txBox="1">
              <a:spLocks noChangeArrowheads="1"/>
            </p:cNvSpPr>
            <p:nvPr/>
          </p:nvSpPr>
          <p:spPr bwMode="auto">
            <a:xfrm>
              <a:off x="72928" y="2232707"/>
              <a:ext cx="1057275" cy="161925"/>
            </a:xfrm>
            <a:prstGeom prst="rect">
              <a:avLst/>
            </a:prstGeom>
            <a:noFill/>
            <a:ln w="9525">
              <a:noFill/>
              <a:miter lim="800000"/>
              <a:headEnd/>
              <a:tailEnd/>
            </a:ln>
          </p:spPr>
          <p:txBody>
            <a:bodyPr rot="0" vert="horz" wrap="square" lIns="0" tIns="0" rIns="0" bIns="0" anchor="t" anchorCtr="0">
              <a:noAutofit/>
            </a:bodyPr>
            <a:lstStyle/>
            <a:p>
              <a:pPr>
                <a:lnSpc>
                  <a:spcPct val="107000"/>
                </a:lnSpc>
                <a:spcAft>
                  <a:spcPts val="800"/>
                </a:spcAft>
              </a:pPr>
              <a:r>
                <a:rPr lang="fr-FR">
                  <a:solidFill>
                    <a:srgbClr val="86C1EA"/>
                  </a:solidFill>
                  <a:effectLst/>
                  <a:latin typeface="Arial Black" panose="020B0A04020102020204" pitchFamily="34" charset="0"/>
                  <a:ea typeface="Calibri" panose="020F0502020204030204" pitchFamily="34" charset="0"/>
                  <a:cs typeface="Times New Roman" panose="02020603050405020304" pitchFamily="18" charset="0"/>
                </a:rPr>
                <a:t>Activités</a:t>
              </a:r>
              <a:endParaRPr lang="fr-FR">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8" name="Zone de texte 2">
              <a:extLst>
                <a:ext uri="{FF2B5EF4-FFF2-40B4-BE49-F238E27FC236}">
                  <a16:creationId xmlns:a16="http://schemas.microsoft.com/office/drawing/2014/main" id="{F4978008-659E-406B-A0B0-193776B01104}"/>
                </a:ext>
              </a:extLst>
            </p:cNvPr>
            <p:cNvSpPr txBox="1">
              <a:spLocks noChangeArrowheads="1"/>
            </p:cNvSpPr>
            <p:nvPr/>
          </p:nvSpPr>
          <p:spPr bwMode="auto">
            <a:xfrm>
              <a:off x="1716604" y="2238317"/>
              <a:ext cx="1465580" cy="161925"/>
            </a:xfrm>
            <a:prstGeom prst="rect">
              <a:avLst/>
            </a:prstGeom>
            <a:noFill/>
            <a:ln w="9525">
              <a:noFill/>
              <a:miter lim="800000"/>
              <a:headEnd/>
              <a:tailEnd/>
            </a:ln>
          </p:spPr>
          <p:txBody>
            <a:bodyPr rot="0" vert="horz" wrap="square" lIns="0" tIns="0" rIns="0" bIns="0" anchor="t" anchorCtr="0">
              <a:noAutofit/>
            </a:bodyPr>
            <a:lstStyle/>
            <a:p>
              <a:pPr>
                <a:lnSpc>
                  <a:spcPct val="107000"/>
                </a:lnSpc>
                <a:spcAft>
                  <a:spcPts val="800"/>
                </a:spcAft>
              </a:pPr>
              <a:r>
                <a:rPr lang="fr-FR" dirty="0">
                  <a:solidFill>
                    <a:srgbClr val="86C1EA"/>
                  </a:solidFill>
                  <a:effectLst/>
                  <a:latin typeface="Arial Black" panose="020B0A04020102020204" pitchFamily="34" charset="0"/>
                  <a:ea typeface="Calibri" panose="020F0502020204030204" pitchFamily="34" charset="0"/>
                  <a:cs typeface="Times New Roman" panose="02020603050405020304" pitchFamily="18" charset="0"/>
                </a:rPr>
                <a:t>Outils numériques</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0" name="ZoneTexte 8">
              <a:extLst>
                <a:ext uri="{FF2B5EF4-FFF2-40B4-BE49-F238E27FC236}">
                  <a16:creationId xmlns:a16="http://schemas.microsoft.com/office/drawing/2014/main" id="{09CD8B57-2A5F-42E5-82A3-C02AA4E0E6F5}"/>
                </a:ext>
              </a:extLst>
            </p:cNvPr>
            <p:cNvSpPr txBox="1"/>
            <p:nvPr/>
          </p:nvSpPr>
          <p:spPr>
            <a:xfrm>
              <a:off x="2513198" y="2412221"/>
              <a:ext cx="1266190" cy="248877"/>
            </a:xfrm>
            <a:prstGeom prst="rect">
              <a:avLst/>
            </a:prstGeom>
            <a:solidFill>
              <a:srgbClr val="1D71B8"/>
            </a:solidFill>
          </p:spPr>
          <p:txBody>
            <a:bodyPr wrap="square" lIns="0" tIns="0" rIns="0" bIns="0" rtlCol="0" anchor="ctr">
              <a:noAutofit/>
            </a:bodyPr>
            <a:lstStyle/>
            <a:p>
              <a:pPr>
                <a:tabLst>
                  <a:tab pos="536575" algn="l"/>
                </a:tabLst>
              </a:pPr>
              <a:r>
                <a:rPr lang="fr-FR" sz="1000" dirty="0">
                  <a:solidFill>
                    <a:srgbClr val="FFFFFF"/>
                  </a:solidFill>
                  <a:effectLst/>
                  <a:latin typeface="Arial Black" panose="020B0A04020102020204" pitchFamily="34" charset="0"/>
                  <a:ea typeface="Arial" panose="020B0604020202020204" pitchFamily="34" charset="0"/>
                  <a:cs typeface="Arial" panose="020B0604020202020204" pitchFamily="34" charset="0"/>
                </a:rPr>
                <a:t>	Discussion</a:t>
              </a:r>
              <a:endParaRPr lang="fr-FR" sz="1000" dirty="0">
                <a:effectLst/>
                <a:latin typeface="Times New Roman" panose="02020603050405020304" pitchFamily="18" charset="0"/>
                <a:ea typeface="Times New Roman" panose="02020603050405020304" pitchFamily="18" charset="0"/>
              </a:endParaRPr>
            </a:p>
          </p:txBody>
        </p:sp>
        <p:pic>
          <p:nvPicPr>
            <p:cNvPr id="62" name="Picture 1">
              <a:extLst>
                <a:ext uri="{FF2B5EF4-FFF2-40B4-BE49-F238E27FC236}">
                  <a16:creationId xmlns:a16="http://schemas.microsoft.com/office/drawing/2014/main" id="{7E28CDDD-C2DC-4ECA-A8B6-4A004800BB9B}"/>
                </a:ext>
              </a:extLst>
            </p:cNvPr>
            <p:cNvPicPr/>
            <p:nvPr/>
          </p:nvPicPr>
          <p:blipFill>
            <a:blip r:embed="rId12" cstate="print">
              <a:extLst>
                <a:ext uri="{28A0092B-C50C-407E-A947-70E740481C1C}">
                  <a14:useLocalDpi xmlns:a14="http://schemas.microsoft.com/office/drawing/2010/main" val="0"/>
                </a:ext>
              </a:extLst>
            </a:blip>
            <a:stretch>
              <a:fillRect/>
            </a:stretch>
          </p:blipFill>
          <p:spPr>
            <a:xfrm>
              <a:off x="44879" y="2434660"/>
              <a:ext cx="594995" cy="197485"/>
            </a:xfrm>
            <a:prstGeom prst="rect">
              <a:avLst/>
            </a:prstGeom>
          </p:spPr>
        </p:pic>
        <p:sp>
          <p:nvSpPr>
            <p:cNvPr id="63" name="ZoneTexte 24">
              <a:extLst>
                <a:ext uri="{FF2B5EF4-FFF2-40B4-BE49-F238E27FC236}">
                  <a16:creationId xmlns:a16="http://schemas.microsoft.com/office/drawing/2014/main" id="{4F38DF7F-942D-43E6-9242-5E4D7D988B9B}"/>
                </a:ext>
              </a:extLst>
            </p:cNvPr>
            <p:cNvSpPr txBox="1"/>
            <p:nvPr/>
          </p:nvSpPr>
          <p:spPr>
            <a:xfrm>
              <a:off x="673178" y="2434660"/>
              <a:ext cx="1743075" cy="164646"/>
            </a:xfrm>
            <a:prstGeom prst="rect">
              <a:avLst/>
            </a:prstGeom>
            <a:noFill/>
          </p:spPr>
          <p:txBody>
            <a:bodyPr wrap="square" lIns="0" tIns="0" rIns="0" bIns="0" rtlCol="0">
              <a:spAutoFit/>
            </a:bodyPr>
            <a:lstStyle/>
            <a:p>
              <a:pPr algn="just"/>
              <a:r>
                <a:rPr lang="fr-FR" sz="700" i="1" dirty="0">
                  <a:solidFill>
                    <a:srgbClr val="000000"/>
                  </a:solidFill>
                  <a:effectLst/>
                  <a:latin typeface="Arial" panose="020B0604020202020204" pitchFamily="34" charset="0"/>
                  <a:ea typeface="Arial" panose="020B0604020202020204" pitchFamily="34" charset="0"/>
                </a:rPr>
                <a:t>This work </a:t>
              </a:r>
              <a:r>
                <a:rPr lang="fr-FR" sz="700" i="1" dirty="0" err="1">
                  <a:solidFill>
                    <a:srgbClr val="000000"/>
                  </a:solidFill>
                  <a:effectLst/>
                  <a:latin typeface="Arial" panose="020B0604020202020204" pitchFamily="34" charset="0"/>
                  <a:ea typeface="Arial" panose="020B0604020202020204" pitchFamily="34" charset="0"/>
                </a:rPr>
                <a:t>is</a:t>
              </a:r>
              <a:r>
                <a:rPr lang="fr-FR" sz="700" i="1" dirty="0">
                  <a:solidFill>
                    <a:srgbClr val="000000"/>
                  </a:solidFill>
                  <a:effectLst/>
                  <a:latin typeface="Arial" panose="020B0604020202020204" pitchFamily="34" charset="0"/>
                  <a:ea typeface="Arial" panose="020B0604020202020204" pitchFamily="34" charset="0"/>
                </a:rPr>
                <a:t> a derivative of ABC Learning Design method by Clive Young and Nataša Perović, UCL (2015). Learning types, Laurillard, D. (2012). </a:t>
              </a:r>
              <a:endParaRPr lang="fr-FR" sz="700" dirty="0">
                <a:effectLst/>
                <a:latin typeface="Times New Roman" panose="02020603050405020304" pitchFamily="18" charset="0"/>
                <a:ea typeface="Times New Roman" panose="02020603050405020304" pitchFamily="18" charset="0"/>
              </a:endParaRPr>
            </a:p>
            <a:p>
              <a:pPr algn="just"/>
              <a:r>
                <a:rPr lang="fr-FR" sz="700" i="1" dirty="0">
                  <a:solidFill>
                    <a:srgbClr val="000000"/>
                  </a:solidFill>
                  <a:effectLst/>
                  <a:latin typeface="Arial" panose="020B0604020202020204" pitchFamily="34" charset="0"/>
                  <a:ea typeface="Arial" panose="020B0604020202020204" pitchFamily="34" charset="0"/>
                </a:rPr>
                <a:t>Licensed under </a:t>
              </a:r>
              <a:r>
                <a:rPr lang="fr-FR" sz="700" i="1" dirty="0">
                  <a:solidFill>
                    <a:srgbClr val="0070C0"/>
                  </a:solidFill>
                  <a:effectLst/>
                  <a:latin typeface="Arial" panose="020B0604020202020204" pitchFamily="34" charset="0"/>
                  <a:ea typeface="Arial" panose="020B0604020202020204" pitchFamily="34" charset="0"/>
                </a:rPr>
                <a:t>CC BY-NC-SA 4.0</a:t>
              </a:r>
              <a:r>
                <a:rPr lang="fr-FR" sz="700" i="1" dirty="0">
                  <a:solidFill>
                    <a:srgbClr val="000000"/>
                  </a:solidFill>
                  <a:effectLst/>
                  <a:latin typeface="Arial" panose="020B0604020202020204" pitchFamily="34" charset="0"/>
                  <a:ea typeface="Arial" panose="020B0604020202020204" pitchFamily="34" charset="0"/>
                </a:rPr>
                <a:t>. Original </a:t>
              </a:r>
              <a:r>
                <a:rPr lang="fr-FR" sz="700" i="1" dirty="0" err="1">
                  <a:solidFill>
                    <a:srgbClr val="000000"/>
                  </a:solidFill>
                  <a:effectLst/>
                  <a:latin typeface="Arial" panose="020B0604020202020204" pitchFamily="34" charset="0"/>
                  <a:ea typeface="Arial" panose="020B0604020202020204" pitchFamily="34" charset="0"/>
                </a:rPr>
                <a:t>resources</a:t>
              </a:r>
              <a:r>
                <a:rPr lang="fr-FR" sz="700" i="1" dirty="0">
                  <a:solidFill>
                    <a:srgbClr val="000000"/>
                  </a:solidFill>
                  <a:effectLst/>
                  <a:latin typeface="Arial" panose="020B0604020202020204" pitchFamily="34" charset="0"/>
                  <a:ea typeface="Arial" panose="020B0604020202020204" pitchFamily="34" charset="0"/>
                </a:rPr>
                <a:t> </a:t>
              </a:r>
              <a:r>
                <a:rPr lang="fr-FR" sz="700" i="1" dirty="0" err="1">
                  <a:solidFill>
                    <a:srgbClr val="000000"/>
                  </a:solidFill>
                  <a:effectLst/>
                  <a:latin typeface="Arial" panose="020B0604020202020204" pitchFamily="34" charset="0"/>
                  <a:ea typeface="Arial" panose="020B0604020202020204" pitchFamily="34" charset="0"/>
                </a:rPr>
                <a:t>available</a:t>
              </a:r>
              <a:r>
                <a:rPr lang="fr-FR" sz="700" i="1" dirty="0">
                  <a:solidFill>
                    <a:srgbClr val="000000"/>
                  </a:solidFill>
                  <a:effectLst/>
                  <a:latin typeface="Arial" panose="020B0604020202020204" pitchFamily="34" charset="0"/>
                  <a:ea typeface="Arial" panose="020B0604020202020204" pitchFamily="34" charset="0"/>
                </a:rPr>
                <a:t> at </a:t>
              </a:r>
              <a:r>
                <a:rPr lang="fr-FR" sz="700" i="1" dirty="0">
                  <a:solidFill>
                    <a:srgbClr val="0070C0"/>
                  </a:solidFill>
                  <a:effectLst/>
                  <a:latin typeface="Arial" panose="020B0604020202020204" pitchFamily="34" charset="0"/>
                  <a:ea typeface="Arial" panose="020B0604020202020204" pitchFamily="34" charset="0"/>
                </a:rPr>
                <a:t>abc-ld.org</a:t>
              </a:r>
              <a:r>
                <a:rPr lang="fr-FR" sz="700" i="1" dirty="0">
                  <a:solidFill>
                    <a:srgbClr val="000000"/>
                  </a:solidFill>
                  <a:effectLst/>
                  <a:latin typeface="Arial" panose="020B0604020202020204" pitchFamily="34" charset="0"/>
                  <a:ea typeface="Arial" panose="020B0604020202020204" pitchFamily="34" charset="0"/>
                </a:rPr>
                <a:t>.   </a:t>
              </a:r>
              <a:endParaRPr lang="fr-FR" sz="700" dirty="0">
                <a:effectLst/>
                <a:latin typeface="Times New Roman" panose="02020603050405020304" pitchFamily="18" charset="0"/>
                <a:ea typeface="Times New Roman" panose="02020603050405020304" pitchFamily="18" charset="0"/>
              </a:endParaRPr>
            </a:p>
          </p:txBody>
        </p:sp>
        <p:pic>
          <p:nvPicPr>
            <p:cNvPr id="64" name="Image 63">
              <a:extLst>
                <a:ext uri="{FF2B5EF4-FFF2-40B4-BE49-F238E27FC236}">
                  <a16:creationId xmlns:a16="http://schemas.microsoft.com/office/drawing/2014/main" id="{0FC3D8E9-DB36-41F6-A30A-3F91F3482FA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35637" y="2440270"/>
              <a:ext cx="222885" cy="222885"/>
            </a:xfrm>
            <a:prstGeom prst="rect">
              <a:avLst/>
            </a:prstGeom>
          </p:spPr>
        </p:pic>
        <p:grpSp>
          <p:nvGrpSpPr>
            <p:cNvPr id="66" name="Groupe 65">
              <a:extLst>
                <a:ext uri="{FF2B5EF4-FFF2-40B4-BE49-F238E27FC236}">
                  <a16:creationId xmlns:a16="http://schemas.microsoft.com/office/drawing/2014/main" id="{EA6D708F-CD6D-44F9-B7DB-4DDDB7AECDD3}"/>
                </a:ext>
              </a:extLst>
            </p:cNvPr>
            <p:cNvGrpSpPr/>
            <p:nvPr/>
          </p:nvGrpSpPr>
          <p:grpSpPr>
            <a:xfrm>
              <a:off x="2709541" y="84147"/>
              <a:ext cx="1049552" cy="189865"/>
              <a:chOff x="0" y="0"/>
              <a:chExt cx="1076130" cy="190305"/>
            </a:xfrm>
          </p:grpSpPr>
          <p:sp>
            <p:nvSpPr>
              <p:cNvPr id="68" name="Zone de texte 481">
                <a:extLst>
                  <a:ext uri="{FF2B5EF4-FFF2-40B4-BE49-F238E27FC236}">
                    <a16:creationId xmlns:a16="http://schemas.microsoft.com/office/drawing/2014/main" id="{6C6C6698-AB4E-41CF-91DB-16451BD408F4}"/>
                  </a:ext>
                </a:extLst>
              </p:cNvPr>
              <p:cNvSpPr txBox="1"/>
              <p:nvPr/>
            </p:nvSpPr>
            <p:spPr>
              <a:xfrm>
                <a:off x="0" y="0"/>
                <a:ext cx="1076130" cy="190305"/>
              </a:xfrm>
              <a:prstGeom prst="rect">
                <a:avLst/>
              </a:prstGeom>
              <a:solidFill>
                <a:schemeClr val="lt1"/>
              </a:solidFill>
              <a:ln w="6350">
                <a:noFill/>
              </a:ln>
            </p:spPr>
            <p:txBody>
              <a:bodyPr rot="0" spcFirstLastPara="0" vert="horz" wrap="square" lIns="18000" tIns="18000" rIns="18000" bIns="18000" numCol="1" spcCol="0" rtlCol="0" fromWordArt="0" anchor="ctr" anchorCtr="0" forceAA="0" compatLnSpc="1">
                <a:prstTxWarp prst="textNoShape">
                  <a:avLst/>
                </a:prstTxWarp>
                <a:noAutofit/>
              </a:bodyPr>
              <a:lstStyle/>
              <a:p>
                <a:pPr marR="45720">
                  <a:lnSpc>
                    <a:spcPct val="107000"/>
                  </a:lnSpc>
                  <a:spcAft>
                    <a:spcPts val="800"/>
                  </a:spcAft>
                  <a:tabLst>
                    <a:tab pos="1978025" algn="r"/>
                  </a:tabLst>
                </a:pPr>
                <a:r>
                  <a:rPr lang="fr-FR" sz="12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 Débutant</a:t>
                </a:r>
                <a:r>
                  <a:rPr lang="fr-FR"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1200"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Avancé</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9" name="Image 68">
                <a:extLst>
                  <a:ext uri="{FF2B5EF4-FFF2-40B4-BE49-F238E27FC236}">
                    <a16:creationId xmlns:a16="http://schemas.microsoft.com/office/drawing/2014/main" id="{D41CC652-F784-44A3-B633-8F0A4D7C0D45}"/>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23854" b="22070"/>
              <a:stretch/>
            </p:blipFill>
            <p:spPr bwMode="auto">
              <a:xfrm>
                <a:off x="433415" y="21143"/>
                <a:ext cx="264160" cy="142875"/>
              </a:xfrm>
              <a:prstGeom prst="rect">
                <a:avLst/>
              </a:prstGeom>
              <a:ln>
                <a:noFill/>
              </a:ln>
              <a:extLst>
                <a:ext uri="{53640926-AAD7-44D8-BBD7-CCE9431645EC}">
                  <a14:shadowObscured xmlns:a14="http://schemas.microsoft.com/office/drawing/2010/main"/>
                </a:ext>
              </a:extLst>
            </p:spPr>
          </p:pic>
        </p:grpSp>
      </p:grpSp>
      <p:sp>
        <p:nvSpPr>
          <p:cNvPr id="4" name="ZoneTexte 3">
            <a:extLst>
              <a:ext uri="{FF2B5EF4-FFF2-40B4-BE49-F238E27FC236}">
                <a16:creationId xmlns:a16="http://schemas.microsoft.com/office/drawing/2014/main" id="{D3E57217-E7C2-961D-7089-C5CFC5B81847}"/>
              </a:ext>
            </a:extLst>
          </p:cNvPr>
          <p:cNvSpPr txBox="1"/>
          <p:nvPr/>
        </p:nvSpPr>
        <p:spPr>
          <a:xfrm>
            <a:off x="1311206" y="435109"/>
            <a:ext cx="10629879" cy="584775"/>
          </a:xfrm>
          <a:prstGeom prst="rect">
            <a:avLst/>
          </a:prstGeom>
          <a:noFill/>
        </p:spPr>
        <p:txBody>
          <a:bodyPr wrap="square" rtlCol="0">
            <a:spAutoFit/>
          </a:bodyPr>
          <a:lstStyle/>
          <a:p>
            <a:r>
              <a:rPr lang="en-US" sz="3200" dirty="0">
                <a:solidFill>
                  <a:schemeClr val="bg1"/>
                </a:solidFill>
                <a:latin typeface="Orbitron" panose="02000000000000000000" pitchFamily="2" charset="0"/>
              </a:rPr>
              <a:t>ABC Learning Design pour scénariser Moodle</a:t>
            </a:r>
          </a:p>
        </p:txBody>
      </p:sp>
      <p:pic>
        <p:nvPicPr>
          <p:cNvPr id="29" name="Graphique 28">
            <a:extLst>
              <a:ext uri="{FF2B5EF4-FFF2-40B4-BE49-F238E27FC236}">
                <a16:creationId xmlns:a16="http://schemas.microsoft.com/office/drawing/2014/main" id="{CC164665-31D5-DF68-8070-6CA8A33FA61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250914" y="234262"/>
            <a:ext cx="1025456" cy="1023678"/>
          </a:xfrm>
          <a:prstGeom prst="rect">
            <a:avLst/>
          </a:prstGeom>
        </p:spPr>
      </p:pic>
    </p:spTree>
    <p:custDataLst>
      <p:tags r:id="rId1"/>
    </p:custDataLst>
    <p:extLst>
      <p:ext uri="{BB962C8B-B14F-4D97-AF65-F5344CB8AC3E}">
        <p14:creationId xmlns:p14="http://schemas.microsoft.com/office/powerpoint/2010/main" val="2761981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9" name="Groupe 38">
            <a:extLst>
              <a:ext uri="{FF2B5EF4-FFF2-40B4-BE49-F238E27FC236}">
                <a16:creationId xmlns:a16="http://schemas.microsoft.com/office/drawing/2014/main" id="{2C76CFE5-96C8-436C-A0F3-A50BB792223D}"/>
              </a:ext>
            </a:extLst>
          </p:cNvPr>
          <p:cNvGrpSpPr/>
          <p:nvPr/>
        </p:nvGrpSpPr>
        <p:grpSpPr>
          <a:xfrm>
            <a:off x="4196706" y="1268667"/>
            <a:ext cx="7423200" cy="5227200"/>
            <a:chOff x="0" y="0"/>
            <a:chExt cx="3782619" cy="2662829"/>
          </a:xfrm>
        </p:grpSpPr>
        <p:sp>
          <p:nvSpPr>
            <p:cNvPr id="40" name="Rectangle 39">
              <a:extLst>
                <a:ext uri="{FF2B5EF4-FFF2-40B4-BE49-F238E27FC236}">
                  <a16:creationId xmlns:a16="http://schemas.microsoft.com/office/drawing/2014/main" id="{BCF3B155-C2AA-4777-9BC3-313784772BD9}"/>
                </a:ext>
              </a:extLst>
            </p:cNvPr>
            <p:cNvSpPr/>
            <p:nvPr/>
          </p:nvSpPr>
          <p:spPr>
            <a:xfrm>
              <a:off x="0" y="0"/>
              <a:ext cx="3779908" cy="2662829"/>
            </a:xfrm>
            <a:prstGeom prst="rect">
              <a:avLst/>
            </a:prstGeom>
            <a:solidFill>
              <a:srgbClr val="F9B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a:p>
          </p:txBody>
        </p:sp>
        <p:grpSp>
          <p:nvGrpSpPr>
            <p:cNvPr id="41" name="Groupe 40">
              <a:extLst>
                <a:ext uri="{FF2B5EF4-FFF2-40B4-BE49-F238E27FC236}">
                  <a16:creationId xmlns:a16="http://schemas.microsoft.com/office/drawing/2014/main" id="{699906C4-D14C-416A-AEB5-3CBC5831FC6E}"/>
                </a:ext>
              </a:extLst>
            </p:cNvPr>
            <p:cNvGrpSpPr/>
            <p:nvPr/>
          </p:nvGrpSpPr>
          <p:grpSpPr>
            <a:xfrm>
              <a:off x="0" y="51206"/>
              <a:ext cx="3779519" cy="2359127"/>
              <a:chOff x="0" y="0"/>
              <a:chExt cx="3779519" cy="2359127"/>
            </a:xfrm>
          </p:grpSpPr>
          <p:sp>
            <p:nvSpPr>
              <p:cNvPr id="102" name="Rectangle avec coins arrondis du même côté 39">
                <a:extLst>
                  <a:ext uri="{FF2B5EF4-FFF2-40B4-BE49-F238E27FC236}">
                    <a16:creationId xmlns:a16="http://schemas.microsoft.com/office/drawing/2014/main" id="{4EC0FA68-0070-4648-A33B-7E0755341F7D}"/>
                  </a:ext>
                </a:extLst>
              </p:cNvPr>
              <p:cNvSpPr/>
              <p:nvPr/>
            </p:nvSpPr>
            <p:spPr>
              <a:xfrm rot="16200000">
                <a:off x="1465712" y="45320"/>
                <a:ext cx="2333625" cy="2293989"/>
              </a:xfrm>
              <a:prstGeom prst="round2SameRect">
                <a:avLst>
                  <a:gd name="adj1" fmla="val 7713"/>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 wrap="square" lIns="91440" tIns="45720" rIns="91440" bIns="45720" numCol="1" spcCol="0" rtlCol="0" fromWordArt="0" anchor="t" anchorCtr="0" forceAA="0" compatLnSpc="1">
                <a:prstTxWarp prst="textNoShape">
                  <a:avLst/>
                </a:prstTxWarp>
                <a:noAutofit/>
              </a:bodyPr>
              <a:lstStyle/>
              <a:p>
                <a:pPr>
                  <a:lnSpc>
                    <a:spcPct val="195000"/>
                  </a:lnSpc>
                  <a:spcBef>
                    <a:spcPts val="400"/>
                  </a:spcBef>
                </a:pPr>
                <a:r>
                  <a:rPr lang="fr-FR" sz="700">
                    <a:effectLst/>
                    <a:latin typeface="Arial" panose="020B0604020202020204" pitchFamily="34"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p:txBody>
          </p:sp>
          <p:sp>
            <p:nvSpPr>
              <p:cNvPr id="103" name="Rectangle avec coins arrondis du même côté 39">
                <a:extLst>
                  <a:ext uri="{FF2B5EF4-FFF2-40B4-BE49-F238E27FC236}">
                    <a16:creationId xmlns:a16="http://schemas.microsoft.com/office/drawing/2014/main" id="{CED998CB-F339-4A74-8AFD-BE135BB067BA}"/>
                  </a:ext>
                </a:extLst>
              </p:cNvPr>
              <p:cNvSpPr/>
              <p:nvPr/>
            </p:nvSpPr>
            <p:spPr>
              <a:xfrm rot="5400000" flipH="1">
                <a:off x="-449898" y="449898"/>
                <a:ext cx="2357755" cy="1457960"/>
              </a:xfrm>
              <a:prstGeom prst="round2SameRect">
                <a:avLst>
                  <a:gd name="adj1" fmla="val 12216"/>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270" wrap="square" lIns="72000" tIns="36000" rIns="72000" bIns="36000" numCol="1" spcCol="0" rtlCol="0" fromWordArt="0" anchor="ctr" anchorCtr="0" forceAA="0" compatLnSpc="1">
                <a:prstTxWarp prst="textNoShape">
                  <a:avLst/>
                </a:prstTxWarp>
                <a:noAutofit/>
              </a:bodyPr>
              <a:lstStyle/>
              <a:p>
                <a:pPr algn="just">
                  <a:lnSpc>
                    <a:spcPct val="130000"/>
                  </a:lnSpc>
                  <a:tabLst>
                    <a:tab pos="90170" algn="l"/>
                  </a:tabLst>
                </a:pPr>
                <a:r>
                  <a:rPr lang="fr-FR" sz="800">
                    <a:effectLst/>
                    <a:latin typeface="Times New Roman" panose="02020603050405020304" pitchFamily="18"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p:txBody>
          </p:sp>
        </p:grpSp>
        <p:sp>
          <p:nvSpPr>
            <p:cNvPr id="43" name="Rectangle 42">
              <a:extLst>
                <a:ext uri="{FF2B5EF4-FFF2-40B4-BE49-F238E27FC236}">
                  <a16:creationId xmlns:a16="http://schemas.microsoft.com/office/drawing/2014/main" id="{9CCE5B67-DF48-4953-A060-CF628A99F493}"/>
                </a:ext>
              </a:extLst>
            </p:cNvPr>
            <p:cNvSpPr/>
            <p:nvPr/>
          </p:nvSpPr>
          <p:spPr>
            <a:xfrm>
              <a:off x="0" y="0"/>
              <a:ext cx="3779520" cy="305435"/>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107000"/>
                </a:lnSpc>
                <a:spcAft>
                  <a:spcPts val="800"/>
                </a:spcAft>
                <a:tabLst>
                  <a:tab pos="892175" algn="l"/>
                </a:tabLst>
              </a:pPr>
              <a:r>
                <a:rPr lang="fr-FR" sz="1600" dirty="0">
                  <a:effectLst/>
                  <a:latin typeface="Arial Black" panose="020B0A04020102020204" pitchFamily="34" charset="0"/>
                  <a:ea typeface="Calibri" panose="020F0502020204030204" pitchFamily="34" charset="0"/>
                  <a:cs typeface="Times New Roman" panose="02020603050405020304" pitchFamily="18" charset="0"/>
                </a:rPr>
                <a:t>	</a:t>
              </a:r>
              <a:r>
                <a:rPr lang="fr-FR" sz="2400" dirty="0">
                  <a:effectLst/>
                  <a:latin typeface="Arial Black" panose="020B0A04020102020204" pitchFamily="34" charset="0"/>
                  <a:ea typeface="Calibri" panose="020F0502020204030204" pitchFamily="34" charset="0"/>
                  <a:cs typeface="Times New Roman" panose="02020603050405020304" pitchFamily="18" charset="0"/>
                </a:rPr>
                <a:t>Collaboration</a:t>
              </a:r>
              <a:endParaRPr lang="fr-FR" sz="2400" dirty="0">
                <a:effectLst/>
                <a:ea typeface="Calibri" panose="020F0502020204030204" pitchFamily="34" charset="0"/>
                <a:cs typeface="Times New Roman" panose="02020603050405020304" pitchFamily="18" charset="0"/>
              </a:endParaRPr>
            </a:p>
          </p:txBody>
        </p:sp>
        <p:sp>
          <p:nvSpPr>
            <p:cNvPr id="44" name="Zone de texte 48">
              <a:extLst>
                <a:ext uri="{FF2B5EF4-FFF2-40B4-BE49-F238E27FC236}">
                  <a16:creationId xmlns:a16="http://schemas.microsoft.com/office/drawing/2014/main" id="{D6395910-3F41-4C23-B574-FD9200E871E3}"/>
                </a:ext>
              </a:extLst>
            </p:cNvPr>
            <p:cNvSpPr txBox="1"/>
            <p:nvPr/>
          </p:nvSpPr>
          <p:spPr>
            <a:xfrm>
              <a:off x="1573846" y="397563"/>
              <a:ext cx="2114293" cy="1726753"/>
            </a:xfrm>
            <a:prstGeom prst="rect">
              <a:avLst/>
            </a:prstGeom>
            <a:noFill/>
            <a:ln w="6350">
              <a:noFill/>
            </a:ln>
          </p:spPr>
          <p:txBody>
            <a:bodyPr rot="0" spcFirstLastPara="0" vert="horz" wrap="square" lIns="36000" tIns="36000" rIns="36000" bIns="36000" numCol="1" spcCol="0" rtlCol="0" fromWordArt="0" anchor="t" anchorCtr="0" forceAA="0" compatLnSpc="1">
              <a:prstTxWarp prst="textNoShape">
                <a:avLst/>
              </a:prstTxWarp>
              <a:noAutofit/>
            </a:bodyPr>
            <a:lstStyle/>
            <a:p>
              <a:pPr>
                <a:lnSpc>
                  <a:spcPct val="130000"/>
                </a:lnSpc>
                <a:tabLst>
                  <a:tab pos="90170" algn="l"/>
                  <a:tab pos="2070735" algn="r"/>
                </a:tabLst>
              </a:pPr>
              <a:r>
                <a:rPr lang="fr-FR" sz="1200" b="1" dirty="0">
                  <a:solidFill>
                    <a:srgbClr val="F39200"/>
                  </a:solidFill>
                  <a:effectLst/>
                  <a:latin typeface="Arial" panose="020B0604020202020204" pitchFamily="34" charset="0"/>
                  <a:ea typeface="Times New Roman" panose="02020603050405020304" pitchFamily="18" charset="0"/>
                  <a:cs typeface="Arial" panose="020B0604020202020204" pitchFamily="34" charset="0"/>
                </a:rPr>
                <a:t>Ressources Moodle</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30000"/>
                </a:lnSpc>
                <a:spcBef>
                  <a:spcPts val="200"/>
                </a:spcBef>
                <a:tabLst>
                  <a:tab pos="90170" algn="l"/>
                  <a:tab pos="2070735" algn="r"/>
                </a:tabLst>
              </a:pPr>
              <a:r>
                <a:rPr lang="fr-FR" sz="1200" b="1" dirty="0">
                  <a:solidFill>
                    <a:srgbClr val="F392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F39200"/>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Galerie d'images</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30000"/>
                </a:lnSpc>
                <a:spcBef>
                  <a:spcPts val="1200"/>
                </a:spcBef>
                <a:tabLst>
                  <a:tab pos="90170" algn="l"/>
                  <a:tab pos="2070735" algn="r"/>
                </a:tabLst>
              </a:pPr>
              <a:r>
                <a:rPr lang="fr-FR" sz="1200" b="1" dirty="0">
                  <a:solidFill>
                    <a:srgbClr val="F39200"/>
                  </a:solidFill>
                  <a:effectLst/>
                  <a:latin typeface="Arial" panose="020B0604020202020204" pitchFamily="34" charset="0"/>
                  <a:ea typeface="Times New Roman" panose="02020603050405020304" pitchFamily="18" charset="0"/>
                  <a:cs typeface="Arial" panose="020B0604020202020204" pitchFamily="34" charset="0"/>
                </a:rPr>
                <a:t>Activités Moodle</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marL="90170">
                <a:lnSpc>
                  <a:spcPct val="130000"/>
                </a:lnSpc>
                <a:tabLst>
                  <a:tab pos="90170" algn="l"/>
                  <a:tab pos="2070735" algn="r"/>
                </a:tabLst>
              </a:pPr>
              <a:r>
                <a:rPr lang="fr-FR" sz="1200" b="1" dirty="0">
                  <a:solidFill>
                    <a:srgbClr val="F392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F39200"/>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Glossaire </a:t>
              </a:r>
              <a:r>
                <a:rPr lang="fr-FR" sz="1200" b="1" dirty="0">
                  <a:solidFill>
                    <a:srgbClr val="F392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F39200"/>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F392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Devoir (en groupe)   </a:t>
              </a:r>
              <a:r>
                <a:rPr lang="fr-FR" sz="1200" b="1" dirty="0">
                  <a:solidFill>
                    <a:srgbClr val="F39200"/>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Partage </a:t>
              </a: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90170">
                <a:lnSpc>
                  <a:spcPct val="130000"/>
                </a:lnSpc>
                <a:tabLst>
                  <a:tab pos="90170" algn="l"/>
                  <a:tab pos="2070735" algn="r"/>
                </a:tabLst>
              </a:pPr>
              <a:r>
                <a:rPr lang="fr-FR" sz="1200" b="1" dirty="0">
                  <a:solidFill>
                    <a:srgbClr val="F39200"/>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Tableau</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30000"/>
                </a:lnSpc>
                <a:tabLst>
                  <a:tab pos="90170" algn="l"/>
                  <a:tab pos="2070735" algn="r"/>
                </a:tabLst>
              </a:pPr>
              <a:r>
                <a:rPr lang="fr-FR" sz="1200" b="1" dirty="0">
                  <a:solidFill>
                    <a:srgbClr val="F392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F39200"/>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Wiki </a:t>
              </a: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F39200"/>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Base de données        </a:t>
              </a:r>
              <a:r>
                <a:rPr lang="fr-FR" sz="1200" b="1" dirty="0">
                  <a:solidFill>
                    <a:srgbClr val="F39200"/>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Atelier  </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30000"/>
                </a:lnSpc>
                <a:spcBef>
                  <a:spcPts val="1200"/>
                </a:spcBef>
                <a:tabLst>
                  <a:tab pos="90170" algn="l"/>
                  <a:tab pos="2070735" algn="r"/>
                </a:tabLst>
              </a:pPr>
              <a:r>
                <a:rPr lang="fr-FR" sz="1200" b="1" dirty="0">
                  <a:solidFill>
                    <a:srgbClr val="F39200"/>
                  </a:solidFill>
                  <a:effectLst/>
                  <a:latin typeface="Arial" panose="020B0604020202020204" pitchFamily="34" charset="0"/>
                  <a:ea typeface="Times New Roman" panose="02020603050405020304" pitchFamily="18" charset="0"/>
                  <a:cs typeface="Arial" panose="020B0604020202020204" pitchFamily="34" charset="0"/>
                </a:rPr>
                <a:t>Activités externes à intégrer dans votre cours</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30000"/>
                </a:lnSpc>
                <a:tabLst>
                  <a:tab pos="90170" algn="l"/>
                  <a:tab pos="2070735" algn="r"/>
                </a:tabLst>
              </a:pPr>
              <a:r>
                <a:rPr lang="fr-FR" sz="1200" b="1" dirty="0">
                  <a:solidFill>
                    <a:srgbClr val="F392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F39200"/>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Outils ENT : ex. PAD </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30000"/>
                </a:lnSpc>
                <a:tabLst>
                  <a:tab pos="90170" algn="l"/>
                  <a:tab pos="2070735" algn="r"/>
                </a:tabLst>
              </a:pPr>
              <a:r>
                <a:rPr lang="fr-FR" sz="1200" b="1" dirty="0">
                  <a:solidFill>
                    <a:srgbClr val="F392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F39200"/>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F392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Bureautique collaborative</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30000"/>
                </a:lnSpc>
                <a:spcBef>
                  <a:spcPts val="600"/>
                </a:spcBef>
                <a:tabLst>
                  <a:tab pos="90170" algn="l"/>
                  <a:tab pos="2070735" algn="r"/>
                </a:tabLst>
              </a:pPr>
              <a:r>
                <a:rPr lang="fr-FR" sz="1200" b="1" dirty="0">
                  <a:solidFill>
                    <a:srgbClr val="F392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F39200"/>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F392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Carte mentale collaborative : Digimindmap</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30000"/>
                </a:lnSpc>
                <a:tabLst>
                  <a:tab pos="90170" algn="l"/>
                  <a:tab pos="2070735" algn="r"/>
                </a:tabLst>
              </a:pPr>
              <a:r>
                <a:rPr lang="fr-FR" sz="1200" b="1" dirty="0">
                  <a:solidFill>
                    <a:srgbClr val="F392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F39200"/>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F392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Tableau blanc collaboratif : </a:t>
              </a:r>
              <a:r>
                <a:rPr lang="fr-FR" sz="1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Digiboard</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30000"/>
                </a:lnSpc>
                <a:spcBef>
                  <a:spcPts val="300"/>
                </a:spcBef>
                <a:tabLst>
                  <a:tab pos="4125913" algn="r"/>
                </a:tabLst>
              </a:pPr>
              <a:r>
                <a:rPr lang="fr-FR" sz="1200" b="1" dirty="0">
                  <a:solidFill>
                    <a:srgbClr val="F392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F39200"/>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Autre</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7" name="Zone de texte 52">
              <a:extLst>
                <a:ext uri="{FF2B5EF4-FFF2-40B4-BE49-F238E27FC236}">
                  <a16:creationId xmlns:a16="http://schemas.microsoft.com/office/drawing/2014/main" id="{7124A470-9EB7-443B-9C53-040E48585B79}"/>
                </a:ext>
              </a:extLst>
            </p:cNvPr>
            <p:cNvSpPr txBox="1"/>
            <p:nvPr/>
          </p:nvSpPr>
          <p:spPr>
            <a:xfrm>
              <a:off x="14630" y="390248"/>
              <a:ext cx="1445387" cy="19145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50825" lvl="0" indent="-158750">
                <a:lnSpc>
                  <a:spcPct val="107000"/>
                </a:lnSpc>
                <a:spcAft>
                  <a:spcPts val="800"/>
                </a:spcAft>
                <a:buClr>
                  <a:srgbClr val="F39200"/>
                </a:buClr>
                <a:buSzPts val="1200"/>
                <a:buFont typeface="Symbol" panose="05050102010706020507" pitchFamily="18" charset="2"/>
                <a:buChar char=""/>
              </a:pPr>
              <a:r>
                <a:rPr lang="fr-FR"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Projets en petits groupes</a:t>
              </a:r>
              <a:endParaRPr lang="fr-FR" sz="1400" dirty="0">
                <a:effectLst/>
                <a:latin typeface="Arial" panose="020B0604020202020204" pitchFamily="34" charset="0"/>
                <a:ea typeface="Calibri" panose="020F0502020204030204" pitchFamily="34" charset="0"/>
                <a:cs typeface="Arial" panose="020B0604020202020204" pitchFamily="34" charset="0"/>
              </a:endParaRPr>
            </a:p>
            <a:p>
              <a:pPr marL="250825" lvl="0" indent="-158750">
                <a:lnSpc>
                  <a:spcPct val="107000"/>
                </a:lnSpc>
                <a:spcAft>
                  <a:spcPts val="800"/>
                </a:spcAft>
                <a:buClr>
                  <a:srgbClr val="F39200"/>
                </a:buClr>
                <a:buSzPts val="1200"/>
                <a:buFont typeface="Symbol" panose="05050102010706020507" pitchFamily="18" charset="2"/>
                <a:buChar char=""/>
              </a:pPr>
              <a:r>
                <a:rPr lang="fr-FR"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Construction / Elaboration d'une production commune</a:t>
              </a:r>
              <a:endParaRPr lang="fr-FR" sz="1400" dirty="0">
                <a:effectLst/>
                <a:latin typeface="Arial" panose="020B0604020202020204" pitchFamily="34" charset="0"/>
                <a:ea typeface="Calibri" panose="020F0502020204030204" pitchFamily="34" charset="0"/>
                <a:cs typeface="Arial" panose="020B0604020202020204" pitchFamily="34" charset="0"/>
              </a:endParaRPr>
            </a:p>
            <a:p>
              <a:pPr marL="250825" lvl="0" indent="-158750">
                <a:lnSpc>
                  <a:spcPct val="107000"/>
                </a:lnSpc>
                <a:spcAft>
                  <a:spcPts val="800"/>
                </a:spcAft>
                <a:buClr>
                  <a:srgbClr val="F39200"/>
                </a:buClr>
                <a:buSzPts val="1200"/>
                <a:buFont typeface="Symbol" panose="05050102010706020507" pitchFamily="18" charset="2"/>
                <a:buChar char=""/>
              </a:pPr>
              <a:r>
                <a:rPr lang="fr-FR"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Discussion autour des productions de tiers</a:t>
              </a:r>
              <a:endParaRPr lang="fr-FR" sz="1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9" name="Image 48">
              <a:extLst>
                <a:ext uri="{FF2B5EF4-FFF2-40B4-BE49-F238E27FC236}">
                  <a16:creationId xmlns:a16="http://schemas.microsoft.com/office/drawing/2014/main" id="{C538E7BC-96FD-4063-AA8C-B4080F7F0B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00000">
              <a:off x="86550" y="60134"/>
              <a:ext cx="262255" cy="262255"/>
            </a:xfrm>
            <a:prstGeom prst="rect">
              <a:avLst/>
            </a:prstGeom>
          </p:spPr>
        </p:pic>
        <p:grpSp>
          <p:nvGrpSpPr>
            <p:cNvPr id="53" name="Groupe 52">
              <a:extLst>
                <a:ext uri="{FF2B5EF4-FFF2-40B4-BE49-F238E27FC236}">
                  <a16:creationId xmlns:a16="http://schemas.microsoft.com/office/drawing/2014/main" id="{1D72CE79-B3A2-46BA-A51F-5C2E3ED353EE}"/>
                </a:ext>
              </a:extLst>
            </p:cNvPr>
            <p:cNvGrpSpPr/>
            <p:nvPr/>
          </p:nvGrpSpPr>
          <p:grpSpPr>
            <a:xfrm>
              <a:off x="1397203" y="672998"/>
              <a:ext cx="151130" cy="151130"/>
              <a:chOff x="0" y="0"/>
              <a:chExt cx="151130" cy="151130"/>
            </a:xfrm>
          </p:grpSpPr>
          <p:sp>
            <p:nvSpPr>
              <p:cNvPr id="100" name="Ellipse 99">
                <a:extLst>
                  <a:ext uri="{FF2B5EF4-FFF2-40B4-BE49-F238E27FC236}">
                    <a16:creationId xmlns:a16="http://schemas.microsoft.com/office/drawing/2014/main" id="{44626DB2-EC50-4F2A-AE0C-9A4C027E2C13}"/>
                  </a:ext>
                </a:extLst>
              </p:cNvPr>
              <p:cNvSpPr/>
              <p:nvPr/>
            </p:nvSpPr>
            <p:spPr>
              <a:xfrm>
                <a:off x="0" y="0"/>
                <a:ext cx="151130" cy="151130"/>
              </a:xfrm>
              <a:prstGeom prst="ellipse">
                <a:avLst/>
              </a:prstGeom>
              <a:solidFill>
                <a:srgbClr val="F9B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101" name="Image 100">
                <a:extLst>
                  <a:ext uri="{FF2B5EF4-FFF2-40B4-BE49-F238E27FC236}">
                    <a16:creationId xmlns:a16="http://schemas.microsoft.com/office/drawing/2014/main" id="{BD3BF001-FEC4-46B1-A8F0-E01FB86340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88" y="24825"/>
                <a:ext cx="112395" cy="112395"/>
              </a:xfrm>
              <a:prstGeom prst="rect">
                <a:avLst/>
              </a:prstGeom>
            </p:spPr>
          </p:pic>
        </p:grpSp>
        <p:grpSp>
          <p:nvGrpSpPr>
            <p:cNvPr id="55" name="Groupe 54">
              <a:extLst>
                <a:ext uri="{FF2B5EF4-FFF2-40B4-BE49-F238E27FC236}">
                  <a16:creationId xmlns:a16="http://schemas.microsoft.com/office/drawing/2014/main" id="{63F8C687-8A86-44D5-915B-46E15F96D604}"/>
                </a:ext>
              </a:extLst>
            </p:cNvPr>
            <p:cNvGrpSpPr/>
            <p:nvPr/>
          </p:nvGrpSpPr>
          <p:grpSpPr>
            <a:xfrm>
              <a:off x="1397203" y="1419149"/>
              <a:ext cx="151130" cy="151130"/>
              <a:chOff x="0" y="0"/>
              <a:chExt cx="151130" cy="151130"/>
            </a:xfrm>
          </p:grpSpPr>
          <p:sp>
            <p:nvSpPr>
              <p:cNvPr id="98" name="Ellipse 97">
                <a:extLst>
                  <a:ext uri="{FF2B5EF4-FFF2-40B4-BE49-F238E27FC236}">
                    <a16:creationId xmlns:a16="http://schemas.microsoft.com/office/drawing/2014/main" id="{97A42A74-9C86-4A94-BDC5-49AE2B0A764D}"/>
                  </a:ext>
                </a:extLst>
              </p:cNvPr>
              <p:cNvSpPr/>
              <p:nvPr/>
            </p:nvSpPr>
            <p:spPr>
              <a:xfrm>
                <a:off x="0" y="0"/>
                <a:ext cx="151130" cy="151130"/>
              </a:xfrm>
              <a:prstGeom prst="ellipse">
                <a:avLst/>
              </a:prstGeom>
              <a:solidFill>
                <a:srgbClr val="F9B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99" name="Image 98">
                <a:extLst>
                  <a:ext uri="{FF2B5EF4-FFF2-40B4-BE49-F238E27FC236}">
                    <a16:creationId xmlns:a16="http://schemas.microsoft.com/office/drawing/2014/main" id="{6369621A-7D38-4CC1-92D7-89D4E3BD29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688" y="20688"/>
                <a:ext cx="112395" cy="112395"/>
              </a:xfrm>
              <a:prstGeom prst="rect">
                <a:avLst/>
              </a:prstGeom>
            </p:spPr>
          </p:pic>
        </p:grpSp>
        <p:grpSp>
          <p:nvGrpSpPr>
            <p:cNvPr id="59" name="Groupe 58">
              <a:extLst>
                <a:ext uri="{FF2B5EF4-FFF2-40B4-BE49-F238E27FC236}">
                  <a16:creationId xmlns:a16="http://schemas.microsoft.com/office/drawing/2014/main" id="{2B771C1B-55B5-4231-BA24-E2BED6F28BAE}"/>
                </a:ext>
              </a:extLst>
            </p:cNvPr>
            <p:cNvGrpSpPr/>
            <p:nvPr/>
          </p:nvGrpSpPr>
          <p:grpSpPr>
            <a:xfrm>
              <a:off x="1397203" y="321869"/>
              <a:ext cx="151130" cy="151130"/>
              <a:chOff x="0" y="0"/>
              <a:chExt cx="151130" cy="151130"/>
            </a:xfrm>
          </p:grpSpPr>
          <p:sp>
            <p:nvSpPr>
              <p:cNvPr id="96" name="Ellipse 95">
                <a:extLst>
                  <a:ext uri="{FF2B5EF4-FFF2-40B4-BE49-F238E27FC236}">
                    <a16:creationId xmlns:a16="http://schemas.microsoft.com/office/drawing/2014/main" id="{C63DC850-0132-49CA-A022-D2F8C368261E}"/>
                  </a:ext>
                </a:extLst>
              </p:cNvPr>
              <p:cNvSpPr/>
              <p:nvPr/>
            </p:nvSpPr>
            <p:spPr>
              <a:xfrm>
                <a:off x="0" y="0"/>
                <a:ext cx="151130" cy="151130"/>
              </a:xfrm>
              <a:prstGeom prst="ellipse">
                <a:avLst/>
              </a:prstGeom>
              <a:solidFill>
                <a:srgbClr val="F9B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97" name="Image 96">
                <a:extLst>
                  <a:ext uri="{FF2B5EF4-FFF2-40B4-BE49-F238E27FC236}">
                    <a16:creationId xmlns:a16="http://schemas.microsoft.com/office/drawing/2014/main" id="{0DFFA50D-C41F-455B-9761-4B112E4AEE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88" y="12413"/>
                <a:ext cx="112395" cy="112395"/>
              </a:xfrm>
              <a:prstGeom prst="rect">
                <a:avLst/>
              </a:prstGeom>
            </p:spPr>
          </p:pic>
        </p:grpSp>
        <p:grpSp>
          <p:nvGrpSpPr>
            <p:cNvPr id="61" name="Groupe 60">
              <a:extLst>
                <a:ext uri="{FF2B5EF4-FFF2-40B4-BE49-F238E27FC236}">
                  <a16:creationId xmlns:a16="http://schemas.microsoft.com/office/drawing/2014/main" id="{725DDDFB-4539-4B7B-9BAD-39EBD84B1AF8}"/>
                </a:ext>
              </a:extLst>
            </p:cNvPr>
            <p:cNvGrpSpPr/>
            <p:nvPr/>
          </p:nvGrpSpPr>
          <p:grpSpPr>
            <a:xfrm>
              <a:off x="1397203" y="1770278"/>
              <a:ext cx="151130" cy="151130"/>
              <a:chOff x="0" y="0"/>
              <a:chExt cx="151130" cy="151130"/>
            </a:xfrm>
          </p:grpSpPr>
          <p:sp>
            <p:nvSpPr>
              <p:cNvPr id="93" name="Ellipse 92">
                <a:extLst>
                  <a:ext uri="{FF2B5EF4-FFF2-40B4-BE49-F238E27FC236}">
                    <a16:creationId xmlns:a16="http://schemas.microsoft.com/office/drawing/2014/main" id="{EECED2AA-2B87-4463-9248-7E0F9D547D07}"/>
                  </a:ext>
                </a:extLst>
              </p:cNvPr>
              <p:cNvSpPr/>
              <p:nvPr/>
            </p:nvSpPr>
            <p:spPr>
              <a:xfrm>
                <a:off x="0" y="0"/>
                <a:ext cx="151130" cy="151130"/>
              </a:xfrm>
              <a:prstGeom prst="ellipse">
                <a:avLst/>
              </a:prstGeom>
              <a:solidFill>
                <a:srgbClr val="F9B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94" name="Image 93">
                <a:extLst>
                  <a:ext uri="{FF2B5EF4-FFF2-40B4-BE49-F238E27FC236}">
                    <a16:creationId xmlns:a16="http://schemas.microsoft.com/office/drawing/2014/main" id="{067BE6FE-43DF-4F5A-A625-6A53C45E17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963" y="20687"/>
                <a:ext cx="104775" cy="104775"/>
              </a:xfrm>
              <a:prstGeom prst="rect">
                <a:avLst/>
              </a:prstGeom>
            </p:spPr>
          </p:pic>
        </p:grpSp>
        <p:sp>
          <p:nvSpPr>
            <p:cNvPr id="65" name="Zone de texte 2">
              <a:extLst>
                <a:ext uri="{FF2B5EF4-FFF2-40B4-BE49-F238E27FC236}">
                  <a16:creationId xmlns:a16="http://schemas.microsoft.com/office/drawing/2014/main" id="{CE5A7E0F-17BC-4BC6-B608-065863FB7C0D}"/>
                </a:ext>
              </a:extLst>
            </p:cNvPr>
            <p:cNvSpPr txBox="1">
              <a:spLocks noChangeArrowheads="1"/>
            </p:cNvSpPr>
            <p:nvPr/>
          </p:nvSpPr>
          <p:spPr bwMode="auto">
            <a:xfrm>
              <a:off x="73152" y="2238451"/>
              <a:ext cx="1057275" cy="161925"/>
            </a:xfrm>
            <a:prstGeom prst="rect">
              <a:avLst/>
            </a:prstGeom>
            <a:noFill/>
            <a:ln w="9525">
              <a:noFill/>
              <a:miter lim="800000"/>
              <a:headEnd/>
              <a:tailEnd/>
            </a:ln>
          </p:spPr>
          <p:txBody>
            <a:bodyPr rot="0" vert="horz" wrap="square" lIns="0" tIns="0" rIns="0" bIns="0" anchor="t" anchorCtr="0">
              <a:noAutofit/>
            </a:bodyPr>
            <a:lstStyle/>
            <a:p>
              <a:pPr>
                <a:lnSpc>
                  <a:spcPct val="107000"/>
                </a:lnSpc>
                <a:spcAft>
                  <a:spcPts val="800"/>
                </a:spcAft>
              </a:pPr>
              <a:r>
                <a:rPr lang="fr-FR" dirty="0">
                  <a:solidFill>
                    <a:srgbClr val="F39200"/>
                  </a:solidFill>
                  <a:effectLst/>
                  <a:latin typeface="Arial Black" panose="020B0A04020102020204" pitchFamily="34" charset="0"/>
                  <a:ea typeface="Calibri" panose="020F0502020204030204" pitchFamily="34" charset="0"/>
                  <a:cs typeface="Times New Roman" panose="02020603050405020304" pitchFamily="18" charset="0"/>
                </a:rPr>
                <a:t>Activités</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7" name="Zone de texte 2">
              <a:extLst>
                <a:ext uri="{FF2B5EF4-FFF2-40B4-BE49-F238E27FC236}">
                  <a16:creationId xmlns:a16="http://schemas.microsoft.com/office/drawing/2014/main" id="{F221B143-470D-4AEF-9EF5-AD0BDC2082AD}"/>
                </a:ext>
              </a:extLst>
            </p:cNvPr>
            <p:cNvSpPr txBox="1">
              <a:spLocks noChangeArrowheads="1"/>
            </p:cNvSpPr>
            <p:nvPr/>
          </p:nvSpPr>
          <p:spPr bwMode="auto">
            <a:xfrm>
              <a:off x="1719072" y="2238451"/>
              <a:ext cx="1465580" cy="161925"/>
            </a:xfrm>
            <a:prstGeom prst="rect">
              <a:avLst/>
            </a:prstGeom>
            <a:noFill/>
            <a:ln w="9525">
              <a:noFill/>
              <a:miter lim="800000"/>
              <a:headEnd/>
              <a:tailEnd/>
            </a:ln>
          </p:spPr>
          <p:txBody>
            <a:bodyPr rot="0" vert="horz" wrap="square" lIns="0" tIns="0" rIns="0" bIns="0" anchor="t" anchorCtr="0">
              <a:noAutofit/>
            </a:bodyPr>
            <a:lstStyle/>
            <a:p>
              <a:pPr>
                <a:lnSpc>
                  <a:spcPct val="107000"/>
                </a:lnSpc>
                <a:spcAft>
                  <a:spcPts val="800"/>
                </a:spcAft>
              </a:pPr>
              <a:r>
                <a:rPr lang="fr-FR" dirty="0">
                  <a:solidFill>
                    <a:srgbClr val="F39200"/>
                  </a:solidFill>
                  <a:effectLst/>
                  <a:latin typeface="Arial Black" panose="020B0A04020102020204" pitchFamily="34" charset="0"/>
                  <a:ea typeface="Calibri" panose="020F0502020204030204" pitchFamily="34" charset="0"/>
                  <a:cs typeface="Times New Roman" panose="02020603050405020304" pitchFamily="18" charset="0"/>
                </a:rPr>
                <a:t>Outils numériques</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1" name="ZoneTexte 8">
              <a:extLst>
                <a:ext uri="{FF2B5EF4-FFF2-40B4-BE49-F238E27FC236}">
                  <a16:creationId xmlns:a16="http://schemas.microsoft.com/office/drawing/2014/main" id="{8405B99B-31F3-4B55-AC03-84DB6D6F9C27}"/>
                </a:ext>
              </a:extLst>
            </p:cNvPr>
            <p:cNvSpPr txBox="1"/>
            <p:nvPr/>
          </p:nvSpPr>
          <p:spPr>
            <a:xfrm>
              <a:off x="2516429" y="2414016"/>
              <a:ext cx="1266190" cy="246062"/>
            </a:xfrm>
            <a:prstGeom prst="rect">
              <a:avLst/>
            </a:prstGeom>
            <a:solidFill>
              <a:srgbClr val="F39200"/>
            </a:solidFill>
          </p:spPr>
          <p:txBody>
            <a:bodyPr wrap="square" lIns="0" tIns="0" rIns="0" bIns="0" rtlCol="0" anchor="ctr">
              <a:noAutofit/>
            </a:bodyPr>
            <a:lstStyle/>
            <a:p>
              <a:pPr>
                <a:tabLst>
                  <a:tab pos="536575" algn="l"/>
                </a:tabLst>
              </a:pPr>
              <a:r>
                <a:rPr lang="fr-FR" sz="1200" dirty="0">
                  <a:solidFill>
                    <a:srgbClr val="FFFFFF"/>
                  </a:solidFill>
                  <a:effectLst/>
                  <a:latin typeface="Arial Black" panose="020B0A04020102020204" pitchFamily="34" charset="0"/>
                  <a:ea typeface="Arial" panose="020B0604020202020204" pitchFamily="34" charset="0"/>
                  <a:cs typeface="Arial" panose="020B0604020202020204" pitchFamily="34" charset="0"/>
                </a:rPr>
                <a:t>	</a:t>
              </a:r>
              <a:r>
                <a:rPr lang="fr-FR" sz="1000" dirty="0">
                  <a:solidFill>
                    <a:srgbClr val="FFFFFF"/>
                  </a:solidFill>
                  <a:effectLst/>
                  <a:latin typeface="Arial Black" panose="020B0A04020102020204" pitchFamily="34" charset="0"/>
                  <a:ea typeface="Arial" panose="020B0604020202020204" pitchFamily="34" charset="0"/>
                  <a:cs typeface="Arial" panose="020B0604020202020204" pitchFamily="34" charset="0"/>
                </a:rPr>
                <a:t>Collaboration</a:t>
              </a:r>
              <a:endParaRPr lang="fr-FR" sz="1000" dirty="0">
                <a:effectLst/>
                <a:latin typeface="Times New Roman" panose="02020603050405020304" pitchFamily="18" charset="0"/>
                <a:ea typeface="Times New Roman" panose="02020603050405020304" pitchFamily="18" charset="0"/>
              </a:endParaRPr>
            </a:p>
          </p:txBody>
        </p:sp>
        <p:pic>
          <p:nvPicPr>
            <p:cNvPr id="77" name="Picture 1">
              <a:extLst>
                <a:ext uri="{FF2B5EF4-FFF2-40B4-BE49-F238E27FC236}">
                  <a16:creationId xmlns:a16="http://schemas.microsoft.com/office/drawing/2014/main" id="{D1F45852-00F5-4C76-81DE-82049265B617}"/>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43891" y="2435961"/>
              <a:ext cx="594995" cy="197485"/>
            </a:xfrm>
            <a:prstGeom prst="rect">
              <a:avLst/>
            </a:prstGeom>
          </p:spPr>
        </p:pic>
        <p:sp>
          <p:nvSpPr>
            <p:cNvPr id="78" name="ZoneTexte 24">
              <a:extLst>
                <a:ext uri="{FF2B5EF4-FFF2-40B4-BE49-F238E27FC236}">
                  <a16:creationId xmlns:a16="http://schemas.microsoft.com/office/drawing/2014/main" id="{C7B342DF-97E0-4D1D-A649-4F27F7E0C8CC}"/>
                </a:ext>
              </a:extLst>
            </p:cNvPr>
            <p:cNvSpPr txBox="1"/>
            <p:nvPr/>
          </p:nvSpPr>
          <p:spPr>
            <a:xfrm>
              <a:off x="672998" y="2443277"/>
              <a:ext cx="1743075" cy="164626"/>
            </a:xfrm>
            <a:prstGeom prst="rect">
              <a:avLst/>
            </a:prstGeom>
            <a:noFill/>
          </p:spPr>
          <p:txBody>
            <a:bodyPr wrap="square" lIns="0" tIns="0" rIns="0" bIns="0" rtlCol="0">
              <a:spAutoFit/>
            </a:bodyPr>
            <a:lstStyle/>
            <a:p>
              <a:pPr algn="just"/>
              <a:r>
                <a:rPr lang="fr-FR" sz="700" i="1">
                  <a:solidFill>
                    <a:srgbClr val="000000"/>
                  </a:solidFill>
                  <a:effectLst/>
                  <a:latin typeface="Arial" panose="020B0604020202020204" pitchFamily="34" charset="0"/>
                  <a:ea typeface="Arial" panose="020B0604020202020204" pitchFamily="34" charset="0"/>
                </a:rPr>
                <a:t>This work is a derivative of ABC Learning Design method by Clive Young and Nataša Perović, UCL (2015). Learning types, Laurillard, D. (2012). </a:t>
              </a:r>
              <a:endParaRPr lang="fr-FR" sz="700">
                <a:effectLst/>
                <a:latin typeface="Times New Roman" panose="02020603050405020304" pitchFamily="18" charset="0"/>
                <a:ea typeface="Times New Roman" panose="02020603050405020304" pitchFamily="18" charset="0"/>
              </a:endParaRPr>
            </a:p>
            <a:p>
              <a:pPr algn="just"/>
              <a:r>
                <a:rPr lang="fr-FR" sz="700" i="1">
                  <a:solidFill>
                    <a:srgbClr val="000000"/>
                  </a:solidFill>
                  <a:effectLst/>
                  <a:latin typeface="Arial" panose="020B0604020202020204" pitchFamily="34" charset="0"/>
                  <a:ea typeface="Arial" panose="020B0604020202020204" pitchFamily="34" charset="0"/>
                </a:rPr>
                <a:t>Licensed under </a:t>
              </a:r>
              <a:r>
                <a:rPr lang="fr-FR" sz="700" i="1">
                  <a:solidFill>
                    <a:srgbClr val="0070C0"/>
                  </a:solidFill>
                  <a:effectLst/>
                  <a:latin typeface="Arial" panose="020B0604020202020204" pitchFamily="34" charset="0"/>
                  <a:ea typeface="Arial" panose="020B0604020202020204" pitchFamily="34" charset="0"/>
                </a:rPr>
                <a:t>CC BY-NC-SA 4.0</a:t>
              </a:r>
              <a:r>
                <a:rPr lang="fr-FR" sz="700" i="1">
                  <a:solidFill>
                    <a:srgbClr val="000000"/>
                  </a:solidFill>
                  <a:effectLst/>
                  <a:latin typeface="Arial" panose="020B0604020202020204" pitchFamily="34" charset="0"/>
                  <a:ea typeface="Arial" panose="020B0604020202020204" pitchFamily="34" charset="0"/>
                </a:rPr>
                <a:t>. Original resources available at </a:t>
              </a:r>
              <a:r>
                <a:rPr lang="fr-FR" sz="700" i="1">
                  <a:solidFill>
                    <a:srgbClr val="0070C0"/>
                  </a:solidFill>
                  <a:effectLst/>
                  <a:latin typeface="Arial" panose="020B0604020202020204" pitchFamily="34" charset="0"/>
                  <a:ea typeface="Arial" panose="020B0604020202020204" pitchFamily="34" charset="0"/>
                </a:rPr>
                <a:t>abc-ld.org</a:t>
              </a:r>
              <a:r>
                <a:rPr lang="fr-FR" sz="700" i="1">
                  <a:solidFill>
                    <a:srgbClr val="000000"/>
                  </a:solidFill>
                  <a:effectLst/>
                  <a:latin typeface="Arial" panose="020B0604020202020204" pitchFamily="34" charset="0"/>
                  <a:ea typeface="Arial" panose="020B0604020202020204" pitchFamily="34" charset="0"/>
                </a:rPr>
                <a:t>.   </a:t>
              </a:r>
              <a:endParaRPr lang="fr-FR" sz="700">
                <a:effectLst/>
                <a:latin typeface="Times New Roman" panose="02020603050405020304" pitchFamily="18" charset="0"/>
                <a:ea typeface="Times New Roman" panose="02020603050405020304" pitchFamily="18" charset="0"/>
              </a:endParaRPr>
            </a:p>
          </p:txBody>
        </p:sp>
        <p:pic>
          <p:nvPicPr>
            <p:cNvPr id="87" name="Image 86">
              <a:extLst>
                <a:ext uri="{FF2B5EF4-FFF2-40B4-BE49-F238E27FC236}">
                  <a16:creationId xmlns:a16="http://schemas.microsoft.com/office/drawing/2014/main" id="{210B75DC-D9A8-4B4D-9A5A-0AC24C9D7C4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38374" y="2435961"/>
              <a:ext cx="197485" cy="197485"/>
            </a:xfrm>
            <a:prstGeom prst="rect">
              <a:avLst/>
            </a:prstGeom>
          </p:spPr>
        </p:pic>
        <p:grpSp>
          <p:nvGrpSpPr>
            <p:cNvPr id="88" name="Groupe 87">
              <a:extLst>
                <a:ext uri="{FF2B5EF4-FFF2-40B4-BE49-F238E27FC236}">
                  <a16:creationId xmlns:a16="http://schemas.microsoft.com/office/drawing/2014/main" id="{D0CAD108-3C42-4EA9-BBE0-923739568197}"/>
                </a:ext>
              </a:extLst>
            </p:cNvPr>
            <p:cNvGrpSpPr/>
            <p:nvPr/>
          </p:nvGrpSpPr>
          <p:grpSpPr>
            <a:xfrm>
              <a:off x="2706624" y="87782"/>
              <a:ext cx="1049552" cy="189865"/>
              <a:chOff x="0" y="0"/>
              <a:chExt cx="1076130" cy="190305"/>
            </a:xfrm>
          </p:grpSpPr>
          <p:sp>
            <p:nvSpPr>
              <p:cNvPr id="89" name="Zone de texte 470">
                <a:extLst>
                  <a:ext uri="{FF2B5EF4-FFF2-40B4-BE49-F238E27FC236}">
                    <a16:creationId xmlns:a16="http://schemas.microsoft.com/office/drawing/2014/main" id="{2C064689-847B-4344-8ACE-1073B91694E3}"/>
                  </a:ext>
                </a:extLst>
              </p:cNvPr>
              <p:cNvSpPr txBox="1"/>
              <p:nvPr/>
            </p:nvSpPr>
            <p:spPr>
              <a:xfrm>
                <a:off x="0" y="0"/>
                <a:ext cx="1076130" cy="190305"/>
              </a:xfrm>
              <a:prstGeom prst="rect">
                <a:avLst/>
              </a:prstGeom>
              <a:solidFill>
                <a:schemeClr val="lt1"/>
              </a:solidFill>
              <a:ln w="6350">
                <a:noFill/>
              </a:ln>
            </p:spPr>
            <p:txBody>
              <a:bodyPr rot="0" spcFirstLastPara="0" vert="horz" wrap="square" lIns="18000" tIns="18000" rIns="18000" bIns="18000" numCol="1" spcCol="0" rtlCol="0" fromWordArt="0" anchor="ctr" anchorCtr="0" forceAA="0" compatLnSpc="1">
                <a:prstTxWarp prst="textNoShape">
                  <a:avLst/>
                </a:prstTxWarp>
                <a:noAutofit/>
              </a:bodyPr>
              <a:lstStyle/>
              <a:p>
                <a:pPr marR="45720">
                  <a:lnSpc>
                    <a:spcPct val="107000"/>
                  </a:lnSpc>
                  <a:spcAft>
                    <a:spcPts val="800"/>
                  </a:spcAft>
                  <a:tabLst>
                    <a:tab pos="1978025" algn="r"/>
                  </a:tabLst>
                </a:pPr>
                <a:r>
                  <a:rPr lang="fr-FR" sz="75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 </a:t>
                </a:r>
                <a:r>
                  <a:rPr lang="fr-FR" sz="12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Débutant</a:t>
                </a:r>
                <a:r>
                  <a:rPr lang="fr-FR"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1200"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Avancé</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2" name="Image 91">
                <a:extLst>
                  <a:ext uri="{FF2B5EF4-FFF2-40B4-BE49-F238E27FC236}">
                    <a16:creationId xmlns:a16="http://schemas.microsoft.com/office/drawing/2014/main" id="{2A20C9EB-3590-4465-B62A-CDC1DF8A5F3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3854" b="22070"/>
              <a:stretch/>
            </p:blipFill>
            <p:spPr bwMode="auto">
              <a:xfrm>
                <a:off x="433415" y="21143"/>
                <a:ext cx="264160" cy="142875"/>
              </a:xfrm>
              <a:prstGeom prst="rect">
                <a:avLst/>
              </a:prstGeom>
              <a:ln>
                <a:noFill/>
              </a:ln>
              <a:extLst>
                <a:ext uri="{53640926-AAD7-44D8-BBD7-CCE9431645EC}">
                  <a14:shadowObscured xmlns:a14="http://schemas.microsoft.com/office/drawing/2010/main"/>
                </a:ext>
              </a:extLst>
            </p:spPr>
          </p:pic>
        </p:grpSp>
      </p:grpSp>
      <p:sp>
        <p:nvSpPr>
          <p:cNvPr id="4" name="ZoneTexte 3">
            <a:extLst>
              <a:ext uri="{FF2B5EF4-FFF2-40B4-BE49-F238E27FC236}">
                <a16:creationId xmlns:a16="http://schemas.microsoft.com/office/drawing/2014/main" id="{D3E57217-E7C2-961D-7089-C5CFC5B81847}"/>
              </a:ext>
            </a:extLst>
          </p:cNvPr>
          <p:cNvSpPr txBox="1"/>
          <p:nvPr/>
        </p:nvSpPr>
        <p:spPr>
          <a:xfrm>
            <a:off x="1311206" y="435109"/>
            <a:ext cx="10629879" cy="584775"/>
          </a:xfrm>
          <a:prstGeom prst="rect">
            <a:avLst/>
          </a:prstGeom>
          <a:noFill/>
        </p:spPr>
        <p:txBody>
          <a:bodyPr wrap="square" rtlCol="0">
            <a:spAutoFit/>
          </a:bodyPr>
          <a:lstStyle/>
          <a:p>
            <a:r>
              <a:rPr lang="en-US" sz="3200" dirty="0">
                <a:solidFill>
                  <a:schemeClr val="bg1"/>
                </a:solidFill>
                <a:latin typeface="Orbitron" panose="02000000000000000000" pitchFamily="2" charset="0"/>
              </a:rPr>
              <a:t>ABC Learning Design pour scénariser Moodle</a:t>
            </a:r>
          </a:p>
        </p:txBody>
      </p:sp>
      <p:pic>
        <p:nvPicPr>
          <p:cNvPr id="29" name="Graphique 28">
            <a:extLst>
              <a:ext uri="{FF2B5EF4-FFF2-40B4-BE49-F238E27FC236}">
                <a16:creationId xmlns:a16="http://schemas.microsoft.com/office/drawing/2014/main" id="{CC164665-31D5-DF68-8070-6CA8A33FA61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250914" y="234262"/>
            <a:ext cx="1025456" cy="1023678"/>
          </a:xfrm>
          <a:prstGeom prst="rect">
            <a:avLst/>
          </a:prstGeom>
        </p:spPr>
      </p:pic>
    </p:spTree>
    <p:custDataLst>
      <p:tags r:id="rId1"/>
    </p:custDataLst>
    <p:extLst>
      <p:ext uri="{BB962C8B-B14F-4D97-AF65-F5344CB8AC3E}">
        <p14:creationId xmlns:p14="http://schemas.microsoft.com/office/powerpoint/2010/main" val="1764927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9" name="Groupe 38">
            <a:extLst>
              <a:ext uri="{FF2B5EF4-FFF2-40B4-BE49-F238E27FC236}">
                <a16:creationId xmlns:a16="http://schemas.microsoft.com/office/drawing/2014/main" id="{0409BBDC-B043-4039-A70D-0A27D42108FD}"/>
              </a:ext>
            </a:extLst>
          </p:cNvPr>
          <p:cNvGrpSpPr/>
          <p:nvPr/>
        </p:nvGrpSpPr>
        <p:grpSpPr>
          <a:xfrm>
            <a:off x="4205288" y="1268667"/>
            <a:ext cx="7412201" cy="5227200"/>
            <a:chOff x="5609" y="0"/>
            <a:chExt cx="3779909" cy="2662829"/>
          </a:xfrm>
        </p:grpSpPr>
        <p:sp>
          <p:nvSpPr>
            <p:cNvPr id="40" name="Rectangle 39">
              <a:extLst>
                <a:ext uri="{FF2B5EF4-FFF2-40B4-BE49-F238E27FC236}">
                  <a16:creationId xmlns:a16="http://schemas.microsoft.com/office/drawing/2014/main" id="{B239B2E0-97FB-4EA2-A34A-D520179C9310}"/>
                </a:ext>
              </a:extLst>
            </p:cNvPr>
            <p:cNvSpPr/>
            <p:nvPr/>
          </p:nvSpPr>
          <p:spPr>
            <a:xfrm>
              <a:off x="5610" y="0"/>
              <a:ext cx="3779908" cy="2662829"/>
            </a:xfrm>
            <a:prstGeom prst="rect">
              <a:avLst/>
            </a:prstGeom>
            <a:solidFill>
              <a:srgbClr val="E63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a:p>
          </p:txBody>
        </p:sp>
        <p:sp>
          <p:nvSpPr>
            <p:cNvPr id="41" name="Rectangle avec coins arrondis du même côté 39">
              <a:extLst>
                <a:ext uri="{FF2B5EF4-FFF2-40B4-BE49-F238E27FC236}">
                  <a16:creationId xmlns:a16="http://schemas.microsoft.com/office/drawing/2014/main" id="{4AA8ACA0-87CA-47D4-91F0-4A4A675B918C}"/>
                </a:ext>
              </a:extLst>
            </p:cNvPr>
            <p:cNvSpPr/>
            <p:nvPr/>
          </p:nvSpPr>
          <p:spPr>
            <a:xfrm rot="16200000">
              <a:off x="1467284" y="92880"/>
              <a:ext cx="2333524" cy="2293634"/>
            </a:xfrm>
            <a:prstGeom prst="round2SameRect">
              <a:avLst>
                <a:gd name="adj1" fmla="val 7713"/>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 wrap="square" lIns="91440" tIns="45720" rIns="91440" bIns="45720" numCol="1" spcCol="0" rtlCol="0" fromWordArt="0" anchor="t" anchorCtr="0" forceAA="0" compatLnSpc="1">
              <a:prstTxWarp prst="textNoShape">
                <a:avLst/>
              </a:prstTxWarp>
              <a:noAutofit/>
            </a:bodyPr>
            <a:lstStyle/>
            <a:p>
              <a:pPr>
                <a:lnSpc>
                  <a:spcPct val="195000"/>
                </a:lnSpc>
                <a:spcBef>
                  <a:spcPts val="400"/>
                </a:spcBef>
              </a:pPr>
              <a:r>
                <a:rPr lang="fr-FR" sz="700">
                  <a:effectLst/>
                  <a:latin typeface="Arial" panose="020B0604020202020204" pitchFamily="34"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p:txBody>
        </p:sp>
        <p:sp>
          <p:nvSpPr>
            <p:cNvPr id="43" name="Rectangle avec coins arrondis du même côté 39">
              <a:extLst>
                <a:ext uri="{FF2B5EF4-FFF2-40B4-BE49-F238E27FC236}">
                  <a16:creationId xmlns:a16="http://schemas.microsoft.com/office/drawing/2014/main" id="{1E5FB92D-50E2-4E4C-BE8E-81655072BF83}"/>
                </a:ext>
              </a:extLst>
            </p:cNvPr>
            <p:cNvSpPr/>
            <p:nvPr/>
          </p:nvSpPr>
          <p:spPr>
            <a:xfrm rot="5400000" flipH="1">
              <a:off x="-446224" y="501836"/>
              <a:ext cx="2357653" cy="1453986"/>
            </a:xfrm>
            <a:prstGeom prst="round2SameRect">
              <a:avLst>
                <a:gd name="adj1" fmla="val 12216"/>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270" wrap="square" lIns="72000" tIns="36000" rIns="72000" bIns="36000" numCol="1" spcCol="0" rtlCol="0" fromWordArt="0" anchor="ctr" anchorCtr="0" forceAA="0" compatLnSpc="1">
              <a:prstTxWarp prst="textNoShape">
                <a:avLst/>
              </a:prstTxWarp>
              <a:noAutofit/>
            </a:bodyPr>
            <a:lstStyle/>
            <a:p>
              <a:pPr algn="just">
                <a:lnSpc>
                  <a:spcPct val="130000"/>
                </a:lnSpc>
                <a:tabLst>
                  <a:tab pos="90170" algn="l"/>
                </a:tabLst>
              </a:pPr>
              <a:r>
                <a:rPr lang="fr-FR" sz="800">
                  <a:effectLst/>
                  <a:latin typeface="Times New Roman" panose="02020603050405020304" pitchFamily="18"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p:txBody>
        </p:sp>
        <p:sp>
          <p:nvSpPr>
            <p:cNvPr id="44" name="Rectangle 43">
              <a:extLst>
                <a:ext uri="{FF2B5EF4-FFF2-40B4-BE49-F238E27FC236}">
                  <a16:creationId xmlns:a16="http://schemas.microsoft.com/office/drawing/2014/main" id="{89134AF3-DACE-4AA6-A70F-FA84D683803F}"/>
                </a:ext>
              </a:extLst>
            </p:cNvPr>
            <p:cNvSpPr/>
            <p:nvPr/>
          </p:nvSpPr>
          <p:spPr>
            <a:xfrm>
              <a:off x="5610" y="0"/>
              <a:ext cx="3779520" cy="305435"/>
            </a:xfrm>
            <a:prstGeom prst="rect">
              <a:avLst/>
            </a:prstGeom>
            <a:solidFill>
              <a:srgbClr val="BE162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107000"/>
                </a:lnSpc>
                <a:spcAft>
                  <a:spcPts val="800"/>
                </a:spcAft>
                <a:tabLst>
                  <a:tab pos="892175" algn="l"/>
                </a:tabLst>
              </a:pPr>
              <a:r>
                <a:rPr lang="fr-FR" sz="1600" dirty="0">
                  <a:effectLst/>
                  <a:latin typeface="Arial Black" panose="020B0A04020102020204" pitchFamily="34" charset="0"/>
                  <a:ea typeface="Calibri" panose="020F0502020204030204" pitchFamily="34" charset="0"/>
                  <a:cs typeface="Times New Roman" panose="02020603050405020304" pitchFamily="18" charset="0"/>
                </a:rPr>
                <a:t>	</a:t>
              </a:r>
              <a:r>
                <a:rPr lang="fr-FR" sz="2400" dirty="0">
                  <a:effectLst/>
                  <a:latin typeface="Arial Black" panose="020B0A04020102020204" pitchFamily="34" charset="0"/>
                  <a:ea typeface="Calibri" panose="020F0502020204030204" pitchFamily="34" charset="0"/>
                  <a:cs typeface="Times New Roman" panose="02020603050405020304" pitchFamily="18" charset="0"/>
                </a:rPr>
                <a:t>Enquête</a:t>
              </a:r>
              <a:endParaRPr lang="fr-FR" sz="2400" dirty="0">
                <a:effectLst/>
                <a:ea typeface="Calibri" panose="020F0502020204030204" pitchFamily="34" charset="0"/>
                <a:cs typeface="Times New Roman" panose="02020603050405020304" pitchFamily="18" charset="0"/>
              </a:endParaRPr>
            </a:p>
          </p:txBody>
        </p:sp>
        <p:sp>
          <p:nvSpPr>
            <p:cNvPr id="47" name="Zone de texte 335">
              <a:extLst>
                <a:ext uri="{FF2B5EF4-FFF2-40B4-BE49-F238E27FC236}">
                  <a16:creationId xmlns:a16="http://schemas.microsoft.com/office/drawing/2014/main" id="{693C6B24-5F55-4BD8-88C1-DCDDDE3C2976}"/>
                </a:ext>
              </a:extLst>
            </p:cNvPr>
            <p:cNvSpPr txBox="1"/>
            <p:nvPr/>
          </p:nvSpPr>
          <p:spPr>
            <a:xfrm>
              <a:off x="1579575" y="315003"/>
              <a:ext cx="2181098" cy="1863953"/>
            </a:xfrm>
            <a:prstGeom prst="rect">
              <a:avLst/>
            </a:prstGeom>
            <a:noFill/>
            <a:ln w="6350">
              <a:noFill/>
            </a:ln>
          </p:spPr>
          <p:txBody>
            <a:bodyPr rot="0" spcFirstLastPara="0" vert="horz" wrap="square" lIns="36000" tIns="36000" rIns="0" bIns="36000" numCol="1" spcCol="0" rtlCol="0" fromWordArt="0" anchor="t" anchorCtr="0" forceAA="0" compatLnSpc="1">
              <a:prstTxWarp prst="textNoShape">
                <a:avLst/>
              </a:prstTxWarp>
              <a:noAutofit/>
            </a:bodyPr>
            <a:lstStyle/>
            <a:p>
              <a:pPr>
                <a:lnSpc>
                  <a:spcPct val="130000"/>
                </a:lnSpc>
                <a:tabLst>
                  <a:tab pos="90170" algn="l"/>
                </a:tabLst>
              </a:pPr>
              <a:r>
                <a:rPr lang="fr-FR" sz="1200" b="1" dirty="0">
                  <a:solidFill>
                    <a:srgbClr val="C00000"/>
                  </a:solidFill>
                  <a:effectLst/>
                  <a:latin typeface="Arial" panose="020B0604020202020204" pitchFamily="34" charset="0"/>
                  <a:ea typeface="Times New Roman" panose="02020603050405020304" pitchFamily="18" charset="0"/>
                </a:rPr>
                <a:t>Ressources Moodle</a:t>
              </a:r>
              <a:endParaRPr lang="fr-FR" sz="1200" dirty="0">
                <a:effectLst/>
                <a:latin typeface="Times New Roman" panose="02020603050405020304" pitchFamily="18" charset="0"/>
                <a:ea typeface="Times New Roman" panose="02020603050405020304" pitchFamily="18" charset="0"/>
              </a:endParaRPr>
            </a:p>
            <a:p>
              <a:pPr>
                <a:lnSpc>
                  <a:spcPct val="220000"/>
                </a:lnSpc>
                <a:tabLst>
                  <a:tab pos="90170" algn="l"/>
                </a:tabLst>
              </a:pPr>
              <a:r>
                <a:rPr lang="fr-FR" sz="1200" b="1" dirty="0">
                  <a:solidFill>
                    <a:srgbClr val="BE1622"/>
                  </a:solidFill>
                  <a:effectLst/>
                  <a:latin typeface="Arial" panose="020B0604020202020204" pitchFamily="34" charset="0"/>
                  <a:ea typeface="Times New Roman" panose="02020603050405020304" pitchFamily="18" charset="0"/>
                </a:rPr>
                <a:t>	</a:t>
              </a:r>
              <a:r>
                <a:rPr lang="fr-FR" sz="1200" b="1" dirty="0">
                  <a:solidFill>
                    <a:srgbClr val="BE162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BE1622"/>
                  </a:solidFill>
                  <a:effectLst/>
                  <a:latin typeface="Arial" panose="020B0604020202020204" pitchFamily="34" charset="0"/>
                  <a:ea typeface="Times New Roman" panose="02020603050405020304" pitchFamily="18" charset="0"/>
                </a:rPr>
                <a:t> </a:t>
              </a:r>
              <a:r>
                <a:rPr lang="fr-FR" sz="1200" b="1" dirty="0">
                  <a:solidFill>
                    <a:srgbClr val="0070C0"/>
                  </a:solidFill>
                  <a:effectLst/>
                  <a:latin typeface="Arial" panose="020B0604020202020204" pitchFamily="34" charset="0"/>
                  <a:ea typeface="Times New Roman" panose="02020603050405020304" pitchFamily="18" charset="0"/>
                </a:rPr>
                <a:t>Fichier        </a:t>
              </a:r>
              <a:r>
                <a:rPr lang="fr-FR" sz="1200" b="1" dirty="0">
                  <a:solidFill>
                    <a:srgbClr val="BE162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BE1622"/>
                  </a:solidFill>
                  <a:effectLst/>
                  <a:latin typeface="Arial" panose="020B0604020202020204" pitchFamily="34" charset="0"/>
                  <a:ea typeface="Times New Roman" panose="02020603050405020304" pitchFamily="18" charset="0"/>
                </a:rPr>
                <a:t> </a:t>
              </a:r>
              <a:r>
                <a:rPr lang="fr-FR" sz="1200" b="1" dirty="0">
                  <a:solidFill>
                    <a:srgbClr val="0070C0"/>
                  </a:solidFill>
                  <a:effectLst/>
                  <a:latin typeface="Arial" panose="020B0604020202020204" pitchFamily="34" charset="0"/>
                  <a:ea typeface="Times New Roman" panose="02020603050405020304" pitchFamily="18" charset="0"/>
                </a:rPr>
                <a:t>Dossier </a:t>
              </a:r>
              <a:r>
                <a:rPr lang="fr-FR" sz="1200" b="1" dirty="0">
                  <a:solidFill>
                    <a:srgbClr val="000000"/>
                  </a:solidFill>
                  <a:effectLst/>
                  <a:latin typeface="Arial" panose="020B0604020202020204" pitchFamily="34" charset="0"/>
                  <a:ea typeface="Times New Roman" panose="02020603050405020304" pitchFamily="18" charset="0"/>
                </a:rPr>
                <a:t>       </a:t>
              </a:r>
              <a:r>
                <a:rPr lang="fr-FR" sz="1200" b="1" dirty="0">
                  <a:solidFill>
                    <a:srgbClr val="BE162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rPr>
                <a:t> </a:t>
              </a:r>
              <a:r>
                <a:rPr lang="fr-FR" sz="1200" b="1" dirty="0">
                  <a:solidFill>
                    <a:srgbClr val="0070C0"/>
                  </a:solidFill>
                  <a:effectLst/>
                  <a:latin typeface="Arial" panose="020B0604020202020204" pitchFamily="34" charset="0"/>
                  <a:ea typeface="Times New Roman" panose="02020603050405020304" pitchFamily="18" charset="0"/>
                </a:rPr>
                <a:t>URL</a:t>
              </a:r>
              <a:endParaRPr lang="fr-FR" sz="1200" dirty="0">
                <a:effectLst/>
                <a:latin typeface="Times New Roman" panose="02020603050405020304" pitchFamily="18" charset="0"/>
                <a:ea typeface="Times New Roman" panose="02020603050405020304" pitchFamily="18" charset="0"/>
              </a:endParaRPr>
            </a:p>
            <a:p>
              <a:pPr>
                <a:lnSpc>
                  <a:spcPct val="130000"/>
                </a:lnSpc>
                <a:spcBef>
                  <a:spcPts val="600"/>
                </a:spcBef>
                <a:tabLst>
                  <a:tab pos="90170" algn="l"/>
                </a:tabLst>
              </a:pPr>
              <a:r>
                <a:rPr lang="fr-FR" sz="1200" b="1" dirty="0">
                  <a:solidFill>
                    <a:srgbClr val="C00000"/>
                  </a:solidFill>
                  <a:effectLst/>
                  <a:latin typeface="Arial" panose="020B0604020202020204" pitchFamily="34" charset="0"/>
                  <a:ea typeface="Times New Roman" panose="02020603050405020304" pitchFamily="18" charset="0"/>
                </a:rPr>
                <a:t>Activités Moodle</a:t>
              </a:r>
              <a:endParaRPr lang="fr-FR" sz="1200" dirty="0">
                <a:effectLst/>
                <a:latin typeface="Times New Roman" panose="02020603050405020304" pitchFamily="18" charset="0"/>
                <a:ea typeface="Times New Roman" panose="02020603050405020304" pitchFamily="18" charset="0"/>
              </a:endParaRPr>
            </a:p>
            <a:p>
              <a:pPr>
                <a:lnSpc>
                  <a:spcPct val="160000"/>
                </a:lnSpc>
                <a:tabLst>
                  <a:tab pos="90170" algn="l"/>
                  <a:tab pos="990600" algn="l"/>
                </a:tabLst>
              </a:pPr>
              <a:r>
                <a:rPr lang="fr-FR" sz="1200" b="1" dirty="0">
                  <a:solidFill>
                    <a:srgbClr val="BE1622"/>
                  </a:solidFill>
                  <a:effectLst/>
                  <a:latin typeface="Arial" panose="020B0604020202020204" pitchFamily="34" charset="0"/>
                  <a:ea typeface="Times New Roman" panose="02020603050405020304" pitchFamily="18" charset="0"/>
                </a:rPr>
                <a:t>	</a:t>
              </a:r>
              <a:r>
                <a:rPr lang="fr-FR" sz="1200" b="1" dirty="0">
                  <a:solidFill>
                    <a:srgbClr val="BE162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dirty="0">
                  <a:effectLst/>
                  <a:latin typeface="Times New Roman" panose="02020603050405020304" pitchFamily="18" charset="0"/>
                  <a:ea typeface="Times New Roman" panose="02020603050405020304" pitchFamily="18" charset="0"/>
                </a:rPr>
                <a:t> </a:t>
              </a:r>
              <a:r>
                <a:rPr lang="fr-FR" sz="1200" b="1" dirty="0">
                  <a:solidFill>
                    <a:srgbClr val="0070C0"/>
                  </a:solidFill>
                  <a:effectLst/>
                  <a:latin typeface="Arial" panose="020B0604020202020204" pitchFamily="34" charset="0"/>
                  <a:ea typeface="Times New Roman" panose="02020603050405020304" pitchFamily="18" charset="0"/>
                </a:rPr>
                <a:t>Feedback </a:t>
              </a:r>
              <a:r>
                <a:rPr lang="fr-FR" sz="1200" b="1" dirty="0">
                  <a:solidFill>
                    <a:srgbClr val="000000"/>
                  </a:solidFill>
                  <a:effectLst/>
                  <a:latin typeface="Arial" panose="020B0604020202020204" pitchFamily="34" charset="0"/>
                  <a:ea typeface="Times New Roman" panose="02020603050405020304" pitchFamily="18" charset="0"/>
                </a:rPr>
                <a:t>      	</a:t>
              </a:r>
              <a:r>
                <a:rPr lang="fr-FR" sz="1200" b="1" dirty="0">
                  <a:solidFill>
                    <a:srgbClr val="BE162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BE1622"/>
                  </a:solidFill>
                  <a:effectLst/>
                  <a:latin typeface="Arial" panose="020B0604020202020204" pitchFamily="34" charset="0"/>
                  <a:ea typeface="Times New Roman" panose="02020603050405020304" pitchFamily="18" charset="0"/>
                </a:rPr>
                <a:t> </a:t>
              </a:r>
              <a:r>
                <a:rPr lang="fr-FR" sz="1200" b="1" dirty="0">
                  <a:solidFill>
                    <a:srgbClr val="0070C0"/>
                  </a:solidFill>
                  <a:effectLst/>
                  <a:latin typeface="Arial" panose="020B0604020202020204" pitchFamily="34" charset="0"/>
                  <a:ea typeface="Times New Roman" panose="02020603050405020304" pitchFamily="18" charset="0"/>
                </a:rPr>
                <a:t>Sondage</a:t>
              </a:r>
              <a:endParaRPr lang="fr-FR" sz="1200" dirty="0">
                <a:effectLst/>
                <a:latin typeface="Times New Roman" panose="02020603050405020304" pitchFamily="18" charset="0"/>
                <a:ea typeface="Times New Roman" panose="02020603050405020304" pitchFamily="18" charset="0"/>
              </a:endParaRPr>
            </a:p>
            <a:p>
              <a:pPr>
                <a:lnSpc>
                  <a:spcPct val="160000"/>
                </a:lnSpc>
                <a:tabLst>
                  <a:tab pos="90170" algn="l"/>
                  <a:tab pos="990600" algn="l"/>
                </a:tabLst>
              </a:pPr>
              <a:r>
                <a:rPr lang="fr-FR" sz="1200" b="1" dirty="0">
                  <a:solidFill>
                    <a:srgbClr val="BE1622"/>
                  </a:solidFill>
                  <a:effectLst/>
                  <a:latin typeface="Arial" panose="020B0604020202020204" pitchFamily="34" charset="0"/>
                  <a:ea typeface="Times New Roman" panose="02020603050405020304" pitchFamily="18" charset="0"/>
                </a:rPr>
                <a:t>	</a:t>
              </a:r>
              <a:r>
                <a:rPr lang="fr-FR" sz="1200" b="1" dirty="0">
                  <a:solidFill>
                    <a:srgbClr val="BE162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rPr>
                <a:t> </a:t>
              </a:r>
              <a:r>
                <a:rPr lang="fr-FR" sz="1200" b="1" dirty="0">
                  <a:solidFill>
                    <a:srgbClr val="C00000"/>
                  </a:solidFill>
                  <a:effectLst/>
                  <a:latin typeface="Arial" panose="020B0604020202020204" pitchFamily="34" charset="0"/>
                  <a:ea typeface="Times New Roman" panose="02020603050405020304" pitchFamily="18" charset="0"/>
                </a:rPr>
                <a:t>Leçon</a:t>
              </a:r>
              <a:r>
                <a:rPr lang="fr-FR" sz="1200" b="1" dirty="0">
                  <a:solidFill>
                    <a:srgbClr val="000000"/>
                  </a:solidFill>
                  <a:effectLst/>
                  <a:latin typeface="Arial" panose="020B0604020202020204" pitchFamily="34" charset="0"/>
                  <a:ea typeface="Times New Roman" panose="02020603050405020304" pitchFamily="18" charset="0"/>
                </a:rPr>
                <a:t>     	</a:t>
              </a:r>
              <a:r>
                <a:rPr lang="fr-FR" sz="1200" b="1" dirty="0">
                  <a:solidFill>
                    <a:srgbClr val="BE162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rPr>
                <a:t>  </a:t>
              </a:r>
              <a:r>
                <a:rPr lang="fr-FR" sz="1200" b="1" dirty="0">
                  <a:solidFill>
                    <a:srgbClr val="C00000"/>
                  </a:solidFill>
                  <a:effectLst/>
                  <a:latin typeface="Arial" panose="020B0604020202020204" pitchFamily="34" charset="0"/>
                  <a:ea typeface="Times New Roman" panose="02020603050405020304" pitchFamily="18" charset="0"/>
                </a:rPr>
                <a:t>Questionnaire </a:t>
              </a:r>
              <a:endParaRPr lang="fr-FR" sz="1200" dirty="0">
                <a:effectLst/>
                <a:latin typeface="Times New Roman" panose="02020603050405020304" pitchFamily="18" charset="0"/>
                <a:ea typeface="Times New Roman" panose="02020603050405020304" pitchFamily="18" charset="0"/>
              </a:endParaRPr>
            </a:p>
            <a:p>
              <a:pPr>
                <a:lnSpc>
                  <a:spcPct val="130000"/>
                </a:lnSpc>
                <a:spcBef>
                  <a:spcPts val="1200"/>
                </a:spcBef>
                <a:tabLst>
                  <a:tab pos="90170" algn="l"/>
                </a:tabLst>
              </a:pPr>
              <a:r>
                <a:rPr lang="fr-FR" sz="1200" b="1" dirty="0">
                  <a:solidFill>
                    <a:srgbClr val="C00000"/>
                  </a:solidFill>
                  <a:effectLst/>
                  <a:latin typeface="Arial" panose="020B0604020202020204" pitchFamily="34" charset="0"/>
                  <a:ea typeface="Times New Roman" panose="02020603050405020304" pitchFamily="18" charset="0"/>
                </a:rPr>
                <a:t>H5P</a:t>
              </a:r>
              <a:endParaRPr lang="fr-FR" sz="1200" dirty="0">
                <a:effectLst/>
                <a:latin typeface="Times New Roman" panose="02020603050405020304" pitchFamily="18" charset="0"/>
                <a:ea typeface="Times New Roman" panose="02020603050405020304" pitchFamily="18" charset="0"/>
              </a:endParaRPr>
            </a:p>
            <a:p>
              <a:pPr>
                <a:lnSpc>
                  <a:spcPct val="160000"/>
                </a:lnSpc>
                <a:tabLst>
                  <a:tab pos="90170" algn="l"/>
                </a:tabLst>
              </a:pPr>
              <a:r>
                <a:rPr lang="fr-FR" sz="1200" b="1" dirty="0">
                  <a:solidFill>
                    <a:srgbClr val="BE1622"/>
                  </a:solidFill>
                  <a:effectLst/>
                  <a:latin typeface="Arial" panose="020B0604020202020204" pitchFamily="34" charset="0"/>
                  <a:ea typeface="Times New Roman" panose="02020603050405020304" pitchFamily="18" charset="0"/>
                </a:rPr>
                <a:t>	</a:t>
              </a:r>
              <a:r>
                <a:rPr lang="fr-FR" sz="1200" b="1" dirty="0">
                  <a:solidFill>
                    <a:srgbClr val="BE162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BE1622"/>
                  </a:solidFill>
                  <a:effectLst/>
                  <a:latin typeface="Arial" panose="020B0604020202020204" pitchFamily="34" charset="0"/>
                  <a:ea typeface="Times New Roman" panose="02020603050405020304" pitchFamily="18" charset="0"/>
                </a:rPr>
                <a:t> </a:t>
              </a:r>
              <a:r>
                <a:rPr lang="fr-FR" sz="1200" b="1" dirty="0">
                  <a:solidFill>
                    <a:srgbClr val="0070C0"/>
                  </a:solidFill>
                  <a:effectLst/>
                  <a:latin typeface="Arial" panose="020B0604020202020204" pitchFamily="34" charset="0"/>
                  <a:ea typeface="Times New Roman" panose="02020603050405020304" pitchFamily="18" charset="0"/>
                </a:rPr>
                <a:t>Cornell Notes</a:t>
              </a:r>
              <a:endParaRPr lang="fr-FR" sz="1200" dirty="0">
                <a:effectLst/>
                <a:latin typeface="Times New Roman" panose="02020603050405020304" pitchFamily="18" charset="0"/>
                <a:ea typeface="Times New Roman" panose="02020603050405020304" pitchFamily="18" charset="0"/>
              </a:endParaRPr>
            </a:p>
            <a:p>
              <a:pPr>
                <a:lnSpc>
                  <a:spcPct val="130000"/>
                </a:lnSpc>
                <a:spcBef>
                  <a:spcPts val="1200"/>
                </a:spcBef>
                <a:tabLst>
                  <a:tab pos="90170" algn="l"/>
                </a:tabLst>
              </a:pPr>
              <a:r>
                <a:rPr lang="fr-FR" sz="1200" b="1" dirty="0">
                  <a:solidFill>
                    <a:srgbClr val="C00000"/>
                  </a:solidFill>
                  <a:effectLst/>
                  <a:latin typeface="Arial" panose="020B0604020202020204" pitchFamily="34" charset="0"/>
                  <a:ea typeface="Times New Roman" panose="02020603050405020304" pitchFamily="18" charset="0"/>
                </a:rPr>
                <a:t>Activités externes à intégrer dans votre cours</a:t>
              </a:r>
              <a:endParaRPr lang="fr-FR" sz="1200" dirty="0">
                <a:effectLst/>
                <a:latin typeface="Times New Roman" panose="02020603050405020304" pitchFamily="18" charset="0"/>
                <a:ea typeface="Times New Roman" panose="02020603050405020304" pitchFamily="18" charset="0"/>
              </a:endParaRPr>
            </a:p>
            <a:p>
              <a:pPr>
                <a:lnSpc>
                  <a:spcPct val="130000"/>
                </a:lnSpc>
                <a:tabLst>
                  <a:tab pos="90170" algn="l"/>
                </a:tabLst>
              </a:pPr>
              <a:r>
                <a:rPr lang="fr-FR" sz="1200" b="1" dirty="0">
                  <a:solidFill>
                    <a:srgbClr val="000000"/>
                  </a:solidFill>
                  <a:effectLst/>
                  <a:latin typeface="Arial" panose="020B0604020202020204" pitchFamily="34" charset="0"/>
                  <a:ea typeface="Times New Roman" panose="02020603050405020304" pitchFamily="18" charset="0"/>
                </a:rPr>
                <a:t>	Vidéos :</a:t>
              </a:r>
              <a:r>
                <a:rPr lang="fr-FR" sz="1200" b="1" dirty="0">
                  <a:solidFill>
                    <a:srgbClr val="13B1A2"/>
                  </a:solidFill>
                  <a:effectLst/>
                  <a:latin typeface="Arial" panose="020B0604020202020204" pitchFamily="34" charset="0"/>
                  <a:ea typeface="Times New Roman" panose="02020603050405020304" pitchFamily="18" charset="0"/>
                </a:rPr>
                <a:t>  </a:t>
              </a:r>
              <a:r>
                <a:rPr lang="fr-FR" sz="12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rPr>
                <a:t> </a:t>
              </a:r>
              <a:r>
                <a:rPr lang="fr-FR" sz="1200" b="1" dirty="0">
                  <a:solidFill>
                    <a:srgbClr val="0070C0"/>
                  </a:solidFill>
                  <a:effectLst/>
                  <a:latin typeface="Arial" panose="020B0604020202020204" pitchFamily="34" charset="0"/>
                  <a:ea typeface="Times New Roman" panose="02020603050405020304" pitchFamily="18" charset="0"/>
                </a:rPr>
                <a:t>Peertube, PodEduc    </a:t>
              </a:r>
              <a:r>
                <a:rPr lang="fr-FR" sz="12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rPr>
                <a:t> </a:t>
              </a:r>
              <a:r>
                <a:rPr lang="fr-FR" sz="1200" b="1" dirty="0">
                  <a:solidFill>
                    <a:srgbClr val="0070C0"/>
                  </a:solidFill>
                  <a:effectLst/>
                  <a:latin typeface="Arial" panose="020B0604020202020204" pitchFamily="34" charset="0"/>
                  <a:ea typeface="Times New Roman" panose="02020603050405020304" pitchFamily="18" charset="0"/>
                </a:rPr>
                <a:t>Youtube…</a:t>
              </a:r>
              <a:endParaRPr lang="fr-FR" sz="1200" dirty="0">
                <a:effectLst/>
                <a:latin typeface="Times New Roman" panose="02020603050405020304" pitchFamily="18" charset="0"/>
                <a:ea typeface="Times New Roman" panose="02020603050405020304" pitchFamily="18" charset="0"/>
              </a:endParaRPr>
            </a:p>
            <a:p>
              <a:pPr>
                <a:lnSpc>
                  <a:spcPct val="130000"/>
                </a:lnSpc>
                <a:spcBef>
                  <a:spcPts val="100"/>
                </a:spcBef>
                <a:tabLst>
                  <a:tab pos="90170" algn="l"/>
                </a:tabLst>
              </a:pPr>
              <a:r>
                <a:rPr lang="fr-FR" sz="1200" b="1" dirty="0">
                  <a:solidFill>
                    <a:srgbClr val="C00000"/>
                  </a:solidFill>
                  <a:effectLst/>
                  <a:latin typeface="Arial" panose="020B0604020202020204" pitchFamily="34" charset="0"/>
                  <a:ea typeface="Times New Roman" panose="02020603050405020304" pitchFamily="18" charset="0"/>
                </a:rPr>
                <a:t>	</a:t>
              </a:r>
              <a:r>
                <a:rPr lang="fr-FR" sz="12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rPr>
                <a:t> </a:t>
              </a:r>
              <a:r>
                <a:rPr lang="fr-FR" sz="1200" b="1" dirty="0">
                  <a:solidFill>
                    <a:srgbClr val="C00000"/>
                  </a:solidFill>
                  <a:effectLst/>
                  <a:latin typeface="Arial" panose="020B0604020202020204" pitchFamily="34" charset="0"/>
                  <a:ea typeface="Times New Roman" panose="02020603050405020304" pitchFamily="18" charset="0"/>
                </a:rPr>
                <a:t>Application externe</a:t>
              </a:r>
              <a:endParaRPr lang="fr-FR" sz="1200" dirty="0">
                <a:effectLst/>
                <a:latin typeface="Times New Roman" panose="02020603050405020304" pitchFamily="18" charset="0"/>
                <a:ea typeface="Times New Roman" panose="02020603050405020304" pitchFamily="18" charset="0"/>
              </a:endParaRPr>
            </a:p>
            <a:p>
              <a:pPr>
                <a:lnSpc>
                  <a:spcPct val="130000"/>
                </a:lnSpc>
                <a:spcBef>
                  <a:spcPts val="100"/>
                </a:spcBef>
                <a:tabLst>
                  <a:tab pos="90170" algn="l"/>
                  <a:tab pos="1980565" algn="r"/>
                </a:tabLst>
              </a:pPr>
              <a:r>
                <a:rPr lang="fr-FR" sz="1200" b="1" dirty="0">
                  <a:solidFill>
                    <a:srgbClr val="C00000"/>
                  </a:solidFill>
                  <a:effectLst/>
                  <a:latin typeface="Arial" panose="020B0604020202020204" pitchFamily="34" charset="0"/>
                  <a:ea typeface="Times New Roman" panose="02020603050405020304" pitchFamily="18" charset="0"/>
                </a:rPr>
                <a:t>	</a:t>
              </a:r>
              <a:r>
                <a:rPr lang="fr-FR" sz="12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C00000"/>
                  </a:solidFill>
                  <a:effectLst/>
                  <a:latin typeface="Arial" panose="020B0604020202020204" pitchFamily="34" charset="0"/>
                  <a:ea typeface="Times New Roman" panose="02020603050405020304" pitchFamily="18" charset="0"/>
                </a:rPr>
                <a:t> Annotation PDF</a:t>
              </a:r>
              <a:r>
                <a:rPr lang="fr-FR" sz="1200" b="1" dirty="0">
                  <a:solidFill>
                    <a:srgbClr val="000000"/>
                  </a:solidFill>
                  <a:effectLst/>
                  <a:latin typeface="Arial" panose="020B0604020202020204" pitchFamily="34"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algn="r">
                <a:lnSpc>
                  <a:spcPct val="130000"/>
                </a:lnSpc>
                <a:spcBef>
                  <a:spcPts val="100"/>
                </a:spcBef>
                <a:tabLst>
                  <a:tab pos="1980565" algn="r"/>
                </a:tabLst>
              </a:pPr>
              <a:r>
                <a:rPr lang="fr-FR" sz="1200" b="1" dirty="0">
                  <a:solidFill>
                    <a:srgbClr val="000000"/>
                  </a:solidFill>
                  <a:effectLst/>
                  <a:latin typeface="Arial" panose="020B0604020202020204" pitchFamily="34" charset="0"/>
                  <a:ea typeface="Times New Roman" panose="02020603050405020304" pitchFamily="18" charset="0"/>
                </a:rPr>
                <a:t>	</a:t>
              </a:r>
              <a:r>
                <a:rPr lang="fr-FR" sz="12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rPr>
                <a:t> Autre</a:t>
              </a:r>
              <a:endParaRPr lang="fr-FR" sz="1200" dirty="0">
                <a:effectLst/>
                <a:latin typeface="Times New Roman" panose="02020603050405020304" pitchFamily="18" charset="0"/>
                <a:ea typeface="Times New Roman" panose="02020603050405020304" pitchFamily="18" charset="0"/>
              </a:endParaRPr>
            </a:p>
          </p:txBody>
        </p:sp>
        <p:sp>
          <p:nvSpPr>
            <p:cNvPr id="49" name="Zone de texte 338">
              <a:extLst>
                <a:ext uri="{FF2B5EF4-FFF2-40B4-BE49-F238E27FC236}">
                  <a16:creationId xmlns:a16="http://schemas.microsoft.com/office/drawing/2014/main" id="{010E4208-2B98-420C-BFC6-67D7F2E27DC7}"/>
                </a:ext>
              </a:extLst>
            </p:cNvPr>
            <p:cNvSpPr txBox="1"/>
            <p:nvPr/>
          </p:nvSpPr>
          <p:spPr>
            <a:xfrm>
              <a:off x="5609" y="326861"/>
              <a:ext cx="1472425" cy="2018665"/>
            </a:xfrm>
            <a:prstGeom prst="rect">
              <a:avLst/>
            </a:prstGeom>
            <a:noFill/>
            <a:ln w="6350">
              <a:noFill/>
            </a:ln>
          </p:spPr>
          <p:txBody>
            <a:bodyPr rot="0" spcFirstLastPara="0" vert="horz" wrap="square" lIns="91440" tIns="0" rIns="91440" bIns="45720" numCol="1" spcCol="0" rtlCol="0" fromWordArt="0" anchor="t" anchorCtr="0" forceAA="0" compatLnSpc="1">
              <a:prstTxWarp prst="textNoShape">
                <a:avLst/>
              </a:prstTxWarp>
              <a:noAutofit/>
            </a:bodyPr>
            <a:lstStyle/>
            <a:p>
              <a:pPr marL="342900" lvl="0" indent="-342900">
                <a:lnSpc>
                  <a:spcPct val="107000"/>
                </a:lnSpc>
                <a:spcAft>
                  <a:spcPts val="800"/>
                </a:spcAft>
                <a:buClr>
                  <a:srgbClr val="BE1622"/>
                </a:buClr>
                <a:buSzPts val="1200"/>
                <a:buFont typeface="Symbol" panose="05050102010706020507" pitchFamily="18" charset="2"/>
                <a:buChar char=""/>
                <a:tabLst>
                  <a:tab pos="90170" algn="l"/>
                </a:tabLst>
              </a:pPr>
              <a:r>
                <a:rPr lang="fr-FR"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Comparaison de textes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Clr>
                  <a:srgbClr val="BE1622"/>
                </a:buClr>
                <a:buSzPts val="1200"/>
                <a:buFont typeface="Symbol" panose="05050102010706020507" pitchFamily="18" charset="2"/>
                <a:buChar char=""/>
                <a:tabLst>
                  <a:tab pos="90170" algn="l"/>
                </a:tabLst>
              </a:pPr>
              <a:r>
                <a:rPr lang="fr-FR"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Analyse des informations et idées dans une gamme de documents et de ressources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Clr>
                  <a:srgbClr val="BE1622"/>
                </a:buClr>
                <a:buSzPts val="1200"/>
                <a:buFont typeface="Symbol" panose="05050102010706020507" pitchFamily="18" charset="2"/>
                <a:buChar char=""/>
                <a:tabLst>
                  <a:tab pos="90170" algn="l"/>
                </a:tabLst>
              </a:pPr>
              <a:r>
                <a:rPr lang="fr-FR"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Recherche et évaluation d’informations et d’idées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Clr>
                  <a:srgbClr val="BE1622"/>
                </a:buClr>
                <a:buSzPts val="1200"/>
                <a:buFont typeface="Symbol" panose="05050102010706020507" pitchFamily="18" charset="2"/>
                <a:buChar char=""/>
                <a:tabLst>
                  <a:tab pos="90170" algn="l"/>
                </a:tabLst>
              </a:pPr>
              <a:r>
                <a:rPr lang="fr-FR"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Collecte et analyse de données à l'aide d'outils numériques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Clr>
                  <a:srgbClr val="BE1622"/>
                </a:buClr>
                <a:buSzPts val="1200"/>
                <a:buFont typeface="Symbol" panose="05050102010706020507" pitchFamily="18" charset="2"/>
                <a:buChar char=""/>
                <a:tabLst>
                  <a:tab pos="90170" algn="l"/>
                </a:tabLst>
              </a:pPr>
              <a:r>
                <a:rPr lang="fr-FR"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Observations lors d’un TP ou sur le terrain</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Clr>
                  <a:srgbClr val="BE1622"/>
                </a:buClr>
                <a:buSzPts val="1200"/>
                <a:buFont typeface="Symbol" panose="05050102010706020507" pitchFamily="18" charset="2"/>
                <a:buChar char=""/>
                <a:tabLst>
                  <a:tab pos="90170" algn="l"/>
                </a:tabLst>
              </a:pPr>
              <a:r>
                <a:rPr lang="fr-FR"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Mise en relation des informations trouvées sous forme d’un arbre de concept</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3" name="Image 52">
              <a:extLst>
                <a:ext uri="{FF2B5EF4-FFF2-40B4-BE49-F238E27FC236}">
                  <a16:creationId xmlns:a16="http://schemas.microsoft.com/office/drawing/2014/main" id="{5C35043F-AD03-43A3-AFDB-F3F440EBAA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52" y="21801"/>
              <a:ext cx="333375" cy="333375"/>
            </a:xfrm>
            <a:prstGeom prst="rect">
              <a:avLst/>
            </a:prstGeom>
          </p:spPr>
        </p:pic>
        <p:grpSp>
          <p:nvGrpSpPr>
            <p:cNvPr id="55" name="Groupe 54">
              <a:extLst>
                <a:ext uri="{FF2B5EF4-FFF2-40B4-BE49-F238E27FC236}">
                  <a16:creationId xmlns:a16="http://schemas.microsoft.com/office/drawing/2014/main" id="{28604694-9426-4C43-B8B5-00EC2380C25E}"/>
                </a:ext>
              </a:extLst>
            </p:cNvPr>
            <p:cNvGrpSpPr/>
            <p:nvPr/>
          </p:nvGrpSpPr>
          <p:grpSpPr>
            <a:xfrm>
              <a:off x="1402454" y="673178"/>
              <a:ext cx="151130" cy="151130"/>
              <a:chOff x="0" y="0"/>
              <a:chExt cx="151130" cy="151130"/>
            </a:xfrm>
          </p:grpSpPr>
          <p:sp>
            <p:nvSpPr>
              <p:cNvPr id="102" name="Ellipse 101">
                <a:extLst>
                  <a:ext uri="{FF2B5EF4-FFF2-40B4-BE49-F238E27FC236}">
                    <a16:creationId xmlns:a16="http://schemas.microsoft.com/office/drawing/2014/main" id="{F9035FA9-D6E8-4272-84C4-1202DF30386E}"/>
                  </a:ext>
                </a:extLst>
              </p:cNvPr>
              <p:cNvSpPr/>
              <p:nvPr/>
            </p:nvSpPr>
            <p:spPr>
              <a:xfrm>
                <a:off x="0" y="0"/>
                <a:ext cx="151130" cy="151130"/>
              </a:xfrm>
              <a:prstGeom prst="ellipse">
                <a:avLst/>
              </a:prstGeom>
              <a:solidFill>
                <a:srgbClr val="E633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103" name="Image 102">
                <a:extLst>
                  <a:ext uri="{FF2B5EF4-FFF2-40B4-BE49-F238E27FC236}">
                    <a16:creationId xmlns:a16="http://schemas.microsoft.com/office/drawing/2014/main" id="{A2C356B7-19F2-43D1-B278-C361AB998A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410" y="18411"/>
                <a:ext cx="106045" cy="106045"/>
              </a:xfrm>
              <a:prstGeom prst="rect">
                <a:avLst/>
              </a:prstGeom>
            </p:spPr>
          </p:pic>
        </p:grpSp>
        <p:grpSp>
          <p:nvGrpSpPr>
            <p:cNvPr id="59" name="Groupe 58">
              <a:extLst>
                <a:ext uri="{FF2B5EF4-FFF2-40B4-BE49-F238E27FC236}">
                  <a16:creationId xmlns:a16="http://schemas.microsoft.com/office/drawing/2014/main" id="{E80C9557-7642-4509-9316-F034339D8483}"/>
                </a:ext>
              </a:extLst>
            </p:cNvPr>
            <p:cNvGrpSpPr/>
            <p:nvPr/>
          </p:nvGrpSpPr>
          <p:grpSpPr>
            <a:xfrm>
              <a:off x="1402454" y="1694164"/>
              <a:ext cx="151130" cy="151130"/>
              <a:chOff x="0" y="0"/>
              <a:chExt cx="151130" cy="151130"/>
            </a:xfrm>
          </p:grpSpPr>
          <p:sp>
            <p:nvSpPr>
              <p:cNvPr id="100" name="Ellipse 99">
                <a:extLst>
                  <a:ext uri="{FF2B5EF4-FFF2-40B4-BE49-F238E27FC236}">
                    <a16:creationId xmlns:a16="http://schemas.microsoft.com/office/drawing/2014/main" id="{118D6916-22A4-4F24-89F8-3A2D5EF9E6C6}"/>
                  </a:ext>
                </a:extLst>
              </p:cNvPr>
              <p:cNvSpPr/>
              <p:nvPr/>
            </p:nvSpPr>
            <p:spPr>
              <a:xfrm>
                <a:off x="0" y="0"/>
                <a:ext cx="151130" cy="151130"/>
              </a:xfrm>
              <a:prstGeom prst="ellipse">
                <a:avLst/>
              </a:prstGeom>
              <a:solidFill>
                <a:srgbClr val="E633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101" name="Image 100">
                <a:extLst>
                  <a:ext uri="{FF2B5EF4-FFF2-40B4-BE49-F238E27FC236}">
                    <a16:creationId xmlns:a16="http://schemas.microsoft.com/office/drawing/2014/main" id="{A493187B-26DB-468C-AEC1-5F9AA5E5D2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684" y="30685"/>
                <a:ext cx="92075" cy="92075"/>
              </a:xfrm>
              <a:prstGeom prst="rect">
                <a:avLst/>
              </a:prstGeom>
            </p:spPr>
          </p:pic>
        </p:grpSp>
        <p:grpSp>
          <p:nvGrpSpPr>
            <p:cNvPr id="61" name="Groupe 60">
              <a:extLst>
                <a:ext uri="{FF2B5EF4-FFF2-40B4-BE49-F238E27FC236}">
                  <a16:creationId xmlns:a16="http://schemas.microsoft.com/office/drawing/2014/main" id="{CE958109-D19E-408C-9E9E-1F2387A37602}"/>
                </a:ext>
              </a:extLst>
            </p:cNvPr>
            <p:cNvGrpSpPr/>
            <p:nvPr/>
          </p:nvGrpSpPr>
          <p:grpSpPr>
            <a:xfrm>
              <a:off x="1402454" y="1845629"/>
              <a:ext cx="151130" cy="151130"/>
              <a:chOff x="0" y="0"/>
              <a:chExt cx="151130" cy="151130"/>
            </a:xfrm>
          </p:grpSpPr>
          <p:sp>
            <p:nvSpPr>
              <p:cNvPr id="98" name="Ellipse 97">
                <a:extLst>
                  <a:ext uri="{FF2B5EF4-FFF2-40B4-BE49-F238E27FC236}">
                    <a16:creationId xmlns:a16="http://schemas.microsoft.com/office/drawing/2014/main" id="{79833288-D0C2-4A2F-B32D-D22E0817DE5A}"/>
                  </a:ext>
                </a:extLst>
              </p:cNvPr>
              <p:cNvSpPr/>
              <p:nvPr/>
            </p:nvSpPr>
            <p:spPr>
              <a:xfrm>
                <a:off x="0" y="0"/>
                <a:ext cx="151130" cy="151130"/>
              </a:xfrm>
              <a:prstGeom prst="ellipse">
                <a:avLst/>
              </a:prstGeom>
              <a:solidFill>
                <a:srgbClr val="E633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99" name="Image 98">
                <a:extLst>
                  <a:ext uri="{FF2B5EF4-FFF2-40B4-BE49-F238E27FC236}">
                    <a16:creationId xmlns:a16="http://schemas.microsoft.com/office/drawing/2014/main" id="{BAA9C122-8CBE-49B9-9050-65B93B1405E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479" y="24547"/>
                <a:ext cx="106045" cy="106045"/>
              </a:xfrm>
              <a:prstGeom prst="rect">
                <a:avLst/>
              </a:prstGeom>
            </p:spPr>
          </p:pic>
        </p:grpSp>
        <p:grpSp>
          <p:nvGrpSpPr>
            <p:cNvPr id="65" name="Groupe 64">
              <a:extLst>
                <a:ext uri="{FF2B5EF4-FFF2-40B4-BE49-F238E27FC236}">
                  <a16:creationId xmlns:a16="http://schemas.microsoft.com/office/drawing/2014/main" id="{C8774290-9A3B-475B-A26B-23A975C967DD}"/>
                </a:ext>
              </a:extLst>
            </p:cNvPr>
            <p:cNvGrpSpPr/>
            <p:nvPr/>
          </p:nvGrpSpPr>
          <p:grpSpPr>
            <a:xfrm>
              <a:off x="1402454" y="2002704"/>
              <a:ext cx="151130" cy="151130"/>
              <a:chOff x="0" y="0"/>
              <a:chExt cx="151130" cy="151130"/>
            </a:xfrm>
          </p:grpSpPr>
          <p:sp>
            <p:nvSpPr>
              <p:cNvPr id="96" name="Ellipse 95">
                <a:extLst>
                  <a:ext uri="{FF2B5EF4-FFF2-40B4-BE49-F238E27FC236}">
                    <a16:creationId xmlns:a16="http://schemas.microsoft.com/office/drawing/2014/main" id="{B6B434F5-F552-4D1E-BEC4-0E8CF853093A}"/>
                  </a:ext>
                </a:extLst>
              </p:cNvPr>
              <p:cNvSpPr/>
              <p:nvPr/>
            </p:nvSpPr>
            <p:spPr>
              <a:xfrm>
                <a:off x="0" y="0"/>
                <a:ext cx="151130" cy="151130"/>
              </a:xfrm>
              <a:prstGeom prst="ellipse">
                <a:avLst/>
              </a:prstGeom>
              <a:solidFill>
                <a:srgbClr val="E633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97" name="Image 96">
                <a:extLst>
                  <a:ext uri="{FF2B5EF4-FFF2-40B4-BE49-F238E27FC236}">
                    <a16:creationId xmlns:a16="http://schemas.microsoft.com/office/drawing/2014/main" id="{76E73F6A-882D-480D-851E-6D5DFCB38A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821" y="27616"/>
                <a:ext cx="84455" cy="84455"/>
              </a:xfrm>
              <a:prstGeom prst="rect">
                <a:avLst/>
              </a:prstGeom>
            </p:spPr>
          </p:pic>
        </p:grpSp>
        <p:grpSp>
          <p:nvGrpSpPr>
            <p:cNvPr id="67" name="Groupe 66">
              <a:extLst>
                <a:ext uri="{FF2B5EF4-FFF2-40B4-BE49-F238E27FC236}">
                  <a16:creationId xmlns:a16="http://schemas.microsoft.com/office/drawing/2014/main" id="{C87B331C-1555-4CC0-AFD5-A4A6BE43E449}"/>
                </a:ext>
              </a:extLst>
            </p:cNvPr>
            <p:cNvGrpSpPr/>
            <p:nvPr/>
          </p:nvGrpSpPr>
          <p:grpSpPr>
            <a:xfrm>
              <a:off x="1402454" y="319760"/>
              <a:ext cx="151130" cy="151130"/>
              <a:chOff x="0" y="0"/>
              <a:chExt cx="151130" cy="151130"/>
            </a:xfrm>
          </p:grpSpPr>
          <p:sp>
            <p:nvSpPr>
              <p:cNvPr id="94" name="Ellipse 93">
                <a:extLst>
                  <a:ext uri="{FF2B5EF4-FFF2-40B4-BE49-F238E27FC236}">
                    <a16:creationId xmlns:a16="http://schemas.microsoft.com/office/drawing/2014/main" id="{0149A20E-E762-48A2-8702-A61C06870DDB}"/>
                  </a:ext>
                </a:extLst>
              </p:cNvPr>
              <p:cNvSpPr/>
              <p:nvPr/>
            </p:nvSpPr>
            <p:spPr>
              <a:xfrm>
                <a:off x="0" y="0"/>
                <a:ext cx="151130" cy="151130"/>
              </a:xfrm>
              <a:prstGeom prst="ellipse">
                <a:avLst/>
              </a:prstGeom>
              <a:solidFill>
                <a:srgbClr val="E633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95" name="Image 94">
                <a:extLst>
                  <a:ext uri="{FF2B5EF4-FFF2-40B4-BE49-F238E27FC236}">
                    <a16:creationId xmlns:a16="http://schemas.microsoft.com/office/drawing/2014/main" id="{D4880F57-E176-434D-A0B2-B3297245C6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2" y="21479"/>
                <a:ext cx="106045" cy="106045"/>
              </a:xfrm>
              <a:prstGeom prst="rect">
                <a:avLst/>
              </a:prstGeom>
            </p:spPr>
          </p:pic>
        </p:grpSp>
        <p:grpSp>
          <p:nvGrpSpPr>
            <p:cNvPr id="71" name="Groupe 70">
              <a:extLst>
                <a:ext uri="{FF2B5EF4-FFF2-40B4-BE49-F238E27FC236}">
                  <a16:creationId xmlns:a16="http://schemas.microsoft.com/office/drawing/2014/main" id="{270C9710-35A5-4ADE-BF2F-B739C1613472}"/>
                </a:ext>
              </a:extLst>
            </p:cNvPr>
            <p:cNvGrpSpPr/>
            <p:nvPr/>
          </p:nvGrpSpPr>
          <p:grpSpPr>
            <a:xfrm>
              <a:off x="1402454" y="1183671"/>
              <a:ext cx="151130" cy="151130"/>
              <a:chOff x="0" y="0"/>
              <a:chExt cx="151130" cy="151130"/>
            </a:xfrm>
          </p:grpSpPr>
          <p:sp>
            <p:nvSpPr>
              <p:cNvPr id="92" name="Ellipse 91">
                <a:extLst>
                  <a:ext uri="{FF2B5EF4-FFF2-40B4-BE49-F238E27FC236}">
                    <a16:creationId xmlns:a16="http://schemas.microsoft.com/office/drawing/2014/main" id="{A264E395-A7B5-4AA0-B447-CAF91AF342FA}"/>
                  </a:ext>
                </a:extLst>
              </p:cNvPr>
              <p:cNvSpPr/>
              <p:nvPr/>
            </p:nvSpPr>
            <p:spPr>
              <a:xfrm>
                <a:off x="0" y="0"/>
                <a:ext cx="151130" cy="151130"/>
              </a:xfrm>
              <a:prstGeom prst="ellipse">
                <a:avLst/>
              </a:prstGeom>
              <a:solidFill>
                <a:srgbClr val="E633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93" name="Image 92">
                <a:extLst>
                  <a:ext uri="{FF2B5EF4-FFF2-40B4-BE49-F238E27FC236}">
                    <a16:creationId xmlns:a16="http://schemas.microsoft.com/office/drawing/2014/main" id="{55AAA2E8-FF6B-4EE8-8248-93D3C444042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45896"/>
              <a:stretch/>
            </p:blipFill>
            <p:spPr bwMode="auto">
              <a:xfrm>
                <a:off x="27616" y="52164"/>
                <a:ext cx="104140" cy="55880"/>
              </a:xfrm>
              <a:prstGeom prst="rect">
                <a:avLst/>
              </a:prstGeom>
              <a:ln>
                <a:noFill/>
              </a:ln>
              <a:extLst>
                <a:ext uri="{53640926-AAD7-44D8-BBD7-CCE9431645EC}">
                  <a14:shadowObscured xmlns:a14="http://schemas.microsoft.com/office/drawing/2010/main"/>
                </a:ext>
              </a:extLst>
            </p:spPr>
          </p:pic>
        </p:grpSp>
        <p:sp>
          <p:nvSpPr>
            <p:cNvPr id="77" name="Zone de texte 2">
              <a:extLst>
                <a:ext uri="{FF2B5EF4-FFF2-40B4-BE49-F238E27FC236}">
                  <a16:creationId xmlns:a16="http://schemas.microsoft.com/office/drawing/2014/main" id="{6894FDE4-7330-4884-BA7D-A961D13FC138}"/>
                </a:ext>
              </a:extLst>
            </p:cNvPr>
            <p:cNvSpPr txBox="1">
              <a:spLocks noChangeArrowheads="1"/>
            </p:cNvSpPr>
            <p:nvPr/>
          </p:nvSpPr>
          <p:spPr bwMode="auto">
            <a:xfrm>
              <a:off x="78538" y="2227097"/>
              <a:ext cx="1057275" cy="161925"/>
            </a:xfrm>
            <a:prstGeom prst="rect">
              <a:avLst/>
            </a:prstGeom>
            <a:noFill/>
            <a:ln w="9525">
              <a:noFill/>
              <a:miter lim="800000"/>
              <a:headEnd/>
              <a:tailEnd/>
            </a:ln>
          </p:spPr>
          <p:txBody>
            <a:bodyPr rot="0" vert="horz" wrap="square" lIns="0" tIns="0" rIns="0" bIns="0" anchor="t" anchorCtr="0">
              <a:noAutofit/>
            </a:bodyPr>
            <a:lstStyle/>
            <a:p>
              <a:pPr>
                <a:lnSpc>
                  <a:spcPct val="107000"/>
                </a:lnSpc>
                <a:spcAft>
                  <a:spcPts val="800"/>
                </a:spcAft>
              </a:pPr>
              <a:r>
                <a:rPr lang="fr-FR" dirty="0">
                  <a:solidFill>
                    <a:srgbClr val="E6332A"/>
                  </a:solidFill>
                  <a:effectLst/>
                  <a:latin typeface="Arial Black" panose="020B0A04020102020204" pitchFamily="34" charset="0"/>
                  <a:ea typeface="Calibri" panose="020F0502020204030204" pitchFamily="34" charset="0"/>
                  <a:cs typeface="Times New Roman" panose="02020603050405020304" pitchFamily="18" charset="0"/>
                </a:rPr>
                <a:t>Activités</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8" name="Zone de texte 2">
              <a:extLst>
                <a:ext uri="{FF2B5EF4-FFF2-40B4-BE49-F238E27FC236}">
                  <a16:creationId xmlns:a16="http://schemas.microsoft.com/office/drawing/2014/main" id="{F48C142F-D75E-4321-B0A6-F82F09E40BCB}"/>
                </a:ext>
              </a:extLst>
            </p:cNvPr>
            <p:cNvSpPr txBox="1">
              <a:spLocks noChangeArrowheads="1"/>
            </p:cNvSpPr>
            <p:nvPr/>
          </p:nvSpPr>
          <p:spPr bwMode="auto">
            <a:xfrm>
              <a:off x="1722214" y="2232707"/>
              <a:ext cx="1465580" cy="161925"/>
            </a:xfrm>
            <a:prstGeom prst="rect">
              <a:avLst/>
            </a:prstGeom>
            <a:noFill/>
            <a:ln w="9525">
              <a:noFill/>
              <a:miter lim="800000"/>
              <a:headEnd/>
              <a:tailEnd/>
            </a:ln>
          </p:spPr>
          <p:txBody>
            <a:bodyPr rot="0" vert="horz" wrap="square" lIns="0" tIns="0" rIns="0" bIns="0" anchor="t" anchorCtr="0">
              <a:noAutofit/>
            </a:bodyPr>
            <a:lstStyle/>
            <a:p>
              <a:pPr>
                <a:lnSpc>
                  <a:spcPct val="107000"/>
                </a:lnSpc>
                <a:spcAft>
                  <a:spcPts val="800"/>
                </a:spcAft>
              </a:pPr>
              <a:r>
                <a:rPr lang="fr-FR" dirty="0">
                  <a:solidFill>
                    <a:srgbClr val="E6332A"/>
                  </a:solidFill>
                  <a:effectLst/>
                  <a:latin typeface="Arial Black" panose="020B0A04020102020204" pitchFamily="34" charset="0"/>
                  <a:ea typeface="Calibri" panose="020F0502020204030204" pitchFamily="34" charset="0"/>
                  <a:cs typeface="Times New Roman" panose="02020603050405020304" pitchFamily="18" charset="0"/>
                </a:rPr>
                <a:t>Outils numériques</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5" name="ZoneTexte 8">
              <a:extLst>
                <a:ext uri="{FF2B5EF4-FFF2-40B4-BE49-F238E27FC236}">
                  <a16:creationId xmlns:a16="http://schemas.microsoft.com/office/drawing/2014/main" id="{E11E67D2-B5CC-488B-8FA2-8A316DE1FD6C}"/>
                </a:ext>
              </a:extLst>
            </p:cNvPr>
            <p:cNvSpPr txBox="1"/>
            <p:nvPr/>
          </p:nvSpPr>
          <p:spPr>
            <a:xfrm>
              <a:off x="2518807" y="2406611"/>
              <a:ext cx="1266190" cy="248877"/>
            </a:xfrm>
            <a:prstGeom prst="rect">
              <a:avLst/>
            </a:prstGeom>
            <a:solidFill>
              <a:srgbClr val="BE1622"/>
            </a:solidFill>
          </p:spPr>
          <p:txBody>
            <a:bodyPr wrap="square" lIns="0" tIns="0" rIns="0" bIns="0" rtlCol="0" anchor="ctr">
              <a:noAutofit/>
            </a:bodyPr>
            <a:lstStyle/>
            <a:p>
              <a:pPr>
                <a:tabLst>
                  <a:tab pos="536575" algn="l"/>
                </a:tabLst>
              </a:pPr>
              <a:r>
                <a:rPr lang="fr-FR" sz="1000" dirty="0">
                  <a:solidFill>
                    <a:srgbClr val="FFFFFF"/>
                  </a:solidFill>
                  <a:effectLst/>
                  <a:latin typeface="Arial Black" panose="020B0A04020102020204" pitchFamily="34" charset="0"/>
                  <a:ea typeface="Arial" panose="020B0604020202020204" pitchFamily="34" charset="0"/>
                  <a:cs typeface="Arial" panose="020B0604020202020204" pitchFamily="34" charset="0"/>
                </a:rPr>
                <a:t>	Enquête</a:t>
              </a:r>
              <a:endParaRPr lang="fr-FR" sz="1000" dirty="0">
                <a:effectLst/>
                <a:latin typeface="Times New Roman" panose="02020603050405020304" pitchFamily="18" charset="0"/>
                <a:ea typeface="Times New Roman" panose="02020603050405020304" pitchFamily="18" charset="0"/>
              </a:endParaRPr>
            </a:p>
          </p:txBody>
        </p:sp>
        <p:sp>
          <p:nvSpPr>
            <p:cNvPr id="86" name="ZoneTexte 24">
              <a:extLst>
                <a:ext uri="{FF2B5EF4-FFF2-40B4-BE49-F238E27FC236}">
                  <a16:creationId xmlns:a16="http://schemas.microsoft.com/office/drawing/2014/main" id="{EF98CD3B-1BAE-4D3B-8B81-0A32490D3536}"/>
                </a:ext>
              </a:extLst>
            </p:cNvPr>
            <p:cNvSpPr txBox="1"/>
            <p:nvPr/>
          </p:nvSpPr>
          <p:spPr>
            <a:xfrm>
              <a:off x="678788" y="2434660"/>
              <a:ext cx="1743075" cy="164626"/>
            </a:xfrm>
            <a:prstGeom prst="rect">
              <a:avLst/>
            </a:prstGeom>
            <a:noFill/>
          </p:spPr>
          <p:txBody>
            <a:bodyPr wrap="square" lIns="0" tIns="0" rIns="0" bIns="0" rtlCol="0">
              <a:spAutoFit/>
            </a:bodyPr>
            <a:lstStyle/>
            <a:p>
              <a:pPr algn="just"/>
              <a:r>
                <a:rPr lang="fr-FR" sz="700" i="1" dirty="0">
                  <a:solidFill>
                    <a:srgbClr val="000000"/>
                  </a:solidFill>
                  <a:effectLst/>
                  <a:latin typeface="Arial" panose="020B0604020202020204" pitchFamily="34" charset="0"/>
                  <a:ea typeface="Arial" panose="020B0604020202020204" pitchFamily="34" charset="0"/>
                </a:rPr>
                <a:t>This work </a:t>
              </a:r>
              <a:r>
                <a:rPr lang="fr-FR" sz="700" i="1" dirty="0" err="1">
                  <a:solidFill>
                    <a:srgbClr val="000000"/>
                  </a:solidFill>
                  <a:effectLst/>
                  <a:latin typeface="Arial" panose="020B0604020202020204" pitchFamily="34" charset="0"/>
                  <a:ea typeface="Arial" panose="020B0604020202020204" pitchFamily="34" charset="0"/>
                </a:rPr>
                <a:t>is</a:t>
              </a:r>
              <a:r>
                <a:rPr lang="fr-FR" sz="700" i="1" dirty="0">
                  <a:solidFill>
                    <a:srgbClr val="000000"/>
                  </a:solidFill>
                  <a:effectLst/>
                  <a:latin typeface="Arial" panose="020B0604020202020204" pitchFamily="34" charset="0"/>
                  <a:ea typeface="Arial" panose="020B0604020202020204" pitchFamily="34" charset="0"/>
                </a:rPr>
                <a:t> a derivative of ABC Learning Design method by Clive Young and Nataša Perović, UCL (2015). Learning types, Laurillard, D. (2012). </a:t>
              </a:r>
              <a:endParaRPr lang="fr-FR" sz="700" dirty="0">
                <a:effectLst/>
                <a:latin typeface="Times New Roman" panose="02020603050405020304" pitchFamily="18" charset="0"/>
                <a:ea typeface="Times New Roman" panose="02020603050405020304" pitchFamily="18" charset="0"/>
              </a:endParaRPr>
            </a:p>
            <a:p>
              <a:pPr algn="just"/>
              <a:r>
                <a:rPr lang="fr-FR" sz="700" i="1" dirty="0">
                  <a:solidFill>
                    <a:srgbClr val="000000"/>
                  </a:solidFill>
                  <a:effectLst/>
                  <a:latin typeface="Arial" panose="020B0604020202020204" pitchFamily="34" charset="0"/>
                  <a:ea typeface="Arial" panose="020B0604020202020204" pitchFamily="34" charset="0"/>
                </a:rPr>
                <a:t>Licensed under </a:t>
              </a:r>
              <a:r>
                <a:rPr lang="fr-FR" sz="700" i="1" dirty="0">
                  <a:solidFill>
                    <a:srgbClr val="0070C0"/>
                  </a:solidFill>
                  <a:effectLst/>
                  <a:latin typeface="Arial" panose="020B0604020202020204" pitchFamily="34" charset="0"/>
                  <a:ea typeface="Arial" panose="020B0604020202020204" pitchFamily="34" charset="0"/>
                </a:rPr>
                <a:t>CC BY-NC-SA 4.0</a:t>
              </a:r>
              <a:r>
                <a:rPr lang="fr-FR" sz="700" i="1" dirty="0">
                  <a:solidFill>
                    <a:srgbClr val="000000"/>
                  </a:solidFill>
                  <a:effectLst/>
                  <a:latin typeface="Arial" panose="020B0604020202020204" pitchFamily="34" charset="0"/>
                  <a:ea typeface="Arial" panose="020B0604020202020204" pitchFamily="34" charset="0"/>
                </a:rPr>
                <a:t>. Original </a:t>
              </a:r>
              <a:r>
                <a:rPr lang="fr-FR" sz="700" i="1" dirty="0" err="1">
                  <a:solidFill>
                    <a:srgbClr val="000000"/>
                  </a:solidFill>
                  <a:effectLst/>
                  <a:latin typeface="Arial" panose="020B0604020202020204" pitchFamily="34" charset="0"/>
                  <a:ea typeface="Arial" panose="020B0604020202020204" pitchFamily="34" charset="0"/>
                </a:rPr>
                <a:t>resources</a:t>
              </a:r>
              <a:r>
                <a:rPr lang="fr-FR" sz="700" i="1" dirty="0">
                  <a:solidFill>
                    <a:srgbClr val="000000"/>
                  </a:solidFill>
                  <a:effectLst/>
                  <a:latin typeface="Arial" panose="020B0604020202020204" pitchFamily="34" charset="0"/>
                  <a:ea typeface="Arial" panose="020B0604020202020204" pitchFamily="34" charset="0"/>
                </a:rPr>
                <a:t> </a:t>
              </a:r>
              <a:r>
                <a:rPr lang="fr-FR" sz="700" i="1" dirty="0" err="1">
                  <a:solidFill>
                    <a:srgbClr val="000000"/>
                  </a:solidFill>
                  <a:effectLst/>
                  <a:latin typeface="Arial" panose="020B0604020202020204" pitchFamily="34" charset="0"/>
                  <a:ea typeface="Arial" panose="020B0604020202020204" pitchFamily="34" charset="0"/>
                </a:rPr>
                <a:t>available</a:t>
              </a:r>
              <a:r>
                <a:rPr lang="fr-FR" sz="700" i="1" dirty="0">
                  <a:solidFill>
                    <a:srgbClr val="000000"/>
                  </a:solidFill>
                  <a:effectLst/>
                  <a:latin typeface="Arial" panose="020B0604020202020204" pitchFamily="34" charset="0"/>
                  <a:ea typeface="Arial" panose="020B0604020202020204" pitchFamily="34" charset="0"/>
                </a:rPr>
                <a:t> at </a:t>
              </a:r>
              <a:r>
                <a:rPr lang="fr-FR" sz="700" i="1" dirty="0">
                  <a:solidFill>
                    <a:srgbClr val="0070C0"/>
                  </a:solidFill>
                  <a:effectLst/>
                  <a:latin typeface="Arial" panose="020B0604020202020204" pitchFamily="34" charset="0"/>
                  <a:ea typeface="Arial" panose="020B0604020202020204" pitchFamily="34" charset="0"/>
                </a:rPr>
                <a:t>abc-ld.org</a:t>
              </a:r>
              <a:r>
                <a:rPr lang="fr-FR" sz="700" i="1" dirty="0">
                  <a:solidFill>
                    <a:srgbClr val="000000"/>
                  </a:solidFill>
                  <a:effectLst/>
                  <a:latin typeface="Arial" panose="020B0604020202020204" pitchFamily="34" charset="0"/>
                  <a:ea typeface="Arial" panose="020B0604020202020204" pitchFamily="34" charset="0"/>
                </a:rPr>
                <a:t>   </a:t>
              </a:r>
              <a:endParaRPr lang="fr-FR" sz="700" dirty="0">
                <a:effectLst/>
                <a:latin typeface="Times New Roman" panose="02020603050405020304" pitchFamily="18" charset="0"/>
                <a:ea typeface="Times New Roman" panose="02020603050405020304" pitchFamily="18" charset="0"/>
              </a:endParaRPr>
            </a:p>
          </p:txBody>
        </p:sp>
        <p:pic>
          <p:nvPicPr>
            <p:cNvPr id="87" name="Picture 1">
              <a:extLst>
                <a:ext uri="{FF2B5EF4-FFF2-40B4-BE49-F238E27FC236}">
                  <a16:creationId xmlns:a16="http://schemas.microsoft.com/office/drawing/2014/main" id="{AC9F05FF-7B68-48E6-A819-A6BA172300D1}"/>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50488" y="2423441"/>
              <a:ext cx="594995" cy="197485"/>
            </a:xfrm>
            <a:prstGeom prst="rect">
              <a:avLst/>
            </a:prstGeom>
          </p:spPr>
        </p:pic>
        <p:pic>
          <p:nvPicPr>
            <p:cNvPr id="88" name="Image 87">
              <a:extLst>
                <a:ext uri="{FF2B5EF4-FFF2-40B4-BE49-F238E27FC236}">
                  <a16:creationId xmlns:a16="http://schemas.microsoft.com/office/drawing/2014/main" id="{58E4046A-1ADB-41BB-90BC-CA8490DDB0D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63686" y="2434660"/>
              <a:ext cx="196850" cy="196850"/>
            </a:xfrm>
            <a:prstGeom prst="rect">
              <a:avLst/>
            </a:prstGeom>
          </p:spPr>
        </p:pic>
        <p:grpSp>
          <p:nvGrpSpPr>
            <p:cNvPr id="89" name="Groupe 88">
              <a:extLst>
                <a:ext uri="{FF2B5EF4-FFF2-40B4-BE49-F238E27FC236}">
                  <a16:creationId xmlns:a16="http://schemas.microsoft.com/office/drawing/2014/main" id="{B182B2EE-945A-4B4D-B7C9-90350F2AC2FF}"/>
                </a:ext>
              </a:extLst>
            </p:cNvPr>
            <p:cNvGrpSpPr/>
            <p:nvPr/>
          </p:nvGrpSpPr>
          <p:grpSpPr>
            <a:xfrm>
              <a:off x="2709541" y="84147"/>
              <a:ext cx="1049552" cy="189865"/>
              <a:chOff x="0" y="0"/>
              <a:chExt cx="1076130" cy="190305"/>
            </a:xfrm>
          </p:grpSpPr>
          <p:sp>
            <p:nvSpPr>
              <p:cNvPr id="90" name="Zone de texte 493">
                <a:extLst>
                  <a:ext uri="{FF2B5EF4-FFF2-40B4-BE49-F238E27FC236}">
                    <a16:creationId xmlns:a16="http://schemas.microsoft.com/office/drawing/2014/main" id="{ADEA6599-D81D-455D-9C8E-45C7233CA742}"/>
                  </a:ext>
                </a:extLst>
              </p:cNvPr>
              <p:cNvSpPr txBox="1"/>
              <p:nvPr/>
            </p:nvSpPr>
            <p:spPr>
              <a:xfrm>
                <a:off x="0" y="0"/>
                <a:ext cx="1076130" cy="190305"/>
              </a:xfrm>
              <a:prstGeom prst="rect">
                <a:avLst/>
              </a:prstGeom>
              <a:solidFill>
                <a:schemeClr val="lt1"/>
              </a:solidFill>
              <a:ln w="6350">
                <a:noFill/>
              </a:ln>
            </p:spPr>
            <p:txBody>
              <a:bodyPr rot="0" spcFirstLastPara="0" vert="horz" wrap="square" lIns="18000" tIns="18000" rIns="18000" bIns="18000" numCol="1" spcCol="0" rtlCol="0" fromWordArt="0" anchor="ctr" anchorCtr="0" forceAA="0" compatLnSpc="1">
                <a:prstTxWarp prst="textNoShape">
                  <a:avLst/>
                </a:prstTxWarp>
                <a:noAutofit/>
              </a:bodyPr>
              <a:lstStyle/>
              <a:p>
                <a:pPr marR="45720">
                  <a:lnSpc>
                    <a:spcPct val="107000"/>
                  </a:lnSpc>
                  <a:spcAft>
                    <a:spcPts val="800"/>
                  </a:spcAft>
                  <a:tabLst>
                    <a:tab pos="1978025" algn="r"/>
                  </a:tabLst>
                </a:pPr>
                <a:r>
                  <a:rPr lang="fr-FR" sz="12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 Débutant</a:t>
                </a:r>
                <a:r>
                  <a:rPr lang="fr-FR"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1200"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Avancé</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1" name="Image 90">
                <a:extLst>
                  <a:ext uri="{FF2B5EF4-FFF2-40B4-BE49-F238E27FC236}">
                    <a16:creationId xmlns:a16="http://schemas.microsoft.com/office/drawing/2014/main" id="{16575A6E-8088-42A2-A088-2CE2E2090A2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23854" b="22070"/>
              <a:stretch/>
            </p:blipFill>
            <p:spPr bwMode="auto">
              <a:xfrm>
                <a:off x="433415" y="21143"/>
                <a:ext cx="264160" cy="142875"/>
              </a:xfrm>
              <a:prstGeom prst="rect">
                <a:avLst/>
              </a:prstGeom>
              <a:ln>
                <a:noFill/>
              </a:ln>
              <a:extLst>
                <a:ext uri="{53640926-AAD7-44D8-BBD7-CCE9431645EC}">
                  <a14:shadowObscured xmlns:a14="http://schemas.microsoft.com/office/drawing/2010/main"/>
                </a:ext>
              </a:extLst>
            </p:spPr>
          </p:pic>
        </p:grpSp>
      </p:grpSp>
      <p:sp>
        <p:nvSpPr>
          <p:cNvPr id="4" name="ZoneTexte 3">
            <a:extLst>
              <a:ext uri="{FF2B5EF4-FFF2-40B4-BE49-F238E27FC236}">
                <a16:creationId xmlns:a16="http://schemas.microsoft.com/office/drawing/2014/main" id="{D3E57217-E7C2-961D-7089-C5CFC5B81847}"/>
              </a:ext>
            </a:extLst>
          </p:cNvPr>
          <p:cNvSpPr txBox="1"/>
          <p:nvPr/>
        </p:nvSpPr>
        <p:spPr>
          <a:xfrm>
            <a:off x="1311206" y="435109"/>
            <a:ext cx="10629879" cy="584775"/>
          </a:xfrm>
          <a:prstGeom prst="rect">
            <a:avLst/>
          </a:prstGeom>
          <a:noFill/>
        </p:spPr>
        <p:txBody>
          <a:bodyPr wrap="square" rtlCol="0">
            <a:spAutoFit/>
          </a:bodyPr>
          <a:lstStyle/>
          <a:p>
            <a:r>
              <a:rPr lang="en-US" sz="3200" dirty="0">
                <a:solidFill>
                  <a:schemeClr val="bg1"/>
                </a:solidFill>
                <a:latin typeface="Orbitron" panose="02000000000000000000" pitchFamily="2" charset="0"/>
              </a:rPr>
              <a:t>ABC Learning Design pour scénariser Moodle</a:t>
            </a:r>
          </a:p>
        </p:txBody>
      </p:sp>
      <p:pic>
        <p:nvPicPr>
          <p:cNvPr id="29" name="Graphique 28">
            <a:extLst>
              <a:ext uri="{FF2B5EF4-FFF2-40B4-BE49-F238E27FC236}">
                <a16:creationId xmlns:a16="http://schemas.microsoft.com/office/drawing/2014/main" id="{CC164665-31D5-DF68-8070-6CA8A33FA61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250914" y="234262"/>
            <a:ext cx="1025456" cy="1023678"/>
          </a:xfrm>
          <a:prstGeom prst="rect">
            <a:avLst/>
          </a:prstGeom>
        </p:spPr>
      </p:pic>
    </p:spTree>
    <p:custDataLst>
      <p:tags r:id="rId1"/>
    </p:custDataLst>
    <p:extLst>
      <p:ext uri="{BB962C8B-B14F-4D97-AF65-F5344CB8AC3E}">
        <p14:creationId xmlns:p14="http://schemas.microsoft.com/office/powerpoint/2010/main" val="1584887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42" name="Groupe 41">
            <a:extLst>
              <a:ext uri="{FF2B5EF4-FFF2-40B4-BE49-F238E27FC236}">
                <a16:creationId xmlns:a16="http://schemas.microsoft.com/office/drawing/2014/main" id="{070F7895-54F0-41B2-8B3B-A00A7233963E}"/>
              </a:ext>
            </a:extLst>
          </p:cNvPr>
          <p:cNvGrpSpPr/>
          <p:nvPr/>
        </p:nvGrpSpPr>
        <p:grpSpPr>
          <a:xfrm>
            <a:off x="4194289" y="1268667"/>
            <a:ext cx="7423200" cy="5227200"/>
            <a:chOff x="0" y="0"/>
            <a:chExt cx="3803302" cy="2666703"/>
          </a:xfrm>
        </p:grpSpPr>
        <p:sp>
          <p:nvSpPr>
            <p:cNvPr id="45" name="Rectangle 44">
              <a:extLst>
                <a:ext uri="{FF2B5EF4-FFF2-40B4-BE49-F238E27FC236}">
                  <a16:creationId xmlns:a16="http://schemas.microsoft.com/office/drawing/2014/main" id="{7007AE47-0AF3-4C25-AFE3-2B76FA9E8F46}"/>
                </a:ext>
              </a:extLst>
            </p:cNvPr>
            <p:cNvSpPr/>
            <p:nvPr/>
          </p:nvSpPr>
          <p:spPr>
            <a:xfrm>
              <a:off x="22439" y="0"/>
              <a:ext cx="3779880" cy="2662780"/>
            </a:xfrm>
            <a:prstGeom prst="rect">
              <a:avLst/>
            </a:prstGeom>
            <a:solidFill>
              <a:srgbClr val="A79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a:p>
          </p:txBody>
        </p:sp>
        <p:sp>
          <p:nvSpPr>
            <p:cNvPr id="46" name="Rectangle avec coins arrondis du même côté 39">
              <a:extLst>
                <a:ext uri="{FF2B5EF4-FFF2-40B4-BE49-F238E27FC236}">
                  <a16:creationId xmlns:a16="http://schemas.microsoft.com/office/drawing/2014/main" id="{945463A8-E193-4920-AF72-BD29C7A4CE51}"/>
                </a:ext>
              </a:extLst>
            </p:cNvPr>
            <p:cNvSpPr/>
            <p:nvPr/>
          </p:nvSpPr>
          <p:spPr>
            <a:xfrm rot="16200000">
              <a:off x="1489723" y="98490"/>
              <a:ext cx="2333524" cy="2293634"/>
            </a:xfrm>
            <a:prstGeom prst="round2SameRect">
              <a:avLst>
                <a:gd name="adj1" fmla="val 7713"/>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 wrap="square" lIns="91440" tIns="45720" rIns="91440" bIns="45720" numCol="1" spcCol="0" rtlCol="0" fromWordArt="0" anchor="t" anchorCtr="0" forceAA="0" compatLnSpc="1">
              <a:prstTxWarp prst="textNoShape">
                <a:avLst/>
              </a:prstTxWarp>
              <a:noAutofit/>
            </a:bodyPr>
            <a:lstStyle/>
            <a:p>
              <a:pPr>
                <a:lnSpc>
                  <a:spcPct val="195000"/>
                </a:lnSpc>
                <a:spcBef>
                  <a:spcPts val="400"/>
                </a:spcBef>
              </a:pPr>
              <a:r>
                <a:rPr lang="fr-FR" sz="700">
                  <a:effectLst/>
                  <a:latin typeface="Arial" panose="020B0604020202020204" pitchFamily="34"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p:txBody>
        </p:sp>
        <p:sp>
          <p:nvSpPr>
            <p:cNvPr id="48" name="Rectangle avec coins arrondis du même côté 39">
              <a:extLst>
                <a:ext uri="{FF2B5EF4-FFF2-40B4-BE49-F238E27FC236}">
                  <a16:creationId xmlns:a16="http://schemas.microsoft.com/office/drawing/2014/main" id="{D4AA9F23-804A-4840-BD01-66687AB9E271}"/>
                </a:ext>
              </a:extLst>
            </p:cNvPr>
            <p:cNvSpPr/>
            <p:nvPr/>
          </p:nvSpPr>
          <p:spPr>
            <a:xfrm rot="5400000" flipH="1">
              <a:off x="-425659" y="505572"/>
              <a:ext cx="2357653" cy="1457734"/>
            </a:xfrm>
            <a:prstGeom prst="round2SameRect">
              <a:avLst>
                <a:gd name="adj1" fmla="val 12216"/>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270" wrap="square" lIns="72000" tIns="36000" rIns="72000" bIns="36000" numCol="1" spcCol="0" rtlCol="0" fromWordArt="0" anchor="ctr" anchorCtr="0" forceAA="0" compatLnSpc="1">
              <a:prstTxWarp prst="textNoShape">
                <a:avLst/>
              </a:prstTxWarp>
              <a:noAutofit/>
            </a:bodyPr>
            <a:lstStyle/>
            <a:p>
              <a:pPr algn="just">
                <a:lnSpc>
                  <a:spcPct val="130000"/>
                </a:lnSpc>
                <a:tabLst>
                  <a:tab pos="90170" algn="l"/>
                </a:tabLst>
              </a:pPr>
              <a:r>
                <a:rPr lang="fr-FR" sz="800">
                  <a:effectLst/>
                  <a:latin typeface="Times New Roman" panose="02020603050405020304" pitchFamily="18"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p:txBody>
        </p:sp>
        <p:grpSp>
          <p:nvGrpSpPr>
            <p:cNvPr id="50" name="Groupe 49">
              <a:extLst>
                <a:ext uri="{FF2B5EF4-FFF2-40B4-BE49-F238E27FC236}">
                  <a16:creationId xmlns:a16="http://schemas.microsoft.com/office/drawing/2014/main" id="{4434DFA7-6A5E-4224-97B1-B7DC263943E4}"/>
                </a:ext>
              </a:extLst>
            </p:cNvPr>
            <p:cNvGrpSpPr/>
            <p:nvPr/>
          </p:nvGrpSpPr>
          <p:grpSpPr>
            <a:xfrm>
              <a:off x="2681492" y="89757"/>
              <a:ext cx="1075690" cy="189865"/>
              <a:chOff x="0" y="0"/>
              <a:chExt cx="1076130" cy="190305"/>
            </a:xfrm>
          </p:grpSpPr>
          <p:sp>
            <p:nvSpPr>
              <p:cNvPr id="104" name="Zone de texte 505">
                <a:extLst>
                  <a:ext uri="{FF2B5EF4-FFF2-40B4-BE49-F238E27FC236}">
                    <a16:creationId xmlns:a16="http://schemas.microsoft.com/office/drawing/2014/main" id="{EF2FA412-938A-40EF-8088-2B8B534B349B}"/>
                  </a:ext>
                </a:extLst>
              </p:cNvPr>
              <p:cNvSpPr txBox="1"/>
              <p:nvPr/>
            </p:nvSpPr>
            <p:spPr>
              <a:xfrm>
                <a:off x="0" y="0"/>
                <a:ext cx="1076130" cy="190305"/>
              </a:xfrm>
              <a:prstGeom prst="rect">
                <a:avLst/>
              </a:prstGeom>
              <a:solidFill>
                <a:schemeClr val="lt1"/>
              </a:solidFill>
              <a:ln w="6350">
                <a:noFill/>
              </a:ln>
            </p:spPr>
            <p:txBody>
              <a:bodyPr rot="0" spcFirstLastPara="0" vert="horz" wrap="square" lIns="18000" tIns="18000" rIns="18000" bIns="18000" numCol="1" spcCol="0" rtlCol="0" fromWordArt="0" anchor="ctr" anchorCtr="0" forceAA="0" compatLnSpc="1">
                <a:prstTxWarp prst="textNoShape">
                  <a:avLst/>
                </a:prstTxWarp>
                <a:noAutofit/>
              </a:bodyPr>
              <a:lstStyle/>
              <a:p>
                <a:pPr marR="45720">
                  <a:lnSpc>
                    <a:spcPct val="107000"/>
                  </a:lnSpc>
                  <a:spcAft>
                    <a:spcPts val="800"/>
                  </a:spcAft>
                  <a:tabLst>
                    <a:tab pos="989965" algn="dec"/>
                  </a:tabLst>
                </a:pPr>
                <a:r>
                  <a:rPr lang="fr-FR" sz="75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 </a:t>
                </a:r>
                <a:r>
                  <a:rPr lang="fr-FR" sz="70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Débutant</a:t>
                </a:r>
                <a:r>
                  <a:rPr lang="fr-FR"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70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Avancé</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5" name="Image 104">
                <a:extLst>
                  <a:ext uri="{FF2B5EF4-FFF2-40B4-BE49-F238E27FC236}">
                    <a16:creationId xmlns:a16="http://schemas.microsoft.com/office/drawing/2014/main" id="{3B4145A9-1C47-4BB9-A229-34F073234E8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854" b="22070"/>
              <a:stretch/>
            </p:blipFill>
            <p:spPr bwMode="auto">
              <a:xfrm>
                <a:off x="433415" y="21143"/>
                <a:ext cx="264160" cy="142875"/>
              </a:xfrm>
              <a:prstGeom prst="rect">
                <a:avLst/>
              </a:prstGeom>
              <a:ln>
                <a:noFill/>
              </a:ln>
              <a:extLst>
                <a:ext uri="{53640926-AAD7-44D8-BBD7-CCE9431645EC}">
                  <a14:shadowObscured xmlns:a14="http://schemas.microsoft.com/office/drawing/2010/main"/>
                </a:ext>
              </a:extLst>
            </p:spPr>
          </p:pic>
        </p:grpSp>
        <p:sp>
          <p:nvSpPr>
            <p:cNvPr id="51" name="Zone de texte 389">
              <a:extLst>
                <a:ext uri="{FF2B5EF4-FFF2-40B4-BE49-F238E27FC236}">
                  <a16:creationId xmlns:a16="http://schemas.microsoft.com/office/drawing/2014/main" id="{72328638-6FF5-455B-818F-8EECF6D36610}"/>
                </a:ext>
              </a:extLst>
            </p:cNvPr>
            <p:cNvSpPr txBox="1"/>
            <p:nvPr/>
          </p:nvSpPr>
          <p:spPr>
            <a:xfrm>
              <a:off x="0" y="302930"/>
              <a:ext cx="1463664" cy="192528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lnSpc>
                  <a:spcPct val="107000"/>
                </a:lnSpc>
                <a:spcAft>
                  <a:spcPts val="800"/>
                </a:spcAft>
                <a:buClr>
                  <a:srgbClr val="662483"/>
                </a:buClr>
                <a:buSzPts val="1200"/>
                <a:buFont typeface="Symbol" panose="05050102010706020507" pitchFamily="18" charset="2"/>
                <a:buChar char=""/>
                <a:tabLst>
                  <a:tab pos="90170" algn="l"/>
                </a:tabLst>
              </a:pPr>
              <a:r>
                <a:rPr lang="fr-FR"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Faire des exercices, des tests formatifs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Clr>
                  <a:srgbClr val="662483"/>
                </a:buClr>
                <a:buSzPts val="1200"/>
                <a:buFont typeface="Symbol" panose="05050102010706020507" pitchFamily="18" charset="2"/>
                <a:buChar char=""/>
                <a:tabLst>
                  <a:tab pos="90170" algn="l"/>
                </a:tabLst>
              </a:pPr>
              <a:r>
                <a:rPr lang="fr-FR"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Réaliser des projets basés sur la pratique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Clr>
                  <a:srgbClr val="662483"/>
                </a:buClr>
                <a:buSzPts val="1200"/>
                <a:buFont typeface="Symbol" panose="05050102010706020507" pitchFamily="18" charset="2"/>
                <a:buChar char=""/>
                <a:tabLst>
                  <a:tab pos="90170" algn="l"/>
                </a:tabLst>
              </a:pPr>
              <a:r>
                <a:rPr lang="fr-FR"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Laboratoires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Clr>
                  <a:srgbClr val="662483"/>
                </a:buClr>
                <a:buSzPts val="1200"/>
                <a:buFont typeface="Symbol" panose="05050102010706020507" pitchFamily="18" charset="2"/>
                <a:buChar char=""/>
                <a:tabLst>
                  <a:tab pos="90170" algn="l"/>
                </a:tabLst>
              </a:pPr>
              <a:r>
                <a:rPr lang="fr-FR"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Sorties de terrain</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Clr>
                  <a:srgbClr val="662483"/>
                </a:buClr>
                <a:buSzPts val="1200"/>
                <a:buFont typeface="Symbol" panose="05050102010706020507" pitchFamily="18" charset="2"/>
                <a:buChar char=""/>
                <a:tabLst>
                  <a:tab pos="90170" algn="l"/>
                </a:tabLst>
              </a:pPr>
              <a:r>
                <a:rPr lang="fr-FR"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Activités de jeu de rôles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Clr>
                  <a:srgbClr val="662483"/>
                </a:buClr>
                <a:buSzPts val="1200"/>
                <a:buFont typeface="Symbol" panose="05050102010706020507" pitchFamily="18" charset="2"/>
                <a:buChar char=""/>
                <a:tabLst>
                  <a:tab pos="90170" algn="l"/>
                </a:tabLst>
              </a:pPr>
              <a:r>
                <a:rPr lang="fr-FR"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Etude de cas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Clr>
                  <a:srgbClr val="662483"/>
                </a:buClr>
                <a:buSzPts val="1200"/>
                <a:buFont typeface="Symbol" panose="05050102010706020507" pitchFamily="18" charset="2"/>
                <a:buChar char=""/>
                <a:tabLst>
                  <a:tab pos="90170" algn="l"/>
                </a:tabLst>
              </a:pPr>
              <a:r>
                <a:rPr lang="fr-FR"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Simulations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2" name="Zone de texte 386">
              <a:extLst>
                <a:ext uri="{FF2B5EF4-FFF2-40B4-BE49-F238E27FC236}">
                  <a16:creationId xmlns:a16="http://schemas.microsoft.com/office/drawing/2014/main" id="{50F4D462-4992-40EC-A117-059B15B489EC}"/>
                </a:ext>
              </a:extLst>
            </p:cNvPr>
            <p:cNvSpPr txBox="1"/>
            <p:nvPr/>
          </p:nvSpPr>
          <p:spPr>
            <a:xfrm>
              <a:off x="1576358" y="291711"/>
              <a:ext cx="2192500" cy="2327275"/>
            </a:xfrm>
            <a:prstGeom prst="rect">
              <a:avLst/>
            </a:prstGeom>
            <a:noFill/>
            <a:ln w="6350">
              <a:noFill/>
            </a:ln>
          </p:spPr>
          <p:txBody>
            <a:bodyPr rot="0" spcFirstLastPara="0" vert="horz" wrap="square" lIns="36000" tIns="36000" rIns="0" bIns="36000" numCol="1" spcCol="0" rtlCol="0" fromWordArt="0" anchor="t" anchorCtr="0" forceAA="0" compatLnSpc="1">
              <a:prstTxWarp prst="textNoShape">
                <a:avLst/>
              </a:prstTxWarp>
              <a:noAutofit/>
            </a:bodyPr>
            <a:lstStyle/>
            <a:p>
              <a:pPr>
                <a:lnSpc>
                  <a:spcPct val="130000"/>
                </a:lnSpc>
                <a:tabLst>
                  <a:tab pos="90170" algn="l"/>
                </a:tabLst>
              </a:pPr>
              <a:r>
                <a:rPr lang="fr-FR" sz="1200" b="1" dirty="0">
                  <a:solidFill>
                    <a:srgbClr val="662483"/>
                  </a:solidFill>
                  <a:effectLst/>
                  <a:latin typeface="Arial" panose="020B0604020202020204" pitchFamily="34" charset="0"/>
                  <a:ea typeface="Times New Roman" panose="02020603050405020304" pitchFamily="18" charset="0"/>
                </a:rPr>
                <a:t>Activités Moodle</a:t>
              </a:r>
              <a:endParaRPr lang="fr-FR" sz="1200" dirty="0">
                <a:effectLst/>
                <a:latin typeface="Times New Roman" panose="02020603050405020304" pitchFamily="18" charset="0"/>
                <a:ea typeface="Times New Roman" panose="02020603050405020304" pitchFamily="18" charset="0"/>
              </a:endParaRPr>
            </a:p>
            <a:p>
              <a:pPr>
                <a:lnSpc>
                  <a:spcPct val="130000"/>
                </a:lnSpc>
                <a:tabLst>
                  <a:tab pos="90170" algn="l"/>
                </a:tabLst>
              </a:pPr>
              <a:r>
                <a:rPr lang="fr-FR" sz="1200" b="1" dirty="0">
                  <a:solidFill>
                    <a:srgbClr val="662483"/>
                  </a:solidFill>
                  <a:effectLst/>
                  <a:latin typeface="Arial" panose="020B0604020202020204" pitchFamily="34" charset="0"/>
                  <a:ea typeface="Times New Roman" panose="02020603050405020304" pitchFamily="18" charset="0"/>
                </a:rPr>
                <a:t>	</a:t>
              </a:r>
              <a:r>
                <a:rPr lang="fr-FR" sz="1200" b="1" dirty="0">
                  <a:solidFill>
                    <a:srgbClr val="662483"/>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rPr>
                <a:t> </a:t>
              </a:r>
              <a:r>
                <a:rPr lang="fr-FR" sz="1200" b="1" dirty="0">
                  <a:solidFill>
                    <a:srgbClr val="0070C0"/>
                  </a:solidFill>
                  <a:effectLst/>
                  <a:latin typeface="Arial" panose="020B0604020202020204" pitchFamily="34" charset="0"/>
                  <a:ea typeface="Times New Roman" panose="02020603050405020304" pitchFamily="18" charset="0"/>
                </a:rPr>
                <a:t>Jeu</a:t>
              </a:r>
              <a:r>
                <a:rPr lang="fr-FR" sz="1200" b="1" dirty="0">
                  <a:solidFill>
                    <a:srgbClr val="000000"/>
                  </a:solidFill>
                  <a:effectLst/>
                  <a:latin typeface="Arial" panose="020B0604020202020204" pitchFamily="34" charset="0"/>
                  <a:ea typeface="Times New Roman" panose="02020603050405020304" pitchFamily="18" charset="0"/>
                </a:rPr>
                <a:t>   </a:t>
              </a:r>
              <a:r>
                <a:rPr lang="fr-FR" sz="1200" b="1" dirty="0">
                  <a:solidFill>
                    <a:srgbClr val="662483"/>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rPr>
                <a:t> </a:t>
              </a:r>
              <a:r>
                <a:rPr lang="fr-FR" sz="1200" b="1" dirty="0">
                  <a:solidFill>
                    <a:srgbClr val="0070C0"/>
                  </a:solidFill>
                  <a:effectLst/>
                  <a:latin typeface="Arial" panose="020B0604020202020204" pitchFamily="34" charset="0"/>
                  <a:ea typeface="Times New Roman" panose="02020603050405020304" pitchFamily="18" charset="0"/>
                </a:rPr>
                <a:t>Paquetage Scorm   </a:t>
              </a:r>
              <a:r>
                <a:rPr lang="fr-FR" sz="1200" b="1" dirty="0">
                  <a:solidFill>
                    <a:srgbClr val="662483"/>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662483"/>
                  </a:solidFill>
                  <a:effectLst/>
                  <a:latin typeface="Arial" panose="020B0604020202020204" pitchFamily="34" charset="0"/>
                  <a:ea typeface="Times New Roman" panose="02020603050405020304" pitchFamily="18" charset="0"/>
                </a:rPr>
                <a:t> </a:t>
              </a:r>
              <a:r>
                <a:rPr lang="fr-FR" sz="1200" b="1" dirty="0">
                  <a:solidFill>
                    <a:srgbClr val="0070C0"/>
                  </a:solidFill>
                  <a:effectLst/>
                  <a:latin typeface="Arial" panose="020B0604020202020204" pitchFamily="34" charset="0"/>
                  <a:ea typeface="Times New Roman" panose="02020603050405020304" pitchFamily="18" charset="0"/>
                </a:rPr>
                <a:t>Test </a:t>
              </a:r>
              <a:r>
                <a:rPr lang="fr-FR" sz="1200" dirty="0">
                  <a:solidFill>
                    <a:srgbClr val="0070C0"/>
                  </a:solidFill>
                  <a:effectLst/>
                  <a:latin typeface="Arial" panose="020B0604020202020204" pitchFamily="34" charset="0"/>
                  <a:ea typeface="Times New Roman" panose="02020603050405020304" pitchFamily="18" charset="0"/>
                </a:rPr>
                <a:t>(formatif)</a:t>
              </a:r>
              <a:r>
                <a:rPr lang="fr-FR" sz="1200" b="1" dirty="0">
                  <a:solidFill>
                    <a:srgbClr val="0070C0"/>
                  </a:solidFill>
                  <a:effectLst/>
                  <a:latin typeface="Arial" panose="020B0604020202020204" pitchFamily="34"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a:lnSpc>
                  <a:spcPct val="130000"/>
                </a:lnSpc>
                <a:tabLst>
                  <a:tab pos="90170" algn="l"/>
                </a:tabLst>
              </a:pPr>
              <a:r>
                <a:rPr lang="fr-FR" sz="1200" b="1" dirty="0">
                  <a:solidFill>
                    <a:srgbClr val="662483"/>
                  </a:solidFill>
                  <a:effectLst/>
                  <a:latin typeface="Arial" panose="020B0604020202020204" pitchFamily="34" charset="0"/>
                  <a:ea typeface="Times New Roman" panose="02020603050405020304" pitchFamily="18" charset="0"/>
                </a:rPr>
                <a:t>	</a:t>
              </a:r>
              <a:r>
                <a:rPr lang="fr-FR" sz="1200" b="1" dirty="0">
                  <a:solidFill>
                    <a:srgbClr val="662483"/>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rPr>
                <a:t> </a:t>
              </a:r>
              <a:r>
                <a:rPr lang="fr-FR" sz="1200" b="1" dirty="0">
                  <a:solidFill>
                    <a:srgbClr val="C00000"/>
                  </a:solidFill>
                  <a:effectLst/>
                  <a:latin typeface="Arial" panose="020B0604020202020204" pitchFamily="34" charset="0"/>
                  <a:ea typeface="Times New Roman" panose="02020603050405020304" pitchFamily="18" charset="0"/>
                </a:rPr>
                <a:t>Geogebra </a:t>
              </a:r>
              <a:r>
                <a:rPr lang="fr-FR" sz="1200" b="1" dirty="0">
                  <a:solidFill>
                    <a:srgbClr val="000000"/>
                  </a:solidFill>
                  <a:effectLst/>
                  <a:latin typeface="Arial" panose="020B0604020202020204" pitchFamily="34" charset="0"/>
                  <a:ea typeface="Times New Roman" panose="02020603050405020304" pitchFamily="18" charset="0"/>
                </a:rPr>
                <a:t>   </a:t>
              </a:r>
              <a:r>
                <a:rPr lang="fr-FR" sz="1200" b="1" dirty="0">
                  <a:solidFill>
                    <a:srgbClr val="662483"/>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rPr>
                <a:t> </a:t>
              </a:r>
              <a:r>
                <a:rPr lang="fr-FR" sz="1200" b="1" dirty="0">
                  <a:solidFill>
                    <a:srgbClr val="C00000"/>
                  </a:solidFill>
                  <a:effectLst/>
                  <a:latin typeface="Arial" panose="020B0604020202020204" pitchFamily="34" charset="0"/>
                  <a:ea typeface="Times New Roman" panose="02020603050405020304" pitchFamily="18" charset="0"/>
                </a:rPr>
                <a:t>Leçon </a:t>
              </a:r>
              <a:r>
                <a:rPr lang="fr-FR" sz="1200" b="1" dirty="0">
                  <a:solidFill>
                    <a:srgbClr val="000000"/>
                  </a:solidFill>
                  <a:effectLst/>
                  <a:latin typeface="Arial" panose="020B0604020202020204" pitchFamily="34"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a:lnSpc>
                  <a:spcPct val="130000"/>
                </a:lnSpc>
                <a:spcBef>
                  <a:spcPts val="300"/>
                </a:spcBef>
                <a:tabLst>
                  <a:tab pos="90170" algn="l"/>
                </a:tabLst>
              </a:pPr>
              <a:r>
                <a:rPr lang="fr-FR" sz="1200" b="1" dirty="0">
                  <a:solidFill>
                    <a:srgbClr val="662483"/>
                  </a:solidFill>
                  <a:effectLst/>
                  <a:latin typeface="Arial" panose="020B0604020202020204" pitchFamily="34" charset="0"/>
                  <a:ea typeface="Times New Roman" panose="02020603050405020304" pitchFamily="18" charset="0"/>
                </a:rPr>
                <a:t>H5P</a:t>
              </a:r>
              <a:endParaRPr lang="fr-FR" sz="1200" dirty="0">
                <a:effectLst/>
                <a:latin typeface="Times New Roman" panose="02020603050405020304" pitchFamily="18" charset="0"/>
                <a:ea typeface="Times New Roman" panose="02020603050405020304" pitchFamily="18" charset="0"/>
              </a:endParaRPr>
            </a:p>
            <a:p>
              <a:pPr>
                <a:lnSpc>
                  <a:spcPct val="130000"/>
                </a:lnSpc>
                <a:tabLst>
                  <a:tab pos="90170" algn="l"/>
                </a:tabLst>
              </a:pPr>
              <a:r>
                <a:rPr lang="fr-FR" sz="1200" b="1" dirty="0">
                  <a:solidFill>
                    <a:srgbClr val="662483"/>
                  </a:solidFill>
                  <a:effectLst/>
                  <a:latin typeface="Arial" panose="020B0604020202020204" pitchFamily="34" charset="0"/>
                  <a:ea typeface="Times New Roman" panose="02020603050405020304" pitchFamily="18" charset="0"/>
                </a:rPr>
                <a:t>	</a:t>
              </a:r>
              <a:r>
                <a:rPr lang="fr-FR" sz="1200" b="1" dirty="0">
                  <a:solidFill>
                    <a:srgbClr val="662483"/>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662483"/>
                  </a:solidFill>
                  <a:effectLst/>
                  <a:latin typeface="Arial" panose="020B0604020202020204" pitchFamily="34" charset="0"/>
                  <a:ea typeface="Times New Roman" panose="02020603050405020304" pitchFamily="18" charset="0"/>
                </a:rPr>
                <a:t> </a:t>
              </a:r>
              <a:r>
                <a:rPr lang="fr-FR" sz="1200" b="1" dirty="0">
                  <a:solidFill>
                    <a:srgbClr val="0070C0"/>
                  </a:solidFill>
                  <a:effectLst/>
                  <a:latin typeface="Arial" panose="020B0604020202020204" pitchFamily="34" charset="0"/>
                  <a:ea typeface="Times New Roman" panose="02020603050405020304" pitchFamily="18" charset="0"/>
                </a:rPr>
                <a:t>Question Set </a:t>
              </a:r>
              <a:r>
                <a:rPr lang="fr-FR" sz="1200" dirty="0">
                  <a:solidFill>
                    <a:srgbClr val="0070C0"/>
                  </a:solidFill>
                  <a:effectLst/>
                  <a:latin typeface="Arial" panose="020B0604020202020204" pitchFamily="34" charset="0"/>
                  <a:ea typeface="Times New Roman" panose="02020603050405020304" pitchFamily="18" charset="0"/>
                </a:rPr>
                <a:t>(ou activités séparées)</a:t>
              </a:r>
              <a:endParaRPr lang="fr-FR" sz="1200" dirty="0">
                <a:effectLst/>
                <a:latin typeface="Times New Roman" panose="02020603050405020304" pitchFamily="18" charset="0"/>
                <a:ea typeface="Times New Roman" panose="02020603050405020304" pitchFamily="18" charset="0"/>
              </a:endParaRPr>
            </a:p>
            <a:p>
              <a:pPr>
                <a:lnSpc>
                  <a:spcPct val="130000"/>
                </a:lnSpc>
                <a:tabLst>
                  <a:tab pos="90170" algn="l"/>
                </a:tabLst>
              </a:pPr>
              <a:r>
                <a:rPr lang="fr-FR" sz="1200" b="1" dirty="0">
                  <a:solidFill>
                    <a:srgbClr val="662483"/>
                  </a:solidFill>
                  <a:effectLst/>
                  <a:latin typeface="Arial" panose="020B0604020202020204" pitchFamily="34" charset="0"/>
                  <a:ea typeface="Times New Roman" panose="02020603050405020304" pitchFamily="18" charset="0"/>
                </a:rPr>
                <a:t>	</a:t>
              </a:r>
              <a:r>
                <a:rPr lang="fr-FR" sz="1200" b="1" dirty="0">
                  <a:solidFill>
                    <a:srgbClr val="662483"/>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662483"/>
                  </a:solidFill>
                  <a:effectLst/>
                  <a:latin typeface="Arial" panose="020B0604020202020204" pitchFamily="34" charset="0"/>
                  <a:ea typeface="Times New Roman" panose="02020603050405020304" pitchFamily="18" charset="0"/>
                </a:rPr>
                <a:t> </a:t>
              </a:r>
              <a:r>
                <a:rPr lang="fr-FR" sz="1200" b="1" dirty="0">
                  <a:solidFill>
                    <a:srgbClr val="0070C0"/>
                  </a:solidFill>
                  <a:effectLst/>
                  <a:latin typeface="Arial" panose="020B0604020202020204" pitchFamily="34" charset="0"/>
                  <a:ea typeface="Times New Roman" panose="02020603050405020304" pitchFamily="18" charset="0"/>
                </a:rPr>
                <a:t>Course presentation </a:t>
              </a:r>
              <a:endParaRPr lang="fr-FR" sz="1200" dirty="0">
                <a:effectLst/>
                <a:latin typeface="Times New Roman" panose="02020603050405020304" pitchFamily="18" charset="0"/>
                <a:ea typeface="Times New Roman" panose="02020603050405020304" pitchFamily="18" charset="0"/>
              </a:endParaRPr>
            </a:p>
            <a:p>
              <a:pPr>
                <a:lnSpc>
                  <a:spcPct val="130000"/>
                </a:lnSpc>
                <a:tabLst>
                  <a:tab pos="90170" algn="l"/>
                  <a:tab pos="1260475" algn="l"/>
                </a:tabLst>
              </a:pPr>
              <a:r>
                <a:rPr lang="fr-FR" sz="1200" b="1" dirty="0">
                  <a:solidFill>
                    <a:srgbClr val="662483"/>
                  </a:solidFill>
                  <a:effectLst/>
                  <a:latin typeface="Arial" panose="020B0604020202020204" pitchFamily="34" charset="0"/>
                  <a:ea typeface="Times New Roman" panose="02020603050405020304" pitchFamily="18" charset="0"/>
                </a:rPr>
                <a:t>	</a:t>
              </a:r>
              <a:r>
                <a:rPr lang="fr-FR" sz="1200" b="1" dirty="0">
                  <a:solidFill>
                    <a:srgbClr val="662483"/>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662483"/>
                  </a:solidFill>
                  <a:effectLst/>
                  <a:latin typeface="Arial" panose="020B0604020202020204" pitchFamily="34" charset="0"/>
                  <a:ea typeface="Times New Roman" panose="02020603050405020304" pitchFamily="18" charset="0"/>
                </a:rPr>
                <a:t> </a:t>
              </a:r>
              <a:r>
                <a:rPr lang="fr-FR" sz="1200" b="1" dirty="0">
                  <a:solidFill>
                    <a:srgbClr val="0070C0"/>
                  </a:solidFill>
                  <a:effectLst/>
                  <a:latin typeface="Arial" panose="020B0604020202020204" pitchFamily="34" charset="0"/>
                  <a:ea typeface="Times New Roman" panose="02020603050405020304" pitchFamily="18" charset="0"/>
                </a:rPr>
                <a:t>Interactive Video   	</a:t>
              </a:r>
              <a:r>
                <a:rPr lang="fr-FR" sz="1200" b="1" dirty="0">
                  <a:solidFill>
                    <a:srgbClr val="662483"/>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662483"/>
                  </a:solidFill>
                  <a:effectLst/>
                  <a:latin typeface="Arial" panose="020B0604020202020204" pitchFamily="34" charset="0"/>
                  <a:ea typeface="Times New Roman" panose="02020603050405020304" pitchFamily="18" charset="0"/>
                </a:rPr>
                <a:t> </a:t>
              </a:r>
              <a:r>
                <a:rPr lang="fr-FR" sz="1200" b="1" dirty="0">
                  <a:solidFill>
                    <a:srgbClr val="0070C0"/>
                  </a:solidFill>
                  <a:effectLst/>
                  <a:latin typeface="Arial" panose="020B0604020202020204" pitchFamily="34" charset="0"/>
                  <a:ea typeface="Times New Roman" panose="02020603050405020304" pitchFamily="18" charset="0"/>
                </a:rPr>
                <a:t>Flashcards</a:t>
              </a:r>
              <a:r>
                <a:rPr lang="fr-FR" sz="1200" b="1" dirty="0">
                  <a:solidFill>
                    <a:srgbClr val="000000"/>
                  </a:solidFill>
                  <a:effectLst/>
                  <a:latin typeface="Arial" panose="020B0604020202020204" pitchFamily="34"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a:lnSpc>
                  <a:spcPct val="130000"/>
                </a:lnSpc>
                <a:tabLst>
                  <a:tab pos="90170" algn="l"/>
                  <a:tab pos="1260475" algn="l"/>
                </a:tabLst>
              </a:pPr>
              <a:r>
                <a:rPr lang="fr-FR" sz="1200" b="1" dirty="0">
                  <a:solidFill>
                    <a:srgbClr val="662483"/>
                  </a:solidFill>
                  <a:effectLst/>
                  <a:latin typeface="Arial" panose="020B0604020202020204" pitchFamily="34" charset="0"/>
                  <a:ea typeface="Times New Roman" panose="02020603050405020304" pitchFamily="18" charset="0"/>
                </a:rPr>
                <a:t>	</a:t>
              </a:r>
              <a:r>
                <a:rPr lang="fr-FR" sz="1200" b="1" dirty="0">
                  <a:solidFill>
                    <a:srgbClr val="662483"/>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662483"/>
                  </a:solidFill>
                  <a:effectLst/>
                  <a:latin typeface="Arial" panose="020B0604020202020204" pitchFamily="34" charset="0"/>
                  <a:ea typeface="Times New Roman" panose="02020603050405020304" pitchFamily="18" charset="0"/>
                </a:rPr>
                <a:t> </a:t>
              </a:r>
              <a:r>
                <a:rPr lang="fr-FR" sz="1200" b="1" dirty="0">
                  <a:solidFill>
                    <a:srgbClr val="C00000"/>
                  </a:solidFill>
                  <a:effectLst/>
                  <a:latin typeface="Arial" panose="020B0604020202020204" pitchFamily="34" charset="0"/>
                  <a:ea typeface="Times New Roman" panose="02020603050405020304" pitchFamily="18" charset="0"/>
                </a:rPr>
                <a:t>Interactive Book </a:t>
              </a:r>
              <a:r>
                <a:rPr lang="fr-FR" sz="1200" b="1" dirty="0">
                  <a:solidFill>
                    <a:srgbClr val="000000"/>
                  </a:solidFill>
                  <a:effectLst/>
                  <a:latin typeface="Arial" panose="020B0604020202020204" pitchFamily="34" charset="0"/>
                  <a:ea typeface="Times New Roman" panose="02020603050405020304" pitchFamily="18" charset="0"/>
                </a:rPr>
                <a:t>	</a:t>
              </a:r>
              <a:r>
                <a:rPr lang="fr-FR" sz="1200" b="1" dirty="0">
                  <a:solidFill>
                    <a:srgbClr val="662483"/>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662483"/>
                  </a:solidFill>
                  <a:effectLst/>
                  <a:latin typeface="Arial" panose="020B0604020202020204" pitchFamily="34" charset="0"/>
                  <a:ea typeface="Times New Roman" panose="02020603050405020304" pitchFamily="18" charset="0"/>
                </a:rPr>
                <a:t> </a:t>
              </a:r>
              <a:r>
                <a:rPr lang="fr-FR" sz="1200" b="1" dirty="0" err="1">
                  <a:solidFill>
                    <a:srgbClr val="C00000"/>
                  </a:solidFill>
                  <a:effectLst/>
                  <a:latin typeface="Arial" panose="020B0604020202020204" pitchFamily="34" charset="0"/>
                  <a:ea typeface="Times New Roman" panose="02020603050405020304" pitchFamily="18" charset="0"/>
                </a:rPr>
                <a:t>Arithmetic</a:t>
              </a:r>
              <a:r>
                <a:rPr lang="fr-FR" sz="1200" b="1" dirty="0">
                  <a:solidFill>
                    <a:srgbClr val="C00000"/>
                  </a:solidFill>
                  <a:effectLst/>
                  <a:latin typeface="Arial" panose="020B0604020202020204" pitchFamily="34" charset="0"/>
                  <a:ea typeface="Times New Roman" panose="02020603050405020304" pitchFamily="18" charset="0"/>
                </a:rPr>
                <a:t> Quiz  </a:t>
              </a:r>
              <a:endParaRPr lang="fr-FR" sz="1200" dirty="0">
                <a:effectLst/>
                <a:latin typeface="Times New Roman" panose="02020603050405020304" pitchFamily="18" charset="0"/>
                <a:ea typeface="Times New Roman" panose="02020603050405020304" pitchFamily="18" charset="0"/>
              </a:endParaRPr>
            </a:p>
            <a:p>
              <a:pPr>
                <a:lnSpc>
                  <a:spcPct val="130000"/>
                </a:lnSpc>
                <a:tabLst>
                  <a:tab pos="90170" algn="l"/>
                  <a:tab pos="1260475" algn="l"/>
                </a:tabLst>
              </a:pPr>
              <a:r>
                <a:rPr lang="fr-FR" sz="1200" b="1" dirty="0">
                  <a:solidFill>
                    <a:srgbClr val="662483"/>
                  </a:solidFill>
                  <a:effectLst/>
                  <a:latin typeface="Arial" panose="020B0604020202020204" pitchFamily="34" charset="0"/>
                  <a:ea typeface="Times New Roman" panose="02020603050405020304" pitchFamily="18" charset="0"/>
                </a:rPr>
                <a:t>	</a:t>
              </a:r>
              <a:r>
                <a:rPr lang="fr-FR" sz="1200" b="1" dirty="0">
                  <a:solidFill>
                    <a:srgbClr val="662483"/>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662483"/>
                  </a:solidFill>
                  <a:effectLst/>
                  <a:latin typeface="Arial" panose="020B0604020202020204" pitchFamily="34" charset="0"/>
                  <a:ea typeface="Times New Roman" panose="02020603050405020304" pitchFamily="18" charset="0"/>
                </a:rPr>
                <a:t> </a:t>
              </a:r>
              <a:r>
                <a:rPr lang="fr-FR" sz="1200" b="1" dirty="0" err="1">
                  <a:solidFill>
                    <a:srgbClr val="C00000"/>
                  </a:solidFill>
                  <a:effectLst/>
                  <a:latin typeface="Arial" panose="020B0604020202020204" pitchFamily="34" charset="0"/>
                  <a:ea typeface="Times New Roman" panose="02020603050405020304" pitchFamily="18" charset="0"/>
                </a:rPr>
                <a:t>Crossword</a:t>
              </a:r>
              <a:r>
                <a:rPr lang="fr-FR" sz="1200" b="1" dirty="0">
                  <a:solidFill>
                    <a:srgbClr val="C00000"/>
                  </a:solidFill>
                  <a:effectLst/>
                  <a:latin typeface="Arial" panose="020B0604020202020204" pitchFamily="34" charset="0"/>
                  <a:ea typeface="Times New Roman" panose="02020603050405020304" pitchFamily="18" charset="0"/>
                </a:rPr>
                <a:t> </a:t>
              </a:r>
              <a:r>
                <a:rPr lang="fr-FR" sz="1200" b="1" dirty="0">
                  <a:solidFill>
                    <a:srgbClr val="662483"/>
                  </a:solidFill>
                  <a:effectLst/>
                  <a:latin typeface="Arial" panose="020B0604020202020204" pitchFamily="34" charset="0"/>
                  <a:ea typeface="Times New Roman" panose="02020603050405020304" pitchFamily="18" charset="0"/>
                </a:rPr>
                <a:t> </a:t>
              </a:r>
              <a:r>
                <a:rPr lang="fr-FR" sz="1200" b="1" dirty="0">
                  <a:solidFill>
                    <a:srgbClr val="662483"/>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662483"/>
                  </a:solidFill>
                  <a:effectLst/>
                  <a:latin typeface="Arial" panose="020B0604020202020204" pitchFamily="34" charset="0"/>
                  <a:ea typeface="Times New Roman" panose="02020603050405020304" pitchFamily="18" charset="0"/>
                </a:rPr>
                <a:t> </a:t>
              </a:r>
              <a:r>
                <a:rPr lang="fr-FR" sz="1200" b="1" dirty="0">
                  <a:solidFill>
                    <a:srgbClr val="C00000"/>
                  </a:solidFill>
                  <a:effectLst/>
                  <a:latin typeface="Arial" panose="020B0604020202020204" pitchFamily="34" charset="0"/>
                  <a:ea typeface="Times New Roman" panose="02020603050405020304" pitchFamily="18" charset="0"/>
                </a:rPr>
                <a:t>Dictation 	</a:t>
              </a:r>
              <a:r>
                <a:rPr lang="fr-FR" sz="1200" b="1" dirty="0">
                  <a:solidFill>
                    <a:srgbClr val="662483"/>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662483"/>
                  </a:solidFill>
                  <a:effectLst/>
                  <a:latin typeface="Arial" panose="020B0604020202020204" pitchFamily="34" charset="0"/>
                  <a:ea typeface="Times New Roman" panose="02020603050405020304" pitchFamily="18" charset="0"/>
                </a:rPr>
                <a:t> </a:t>
              </a:r>
              <a:r>
                <a:rPr lang="fr-FR" sz="1200" b="1" dirty="0" err="1">
                  <a:solidFill>
                    <a:srgbClr val="C00000"/>
                  </a:solidFill>
                  <a:effectLst/>
                  <a:latin typeface="Arial" panose="020B0604020202020204" pitchFamily="34" charset="0"/>
                  <a:ea typeface="Times New Roman" panose="02020603050405020304" pitchFamily="18" charset="0"/>
                </a:rPr>
                <a:t>Find</a:t>
              </a:r>
              <a:r>
                <a:rPr lang="fr-FR" sz="1200" b="1" dirty="0">
                  <a:solidFill>
                    <a:srgbClr val="C00000"/>
                  </a:solidFill>
                  <a:effectLst/>
                  <a:latin typeface="Arial" panose="020B0604020202020204" pitchFamily="34" charset="0"/>
                  <a:ea typeface="Times New Roman" panose="02020603050405020304" pitchFamily="18" charset="0"/>
                </a:rPr>
                <a:t> the hotspot </a:t>
              </a:r>
              <a:endParaRPr lang="fr-FR" sz="1200" dirty="0">
                <a:effectLst/>
                <a:latin typeface="Times New Roman" panose="02020603050405020304" pitchFamily="18" charset="0"/>
                <a:ea typeface="Times New Roman" panose="02020603050405020304" pitchFamily="18" charset="0"/>
              </a:endParaRPr>
            </a:p>
            <a:p>
              <a:pPr>
                <a:lnSpc>
                  <a:spcPct val="130000"/>
                </a:lnSpc>
                <a:tabLst>
                  <a:tab pos="90170" algn="l"/>
                </a:tabLst>
              </a:pPr>
              <a:r>
                <a:rPr lang="fr-FR" sz="1200" b="1" dirty="0">
                  <a:solidFill>
                    <a:srgbClr val="662483"/>
                  </a:solidFill>
                  <a:effectLst/>
                  <a:latin typeface="Arial" panose="020B0604020202020204" pitchFamily="34" charset="0"/>
                  <a:ea typeface="Times New Roman" panose="02020603050405020304" pitchFamily="18" charset="0"/>
                </a:rPr>
                <a:t>	</a:t>
              </a:r>
              <a:r>
                <a:rPr lang="fr-FR" sz="1200" b="1" dirty="0">
                  <a:solidFill>
                    <a:srgbClr val="662483"/>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662483"/>
                  </a:solidFill>
                  <a:effectLst/>
                  <a:latin typeface="Arial" panose="020B0604020202020204" pitchFamily="34" charset="0"/>
                  <a:ea typeface="Times New Roman" panose="02020603050405020304" pitchFamily="18" charset="0"/>
                </a:rPr>
                <a:t> </a:t>
              </a:r>
              <a:r>
                <a:rPr lang="fr-FR" sz="1200" b="1" dirty="0">
                  <a:solidFill>
                    <a:srgbClr val="C00000"/>
                  </a:solidFill>
                  <a:effectLst/>
                  <a:latin typeface="Arial" panose="020B0604020202020204" pitchFamily="34" charset="0"/>
                  <a:ea typeface="Times New Roman" panose="02020603050405020304" pitchFamily="18" charset="0"/>
                </a:rPr>
                <a:t>Sort the </a:t>
              </a:r>
              <a:r>
                <a:rPr lang="fr-FR" sz="1200" b="1" dirty="0" err="1">
                  <a:solidFill>
                    <a:srgbClr val="C00000"/>
                  </a:solidFill>
                  <a:effectLst/>
                  <a:latin typeface="Arial" panose="020B0604020202020204" pitchFamily="34" charset="0"/>
                  <a:ea typeface="Times New Roman" panose="02020603050405020304" pitchFamily="18" charset="0"/>
                </a:rPr>
                <a:t>paragraphs</a:t>
              </a:r>
              <a:r>
                <a:rPr lang="fr-FR" sz="1200" b="1" dirty="0">
                  <a:solidFill>
                    <a:srgbClr val="C00000"/>
                  </a:solidFill>
                  <a:effectLst/>
                  <a:latin typeface="Arial" panose="020B0604020202020204" pitchFamily="34"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a:lnSpc>
                  <a:spcPct val="130000"/>
                </a:lnSpc>
                <a:spcBef>
                  <a:spcPts val="300"/>
                </a:spcBef>
                <a:tabLst>
                  <a:tab pos="90170" algn="l"/>
                </a:tabLst>
              </a:pPr>
              <a:r>
                <a:rPr lang="fr-FR" sz="1200" b="1" dirty="0">
                  <a:solidFill>
                    <a:srgbClr val="662483"/>
                  </a:solidFill>
                  <a:effectLst/>
                  <a:latin typeface="Arial" panose="020B0604020202020204" pitchFamily="34" charset="0"/>
                  <a:ea typeface="Times New Roman" panose="02020603050405020304" pitchFamily="18" charset="0"/>
                </a:rPr>
                <a:t>Activités externes à intégrer dans votre cours</a:t>
              </a:r>
              <a:endParaRPr lang="fr-FR" sz="1200" dirty="0">
                <a:effectLst/>
                <a:latin typeface="Times New Roman" panose="02020603050405020304" pitchFamily="18" charset="0"/>
                <a:ea typeface="Times New Roman" panose="02020603050405020304" pitchFamily="18" charset="0"/>
              </a:endParaRPr>
            </a:p>
            <a:p>
              <a:pPr>
                <a:lnSpc>
                  <a:spcPct val="130000"/>
                </a:lnSpc>
                <a:tabLst>
                  <a:tab pos="90170" algn="l"/>
                </a:tabLst>
              </a:pPr>
              <a:r>
                <a:rPr lang="fr-FR" sz="1200" b="1" dirty="0">
                  <a:solidFill>
                    <a:srgbClr val="662483"/>
                  </a:solidFill>
                  <a:effectLst/>
                  <a:latin typeface="Arial" panose="020B0604020202020204" pitchFamily="34" charset="0"/>
                  <a:ea typeface="Times New Roman" panose="02020603050405020304" pitchFamily="18" charset="0"/>
                </a:rPr>
                <a:t>	</a:t>
              </a:r>
              <a:r>
                <a:rPr lang="fr-FR" sz="1200" b="1" dirty="0">
                  <a:solidFill>
                    <a:srgbClr val="662483"/>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662483"/>
                  </a:solidFill>
                  <a:effectLst/>
                  <a:latin typeface="Arial" panose="020B0604020202020204" pitchFamily="34" charset="0"/>
                  <a:ea typeface="Times New Roman" panose="02020603050405020304" pitchFamily="18" charset="0"/>
                </a:rPr>
                <a:t> </a:t>
              </a:r>
              <a:r>
                <a:rPr lang="fr-FR" sz="1200" b="1" dirty="0" err="1">
                  <a:solidFill>
                    <a:srgbClr val="0070C0"/>
                  </a:solidFill>
                  <a:effectLst/>
                  <a:latin typeface="Arial" panose="020B0604020202020204" pitchFamily="34" charset="0"/>
                  <a:ea typeface="Times New Roman" panose="02020603050405020304" pitchFamily="18" charset="0"/>
                </a:rPr>
                <a:t>Digistorm</a:t>
              </a:r>
              <a:r>
                <a:rPr lang="fr-FR" sz="1200" b="1" dirty="0">
                  <a:solidFill>
                    <a:srgbClr val="0070C0"/>
                  </a:solidFill>
                  <a:effectLst/>
                  <a:latin typeface="Arial" panose="020B0604020202020204" pitchFamily="34" charset="0"/>
                  <a:ea typeface="Times New Roman" panose="02020603050405020304" pitchFamily="18" charset="0"/>
                </a:rPr>
                <a:t> (Questionnaire)</a:t>
              </a:r>
              <a:endParaRPr lang="fr-FR" sz="1200" dirty="0">
                <a:effectLst/>
                <a:latin typeface="Times New Roman" panose="02020603050405020304" pitchFamily="18" charset="0"/>
                <a:ea typeface="Times New Roman" panose="02020603050405020304" pitchFamily="18" charset="0"/>
              </a:endParaRPr>
            </a:p>
            <a:p>
              <a:pPr>
                <a:lnSpc>
                  <a:spcPct val="130000"/>
                </a:lnSpc>
                <a:tabLst>
                  <a:tab pos="90170" algn="l"/>
                </a:tabLst>
              </a:pPr>
              <a:r>
                <a:rPr lang="fr-FR" sz="1200" b="1" dirty="0">
                  <a:solidFill>
                    <a:srgbClr val="662483"/>
                  </a:solidFill>
                  <a:effectLst/>
                  <a:latin typeface="Arial" panose="020B0604020202020204" pitchFamily="34" charset="0"/>
                  <a:ea typeface="Times New Roman" panose="02020603050405020304" pitchFamily="18" charset="0"/>
                </a:rPr>
                <a:t>	</a:t>
              </a:r>
              <a:r>
                <a:rPr lang="fr-FR" sz="1200" b="1" dirty="0">
                  <a:solidFill>
                    <a:srgbClr val="662483"/>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662483"/>
                  </a:solidFill>
                  <a:effectLst/>
                  <a:latin typeface="Arial" panose="020B0604020202020204" pitchFamily="34" charset="0"/>
                  <a:ea typeface="Times New Roman" panose="02020603050405020304" pitchFamily="18" charset="0"/>
                </a:rPr>
                <a:t> </a:t>
              </a:r>
              <a:r>
                <a:rPr lang="fr-FR" sz="1200" b="1" dirty="0">
                  <a:solidFill>
                    <a:srgbClr val="0070C0"/>
                  </a:solidFill>
                  <a:effectLst/>
                  <a:latin typeface="Arial" panose="020B0604020202020204" pitchFamily="34" charset="0"/>
                  <a:ea typeface="Times New Roman" panose="02020603050405020304" pitchFamily="18" charset="0"/>
                </a:rPr>
                <a:t>Exerciseur en ligne</a:t>
              </a:r>
              <a:endParaRPr lang="fr-FR" sz="1200" dirty="0">
                <a:effectLst/>
                <a:latin typeface="Times New Roman" panose="02020603050405020304" pitchFamily="18" charset="0"/>
                <a:ea typeface="Times New Roman" panose="02020603050405020304" pitchFamily="18" charset="0"/>
              </a:endParaRPr>
            </a:p>
            <a:p>
              <a:pPr>
                <a:lnSpc>
                  <a:spcPct val="130000"/>
                </a:lnSpc>
                <a:tabLst>
                  <a:tab pos="90170" algn="l"/>
                  <a:tab pos="1980565" algn="r"/>
                </a:tabLst>
              </a:pPr>
              <a:r>
                <a:rPr lang="fr-FR" sz="1200" b="1" dirty="0">
                  <a:solidFill>
                    <a:srgbClr val="662483"/>
                  </a:solidFill>
                  <a:effectLst/>
                  <a:latin typeface="Arial" panose="020B0604020202020204" pitchFamily="34" charset="0"/>
                  <a:ea typeface="Times New Roman" panose="02020603050405020304" pitchFamily="18" charset="0"/>
                </a:rPr>
                <a:t>	</a:t>
              </a:r>
              <a:r>
                <a:rPr lang="fr-FR" sz="1200" b="1" dirty="0">
                  <a:solidFill>
                    <a:srgbClr val="662483"/>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662483"/>
                  </a:solidFill>
                  <a:effectLst/>
                  <a:latin typeface="Arial" panose="020B0604020202020204" pitchFamily="34" charset="0"/>
                  <a:ea typeface="Times New Roman" panose="02020603050405020304" pitchFamily="18" charset="0"/>
                </a:rPr>
                <a:t> </a:t>
              </a:r>
              <a:r>
                <a:rPr lang="fr-FR" sz="1200" b="1" dirty="0">
                  <a:solidFill>
                    <a:srgbClr val="0070C0"/>
                  </a:solidFill>
                  <a:effectLst/>
                  <a:latin typeface="Arial" panose="020B0604020202020204" pitchFamily="34" charset="0"/>
                  <a:ea typeface="Times New Roman" panose="02020603050405020304" pitchFamily="18" charset="0"/>
                </a:rPr>
                <a:t>Simulateur </a:t>
              </a:r>
              <a:r>
                <a:rPr lang="fr-FR" sz="1200" b="1" dirty="0">
                  <a:solidFill>
                    <a:srgbClr val="000000"/>
                  </a:solidFill>
                  <a:effectLst/>
                  <a:latin typeface="Arial" panose="020B0604020202020204" pitchFamily="34" charset="0"/>
                  <a:ea typeface="Times New Roman" panose="02020603050405020304" pitchFamily="18" charset="0"/>
                </a:rPr>
                <a:t>	</a:t>
              </a:r>
              <a:r>
                <a:rPr lang="fr-FR" sz="1200" b="1" dirty="0">
                  <a:solidFill>
                    <a:srgbClr val="662483"/>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662483"/>
                  </a:solidFill>
                  <a:effectLst/>
                  <a:latin typeface="Arial" panose="020B0604020202020204" pitchFamily="34" charset="0"/>
                  <a:ea typeface="Times New Roman" panose="02020603050405020304" pitchFamily="18" charset="0"/>
                </a:rPr>
                <a:t> </a:t>
              </a:r>
              <a:r>
                <a:rPr lang="fr-FR" sz="1200" b="1" dirty="0">
                  <a:solidFill>
                    <a:srgbClr val="000000"/>
                  </a:solidFill>
                  <a:effectLst/>
                  <a:latin typeface="Arial" panose="020B0604020202020204" pitchFamily="34" charset="0"/>
                  <a:ea typeface="Times New Roman" panose="02020603050405020304" pitchFamily="18" charset="0"/>
                </a:rPr>
                <a:t>Autre</a:t>
              </a:r>
              <a:endParaRPr lang="fr-FR" sz="1200" dirty="0">
                <a:effectLst/>
                <a:latin typeface="Times New Roman" panose="02020603050405020304" pitchFamily="18" charset="0"/>
                <a:ea typeface="Times New Roman" panose="02020603050405020304" pitchFamily="18" charset="0"/>
              </a:endParaRPr>
            </a:p>
          </p:txBody>
        </p:sp>
        <p:grpSp>
          <p:nvGrpSpPr>
            <p:cNvPr id="54" name="Groupe 53">
              <a:extLst>
                <a:ext uri="{FF2B5EF4-FFF2-40B4-BE49-F238E27FC236}">
                  <a16:creationId xmlns:a16="http://schemas.microsoft.com/office/drawing/2014/main" id="{C618BCBE-5B3E-4670-B55B-D2F3F2B015F7}"/>
                </a:ext>
              </a:extLst>
            </p:cNvPr>
            <p:cNvGrpSpPr/>
            <p:nvPr/>
          </p:nvGrpSpPr>
          <p:grpSpPr>
            <a:xfrm>
              <a:off x="1419283" y="314150"/>
              <a:ext cx="150495" cy="150495"/>
              <a:chOff x="0" y="0"/>
              <a:chExt cx="151129" cy="151127"/>
            </a:xfrm>
          </p:grpSpPr>
          <p:sp>
            <p:nvSpPr>
              <p:cNvPr id="83" name="Ellipse 82">
                <a:extLst>
                  <a:ext uri="{FF2B5EF4-FFF2-40B4-BE49-F238E27FC236}">
                    <a16:creationId xmlns:a16="http://schemas.microsoft.com/office/drawing/2014/main" id="{ABB24E3E-3D70-41AD-8328-A59E0CF675C9}"/>
                  </a:ext>
                </a:extLst>
              </p:cNvPr>
              <p:cNvSpPr/>
              <p:nvPr/>
            </p:nvSpPr>
            <p:spPr>
              <a:xfrm>
                <a:off x="0" y="0"/>
                <a:ext cx="151129" cy="151127"/>
              </a:xfrm>
              <a:prstGeom prst="ellipse">
                <a:avLst/>
              </a:prstGeom>
              <a:solidFill>
                <a:srgbClr val="A792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84" name="Image 83">
                <a:extLst>
                  <a:ext uri="{FF2B5EF4-FFF2-40B4-BE49-F238E27FC236}">
                    <a16:creationId xmlns:a16="http://schemas.microsoft.com/office/drawing/2014/main" id="{2643BEB3-1D52-4793-93CF-D73EB9AC0D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183" y="17652"/>
                <a:ext cx="111760" cy="111760"/>
              </a:xfrm>
              <a:prstGeom prst="rect">
                <a:avLst/>
              </a:prstGeom>
            </p:spPr>
          </p:pic>
        </p:grpSp>
        <p:sp>
          <p:nvSpPr>
            <p:cNvPr id="56" name="Rectangle 55">
              <a:extLst>
                <a:ext uri="{FF2B5EF4-FFF2-40B4-BE49-F238E27FC236}">
                  <a16:creationId xmlns:a16="http://schemas.microsoft.com/office/drawing/2014/main" id="{D5C5870C-69E5-49EB-AE6E-BB6F662AEB8C}"/>
                </a:ext>
              </a:extLst>
            </p:cNvPr>
            <p:cNvSpPr/>
            <p:nvPr/>
          </p:nvSpPr>
          <p:spPr>
            <a:xfrm>
              <a:off x="0" y="0"/>
              <a:ext cx="3801931" cy="305429"/>
            </a:xfrm>
            <a:prstGeom prst="rect">
              <a:avLst/>
            </a:prstGeom>
            <a:solidFill>
              <a:srgbClr val="66248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107000"/>
                </a:lnSpc>
                <a:spcAft>
                  <a:spcPts val="800"/>
                </a:spcAft>
                <a:tabLst>
                  <a:tab pos="892175" algn="l"/>
                </a:tabLst>
              </a:pPr>
              <a:r>
                <a:rPr lang="fr-FR" sz="1600" dirty="0">
                  <a:effectLst/>
                  <a:latin typeface="Arial Black" panose="020B0A04020102020204" pitchFamily="34" charset="0"/>
                  <a:ea typeface="Calibri" panose="020F0502020204030204" pitchFamily="34" charset="0"/>
                  <a:cs typeface="Times New Roman" panose="02020603050405020304" pitchFamily="18" charset="0"/>
                </a:rPr>
                <a:t>	</a:t>
              </a:r>
              <a:r>
                <a:rPr lang="fr-FR" sz="2400" dirty="0">
                  <a:effectLst/>
                  <a:latin typeface="Arial Black" panose="020B0A04020102020204" pitchFamily="34" charset="0"/>
                  <a:ea typeface="Calibri" panose="020F0502020204030204" pitchFamily="34" charset="0"/>
                  <a:cs typeface="Times New Roman" panose="02020603050405020304" pitchFamily="18" charset="0"/>
                </a:rPr>
                <a:t>Pratique / Entraînement</a:t>
              </a:r>
              <a:endParaRPr lang="fr-FR" sz="2400" dirty="0">
                <a:effectLst/>
                <a:ea typeface="Calibri" panose="020F0502020204030204" pitchFamily="34" charset="0"/>
                <a:cs typeface="Times New Roman" panose="02020603050405020304" pitchFamily="18" charset="0"/>
              </a:endParaRPr>
            </a:p>
          </p:txBody>
        </p:sp>
        <p:pic>
          <p:nvPicPr>
            <p:cNvPr id="57" name="Image 56">
              <a:extLst>
                <a:ext uri="{FF2B5EF4-FFF2-40B4-BE49-F238E27FC236}">
                  <a16:creationId xmlns:a16="http://schemas.microsoft.com/office/drawing/2014/main" id="{1226DEAC-DFC9-420D-9975-E483D1D77B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855" y="28049"/>
              <a:ext cx="268605" cy="268605"/>
            </a:xfrm>
            <a:prstGeom prst="rect">
              <a:avLst/>
            </a:prstGeom>
          </p:spPr>
        </p:pic>
        <p:grpSp>
          <p:nvGrpSpPr>
            <p:cNvPr id="58" name="Groupe 57">
              <a:extLst>
                <a:ext uri="{FF2B5EF4-FFF2-40B4-BE49-F238E27FC236}">
                  <a16:creationId xmlns:a16="http://schemas.microsoft.com/office/drawing/2014/main" id="{E84E2A17-C691-4FFB-A4B0-067FE514509F}"/>
                </a:ext>
              </a:extLst>
            </p:cNvPr>
            <p:cNvGrpSpPr/>
            <p:nvPr/>
          </p:nvGrpSpPr>
          <p:grpSpPr>
            <a:xfrm>
              <a:off x="1419283" y="740496"/>
              <a:ext cx="151129" cy="151127"/>
              <a:chOff x="0" y="0"/>
              <a:chExt cx="151129" cy="151127"/>
            </a:xfrm>
          </p:grpSpPr>
          <p:sp>
            <p:nvSpPr>
              <p:cNvPr id="81" name="Ellipse 80">
                <a:extLst>
                  <a:ext uri="{FF2B5EF4-FFF2-40B4-BE49-F238E27FC236}">
                    <a16:creationId xmlns:a16="http://schemas.microsoft.com/office/drawing/2014/main" id="{95E747E7-D342-4754-81DD-6AC12CEE4E00}"/>
                  </a:ext>
                </a:extLst>
              </p:cNvPr>
              <p:cNvSpPr/>
              <p:nvPr/>
            </p:nvSpPr>
            <p:spPr>
              <a:xfrm>
                <a:off x="0" y="0"/>
                <a:ext cx="151129" cy="151127"/>
              </a:xfrm>
              <a:prstGeom prst="ellipse">
                <a:avLst/>
              </a:prstGeom>
              <a:solidFill>
                <a:srgbClr val="A792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82" name="Image 81">
                <a:extLst>
                  <a:ext uri="{FF2B5EF4-FFF2-40B4-BE49-F238E27FC236}">
                    <a16:creationId xmlns:a16="http://schemas.microsoft.com/office/drawing/2014/main" id="{77AB0552-F88A-43F5-B23E-8C34CCC8E15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41071"/>
              <a:stretch/>
            </p:blipFill>
            <p:spPr bwMode="auto">
              <a:xfrm>
                <a:off x="24713" y="49427"/>
                <a:ext cx="106045" cy="62230"/>
              </a:xfrm>
              <a:prstGeom prst="rect">
                <a:avLst/>
              </a:prstGeom>
              <a:ln>
                <a:noFill/>
              </a:ln>
              <a:extLst>
                <a:ext uri="{53640926-AAD7-44D8-BBD7-CCE9431645EC}">
                  <a14:shadowObscured xmlns:a14="http://schemas.microsoft.com/office/drawing/2010/main"/>
                </a:ext>
              </a:extLst>
            </p:spPr>
          </p:pic>
        </p:grpSp>
        <p:sp>
          <p:nvSpPr>
            <p:cNvPr id="60" name="Zone de texte 2">
              <a:extLst>
                <a:ext uri="{FF2B5EF4-FFF2-40B4-BE49-F238E27FC236}">
                  <a16:creationId xmlns:a16="http://schemas.microsoft.com/office/drawing/2014/main" id="{74016904-97C0-4005-8B09-A371D0D1FFF3}"/>
                </a:ext>
              </a:extLst>
            </p:cNvPr>
            <p:cNvSpPr txBox="1">
              <a:spLocks noChangeArrowheads="1"/>
            </p:cNvSpPr>
            <p:nvPr/>
          </p:nvSpPr>
          <p:spPr bwMode="auto">
            <a:xfrm>
              <a:off x="78537" y="2232707"/>
              <a:ext cx="1057267" cy="161922"/>
            </a:xfrm>
            <a:prstGeom prst="rect">
              <a:avLst/>
            </a:prstGeom>
            <a:noFill/>
            <a:ln w="9525">
              <a:noFill/>
              <a:miter lim="800000"/>
              <a:headEnd/>
              <a:tailEnd/>
            </a:ln>
          </p:spPr>
          <p:txBody>
            <a:bodyPr rot="0" vert="horz" wrap="square" lIns="0" tIns="0" rIns="0" bIns="0" anchor="t" anchorCtr="0">
              <a:noAutofit/>
            </a:bodyPr>
            <a:lstStyle/>
            <a:p>
              <a:pPr>
                <a:lnSpc>
                  <a:spcPct val="107000"/>
                </a:lnSpc>
                <a:spcAft>
                  <a:spcPts val="800"/>
                </a:spcAft>
              </a:pPr>
              <a:r>
                <a:rPr lang="fr-FR" dirty="0">
                  <a:solidFill>
                    <a:srgbClr val="A792B5"/>
                  </a:solidFill>
                  <a:effectLst/>
                  <a:latin typeface="Arial Black" panose="020B0A04020102020204" pitchFamily="34" charset="0"/>
                  <a:ea typeface="Calibri" panose="020F0502020204030204" pitchFamily="34" charset="0"/>
                  <a:cs typeface="Times New Roman" panose="02020603050405020304" pitchFamily="18" charset="0"/>
                </a:rPr>
                <a:t>Activités</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2" name="Zone de texte 2">
              <a:extLst>
                <a:ext uri="{FF2B5EF4-FFF2-40B4-BE49-F238E27FC236}">
                  <a16:creationId xmlns:a16="http://schemas.microsoft.com/office/drawing/2014/main" id="{C3A9C995-5532-4F88-8D97-6CA434A8003A}"/>
                </a:ext>
              </a:extLst>
            </p:cNvPr>
            <p:cNvSpPr txBox="1">
              <a:spLocks noChangeArrowheads="1"/>
            </p:cNvSpPr>
            <p:nvPr/>
          </p:nvSpPr>
          <p:spPr bwMode="auto">
            <a:xfrm>
              <a:off x="1722213" y="2238317"/>
              <a:ext cx="1465569" cy="161922"/>
            </a:xfrm>
            <a:prstGeom prst="rect">
              <a:avLst/>
            </a:prstGeom>
            <a:noFill/>
            <a:ln w="9525">
              <a:noFill/>
              <a:miter lim="800000"/>
              <a:headEnd/>
              <a:tailEnd/>
            </a:ln>
          </p:spPr>
          <p:txBody>
            <a:bodyPr rot="0" vert="horz" wrap="square" lIns="0" tIns="0" rIns="0" bIns="0" anchor="t" anchorCtr="0">
              <a:noAutofit/>
            </a:bodyPr>
            <a:lstStyle/>
            <a:p>
              <a:pPr>
                <a:lnSpc>
                  <a:spcPct val="107000"/>
                </a:lnSpc>
                <a:spcAft>
                  <a:spcPts val="800"/>
                </a:spcAft>
              </a:pPr>
              <a:r>
                <a:rPr lang="fr-FR" dirty="0">
                  <a:solidFill>
                    <a:srgbClr val="A792B5"/>
                  </a:solidFill>
                  <a:effectLst/>
                  <a:latin typeface="Arial Black" panose="020B0A04020102020204" pitchFamily="34" charset="0"/>
                  <a:ea typeface="Calibri" panose="020F0502020204030204" pitchFamily="34" charset="0"/>
                  <a:cs typeface="Times New Roman" panose="02020603050405020304" pitchFamily="18" charset="0"/>
                </a:rPr>
                <a:t>Outils numériques</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3" name="Groupe 62">
              <a:extLst>
                <a:ext uri="{FF2B5EF4-FFF2-40B4-BE49-F238E27FC236}">
                  <a16:creationId xmlns:a16="http://schemas.microsoft.com/office/drawing/2014/main" id="{47AD973D-DFDC-4834-A2F5-7F5F9ED62A22}"/>
                </a:ext>
              </a:extLst>
            </p:cNvPr>
            <p:cNvGrpSpPr/>
            <p:nvPr/>
          </p:nvGrpSpPr>
          <p:grpSpPr>
            <a:xfrm>
              <a:off x="1419283" y="1856849"/>
              <a:ext cx="150495" cy="150495"/>
              <a:chOff x="0" y="0"/>
              <a:chExt cx="150495" cy="150495"/>
            </a:xfrm>
          </p:grpSpPr>
          <p:sp>
            <p:nvSpPr>
              <p:cNvPr id="79" name="Ellipse 78">
                <a:extLst>
                  <a:ext uri="{FF2B5EF4-FFF2-40B4-BE49-F238E27FC236}">
                    <a16:creationId xmlns:a16="http://schemas.microsoft.com/office/drawing/2014/main" id="{2D6885C3-1CBA-425D-B25A-94C9D2303A71}"/>
                  </a:ext>
                </a:extLst>
              </p:cNvPr>
              <p:cNvSpPr/>
              <p:nvPr/>
            </p:nvSpPr>
            <p:spPr>
              <a:xfrm>
                <a:off x="0" y="0"/>
                <a:ext cx="150495" cy="150495"/>
              </a:xfrm>
              <a:prstGeom prst="ellipse">
                <a:avLst/>
              </a:prstGeom>
              <a:solidFill>
                <a:srgbClr val="A792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80" name="Image 79">
                <a:extLst>
                  <a:ext uri="{FF2B5EF4-FFF2-40B4-BE49-F238E27FC236}">
                    <a16:creationId xmlns:a16="http://schemas.microsoft.com/office/drawing/2014/main" id="{AC5FA977-09B0-4B60-A400-8B4DD0D6D3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244" y="31775"/>
                <a:ext cx="100330" cy="100330"/>
              </a:xfrm>
              <a:prstGeom prst="rect">
                <a:avLst/>
              </a:prstGeom>
            </p:spPr>
          </p:pic>
        </p:grpSp>
        <p:grpSp>
          <p:nvGrpSpPr>
            <p:cNvPr id="64" name="Groupe 63">
              <a:extLst>
                <a:ext uri="{FF2B5EF4-FFF2-40B4-BE49-F238E27FC236}">
                  <a16:creationId xmlns:a16="http://schemas.microsoft.com/office/drawing/2014/main" id="{3BE8FAF9-228D-4DDC-9457-FB2F33860158}"/>
                </a:ext>
              </a:extLst>
            </p:cNvPr>
            <p:cNvGrpSpPr/>
            <p:nvPr/>
          </p:nvGrpSpPr>
          <p:grpSpPr>
            <a:xfrm>
              <a:off x="1419283" y="2114901"/>
              <a:ext cx="150495" cy="150495"/>
              <a:chOff x="0" y="0"/>
              <a:chExt cx="150495" cy="150495"/>
            </a:xfrm>
          </p:grpSpPr>
          <p:sp>
            <p:nvSpPr>
              <p:cNvPr id="75" name="Ellipse 74">
                <a:extLst>
                  <a:ext uri="{FF2B5EF4-FFF2-40B4-BE49-F238E27FC236}">
                    <a16:creationId xmlns:a16="http://schemas.microsoft.com/office/drawing/2014/main" id="{D827E158-6E81-4BA3-B14D-4B80627E90DC}"/>
                  </a:ext>
                </a:extLst>
              </p:cNvPr>
              <p:cNvSpPr/>
              <p:nvPr/>
            </p:nvSpPr>
            <p:spPr>
              <a:xfrm>
                <a:off x="0" y="0"/>
                <a:ext cx="150495" cy="150495"/>
              </a:xfrm>
              <a:prstGeom prst="ellipse">
                <a:avLst/>
              </a:prstGeom>
              <a:solidFill>
                <a:srgbClr val="A792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76" name="Image 75">
                <a:extLst>
                  <a:ext uri="{FF2B5EF4-FFF2-40B4-BE49-F238E27FC236}">
                    <a16:creationId xmlns:a16="http://schemas.microsoft.com/office/drawing/2014/main" id="{EEE3254C-8800-4157-8B56-96D7F67B85E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774" y="17653"/>
                <a:ext cx="91440" cy="91440"/>
              </a:xfrm>
              <a:prstGeom prst="rect">
                <a:avLst/>
              </a:prstGeom>
            </p:spPr>
          </p:pic>
        </p:grpSp>
        <p:pic>
          <p:nvPicPr>
            <p:cNvPr id="66" name="Picture 1">
              <a:extLst>
                <a:ext uri="{FF2B5EF4-FFF2-40B4-BE49-F238E27FC236}">
                  <a16:creationId xmlns:a16="http://schemas.microsoft.com/office/drawing/2014/main" id="{A60E6A37-104C-4F27-8493-C3BD478DCF77}"/>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50488" y="2429051"/>
              <a:ext cx="594360" cy="196850"/>
            </a:xfrm>
            <a:prstGeom prst="rect">
              <a:avLst/>
            </a:prstGeom>
          </p:spPr>
        </p:pic>
        <p:sp>
          <p:nvSpPr>
            <p:cNvPr id="68" name="ZoneTexte 24">
              <a:extLst>
                <a:ext uri="{FF2B5EF4-FFF2-40B4-BE49-F238E27FC236}">
                  <a16:creationId xmlns:a16="http://schemas.microsoft.com/office/drawing/2014/main" id="{9F4FDEB4-2CB4-4340-84A3-F0AECBC67014}"/>
                </a:ext>
              </a:extLst>
            </p:cNvPr>
            <p:cNvSpPr txBox="1"/>
            <p:nvPr/>
          </p:nvSpPr>
          <p:spPr>
            <a:xfrm>
              <a:off x="678787" y="2440270"/>
              <a:ext cx="1742440" cy="164866"/>
            </a:xfrm>
            <a:prstGeom prst="rect">
              <a:avLst/>
            </a:prstGeom>
            <a:noFill/>
          </p:spPr>
          <p:txBody>
            <a:bodyPr wrap="square" lIns="0" tIns="0" rIns="0" bIns="0" rtlCol="0">
              <a:spAutoFit/>
            </a:bodyPr>
            <a:lstStyle/>
            <a:p>
              <a:pPr algn="just"/>
              <a:r>
                <a:rPr lang="fr-FR" sz="700" i="1" dirty="0">
                  <a:solidFill>
                    <a:srgbClr val="000000"/>
                  </a:solidFill>
                  <a:effectLst/>
                  <a:latin typeface="Arial" panose="020B0604020202020204" pitchFamily="34" charset="0"/>
                  <a:ea typeface="Arial" panose="020B0604020202020204" pitchFamily="34" charset="0"/>
                </a:rPr>
                <a:t>This work </a:t>
              </a:r>
              <a:r>
                <a:rPr lang="fr-FR" sz="700" i="1" dirty="0" err="1">
                  <a:solidFill>
                    <a:srgbClr val="000000"/>
                  </a:solidFill>
                  <a:effectLst/>
                  <a:latin typeface="Arial" panose="020B0604020202020204" pitchFamily="34" charset="0"/>
                  <a:ea typeface="Arial" panose="020B0604020202020204" pitchFamily="34" charset="0"/>
                </a:rPr>
                <a:t>is</a:t>
              </a:r>
              <a:r>
                <a:rPr lang="fr-FR" sz="700" i="1" dirty="0">
                  <a:solidFill>
                    <a:srgbClr val="000000"/>
                  </a:solidFill>
                  <a:effectLst/>
                  <a:latin typeface="Arial" panose="020B0604020202020204" pitchFamily="34" charset="0"/>
                  <a:ea typeface="Arial" panose="020B0604020202020204" pitchFamily="34" charset="0"/>
                </a:rPr>
                <a:t> a derivative of ABC Learning Design method by Clive Young and Nataša Perović, UCL (2015). Learning types, Laurillard, D. (2012). </a:t>
              </a:r>
              <a:endParaRPr lang="fr-FR" sz="700" dirty="0">
                <a:effectLst/>
                <a:latin typeface="Times New Roman" panose="02020603050405020304" pitchFamily="18" charset="0"/>
                <a:ea typeface="Times New Roman" panose="02020603050405020304" pitchFamily="18" charset="0"/>
              </a:endParaRPr>
            </a:p>
            <a:p>
              <a:pPr algn="just"/>
              <a:r>
                <a:rPr lang="fr-FR" sz="700" i="1" dirty="0">
                  <a:solidFill>
                    <a:srgbClr val="000000"/>
                  </a:solidFill>
                  <a:effectLst/>
                  <a:latin typeface="Arial" panose="020B0604020202020204" pitchFamily="34" charset="0"/>
                  <a:ea typeface="Arial" panose="020B0604020202020204" pitchFamily="34" charset="0"/>
                </a:rPr>
                <a:t>Licensed under </a:t>
              </a:r>
              <a:r>
                <a:rPr lang="fr-FR" sz="700" i="1" dirty="0">
                  <a:solidFill>
                    <a:srgbClr val="0070C0"/>
                  </a:solidFill>
                  <a:effectLst/>
                  <a:latin typeface="Arial" panose="020B0604020202020204" pitchFamily="34" charset="0"/>
                  <a:ea typeface="Arial" panose="020B0604020202020204" pitchFamily="34" charset="0"/>
                </a:rPr>
                <a:t>CC BY-NC-SA 4.0</a:t>
              </a:r>
              <a:r>
                <a:rPr lang="fr-FR" sz="700" i="1" dirty="0">
                  <a:solidFill>
                    <a:srgbClr val="000000"/>
                  </a:solidFill>
                  <a:effectLst/>
                  <a:latin typeface="Arial" panose="020B0604020202020204" pitchFamily="34" charset="0"/>
                  <a:ea typeface="Arial" panose="020B0604020202020204" pitchFamily="34" charset="0"/>
                </a:rPr>
                <a:t>. Original </a:t>
              </a:r>
              <a:r>
                <a:rPr lang="fr-FR" sz="700" i="1" dirty="0" err="1">
                  <a:solidFill>
                    <a:srgbClr val="000000"/>
                  </a:solidFill>
                  <a:effectLst/>
                  <a:latin typeface="Arial" panose="020B0604020202020204" pitchFamily="34" charset="0"/>
                  <a:ea typeface="Arial" panose="020B0604020202020204" pitchFamily="34" charset="0"/>
                </a:rPr>
                <a:t>resources</a:t>
              </a:r>
              <a:r>
                <a:rPr lang="fr-FR" sz="700" i="1" dirty="0">
                  <a:solidFill>
                    <a:srgbClr val="000000"/>
                  </a:solidFill>
                  <a:effectLst/>
                  <a:latin typeface="Arial" panose="020B0604020202020204" pitchFamily="34" charset="0"/>
                  <a:ea typeface="Arial" panose="020B0604020202020204" pitchFamily="34" charset="0"/>
                </a:rPr>
                <a:t> </a:t>
              </a:r>
              <a:r>
                <a:rPr lang="fr-FR" sz="700" i="1" dirty="0" err="1">
                  <a:solidFill>
                    <a:srgbClr val="000000"/>
                  </a:solidFill>
                  <a:effectLst/>
                  <a:latin typeface="Arial" panose="020B0604020202020204" pitchFamily="34" charset="0"/>
                  <a:ea typeface="Arial" panose="020B0604020202020204" pitchFamily="34" charset="0"/>
                </a:rPr>
                <a:t>available</a:t>
              </a:r>
              <a:r>
                <a:rPr lang="fr-FR" sz="700" i="1" dirty="0">
                  <a:solidFill>
                    <a:srgbClr val="000000"/>
                  </a:solidFill>
                  <a:effectLst/>
                  <a:latin typeface="Arial" panose="020B0604020202020204" pitchFamily="34" charset="0"/>
                  <a:ea typeface="Arial" panose="020B0604020202020204" pitchFamily="34" charset="0"/>
                </a:rPr>
                <a:t> at </a:t>
              </a:r>
              <a:r>
                <a:rPr lang="fr-FR" sz="700" i="1" dirty="0">
                  <a:solidFill>
                    <a:srgbClr val="0070C0"/>
                  </a:solidFill>
                  <a:effectLst/>
                  <a:latin typeface="Arial" panose="020B0604020202020204" pitchFamily="34" charset="0"/>
                  <a:ea typeface="Arial" panose="020B0604020202020204" pitchFamily="34" charset="0"/>
                </a:rPr>
                <a:t>abc-ld.org</a:t>
              </a:r>
              <a:r>
                <a:rPr lang="fr-FR" sz="700" i="1" dirty="0">
                  <a:solidFill>
                    <a:srgbClr val="000000"/>
                  </a:solidFill>
                  <a:effectLst/>
                  <a:latin typeface="Arial" panose="020B0604020202020204" pitchFamily="34" charset="0"/>
                  <a:ea typeface="Arial" panose="020B0604020202020204" pitchFamily="34" charset="0"/>
                </a:rPr>
                <a:t>.   </a:t>
              </a:r>
              <a:endParaRPr lang="fr-FR" sz="700" dirty="0">
                <a:effectLst/>
                <a:latin typeface="Times New Roman" panose="02020603050405020304" pitchFamily="18" charset="0"/>
                <a:ea typeface="Times New Roman" panose="02020603050405020304" pitchFamily="18" charset="0"/>
              </a:endParaRPr>
            </a:p>
          </p:txBody>
        </p:sp>
        <p:sp>
          <p:nvSpPr>
            <p:cNvPr id="69" name="ZoneTexte 8">
              <a:extLst>
                <a:ext uri="{FF2B5EF4-FFF2-40B4-BE49-F238E27FC236}">
                  <a16:creationId xmlns:a16="http://schemas.microsoft.com/office/drawing/2014/main" id="{BAD33CC9-9C54-4839-A278-53F7DE4D30FD}"/>
                </a:ext>
              </a:extLst>
            </p:cNvPr>
            <p:cNvSpPr txBox="1"/>
            <p:nvPr/>
          </p:nvSpPr>
          <p:spPr>
            <a:xfrm>
              <a:off x="2535636" y="2417831"/>
              <a:ext cx="1266181" cy="248872"/>
            </a:xfrm>
            <a:prstGeom prst="rect">
              <a:avLst/>
            </a:prstGeom>
            <a:solidFill>
              <a:srgbClr val="662483"/>
            </a:solidFill>
          </p:spPr>
          <p:txBody>
            <a:bodyPr wrap="square" lIns="0" tIns="0" rIns="0" bIns="0" rtlCol="0" anchor="ctr">
              <a:noAutofit/>
            </a:bodyPr>
            <a:lstStyle/>
            <a:p>
              <a:pPr>
                <a:tabLst>
                  <a:tab pos="536575" algn="l"/>
                </a:tabLst>
              </a:pPr>
              <a:r>
                <a:rPr lang="fr-FR" sz="1000" dirty="0">
                  <a:solidFill>
                    <a:srgbClr val="FFFFFF"/>
                  </a:solidFill>
                  <a:effectLst/>
                  <a:latin typeface="Arial Black" panose="020B0A04020102020204" pitchFamily="34" charset="0"/>
                  <a:ea typeface="Arial" panose="020B0604020202020204" pitchFamily="34" charset="0"/>
                  <a:cs typeface="Arial" panose="020B0604020202020204" pitchFamily="34" charset="0"/>
                </a:rPr>
                <a:t>	Pratique</a:t>
              </a:r>
              <a:endParaRPr lang="fr-FR" sz="1000" dirty="0">
                <a:effectLst/>
                <a:latin typeface="Times New Roman" panose="02020603050405020304" pitchFamily="18" charset="0"/>
                <a:ea typeface="Times New Roman" panose="02020603050405020304" pitchFamily="18" charset="0"/>
              </a:endParaRPr>
            </a:p>
          </p:txBody>
        </p:sp>
        <p:pic>
          <p:nvPicPr>
            <p:cNvPr id="70" name="Image 69">
              <a:extLst>
                <a:ext uri="{FF2B5EF4-FFF2-40B4-BE49-F238E27FC236}">
                  <a16:creationId xmlns:a16="http://schemas.microsoft.com/office/drawing/2014/main" id="{5BFC5F93-FCDA-49AF-9100-C50802C21AF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74905" y="2434661"/>
              <a:ext cx="210185" cy="210185"/>
            </a:xfrm>
            <a:prstGeom prst="rect">
              <a:avLst/>
            </a:prstGeom>
          </p:spPr>
        </p:pic>
        <p:grpSp>
          <p:nvGrpSpPr>
            <p:cNvPr id="72" name="Groupe 71">
              <a:extLst>
                <a:ext uri="{FF2B5EF4-FFF2-40B4-BE49-F238E27FC236}">
                  <a16:creationId xmlns:a16="http://schemas.microsoft.com/office/drawing/2014/main" id="{8B504D46-12B5-4F96-8BB5-2928A78EDFBD}"/>
                </a:ext>
              </a:extLst>
            </p:cNvPr>
            <p:cNvGrpSpPr/>
            <p:nvPr/>
          </p:nvGrpSpPr>
          <p:grpSpPr>
            <a:xfrm>
              <a:off x="2726370" y="89757"/>
              <a:ext cx="1049020" cy="189865"/>
              <a:chOff x="0" y="0"/>
              <a:chExt cx="1076130" cy="190305"/>
            </a:xfrm>
          </p:grpSpPr>
          <p:sp>
            <p:nvSpPr>
              <p:cNvPr id="73" name="Zone de texte 508">
                <a:extLst>
                  <a:ext uri="{FF2B5EF4-FFF2-40B4-BE49-F238E27FC236}">
                    <a16:creationId xmlns:a16="http://schemas.microsoft.com/office/drawing/2014/main" id="{2DB9BD8C-1CA1-4234-B8C3-7E548E8E63A0}"/>
                  </a:ext>
                </a:extLst>
              </p:cNvPr>
              <p:cNvSpPr txBox="1"/>
              <p:nvPr/>
            </p:nvSpPr>
            <p:spPr>
              <a:xfrm>
                <a:off x="0" y="0"/>
                <a:ext cx="1076130" cy="190305"/>
              </a:xfrm>
              <a:prstGeom prst="rect">
                <a:avLst/>
              </a:prstGeom>
              <a:solidFill>
                <a:schemeClr val="lt1"/>
              </a:solidFill>
              <a:ln w="6350">
                <a:noFill/>
              </a:ln>
            </p:spPr>
            <p:txBody>
              <a:bodyPr rot="0" spcFirstLastPara="0" vert="horz" wrap="square" lIns="18000" tIns="18000" rIns="18000" bIns="18000" numCol="1" spcCol="0" rtlCol="0" fromWordArt="0" anchor="ctr" anchorCtr="0" forceAA="0" compatLnSpc="1">
                <a:prstTxWarp prst="textNoShape">
                  <a:avLst/>
                </a:prstTxWarp>
                <a:noAutofit/>
              </a:bodyPr>
              <a:lstStyle/>
              <a:p>
                <a:pPr>
                  <a:lnSpc>
                    <a:spcPct val="107000"/>
                  </a:lnSpc>
                  <a:spcAft>
                    <a:spcPts val="800"/>
                  </a:spcAft>
                  <a:tabLst>
                    <a:tab pos="1978025" algn="r"/>
                  </a:tabLst>
                </a:pPr>
                <a:r>
                  <a:rPr lang="fr-FR" sz="12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 Débutant</a:t>
                </a:r>
                <a:r>
                  <a:rPr lang="fr-FR"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1200"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Avancé</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4" name="Image 73">
                <a:extLst>
                  <a:ext uri="{FF2B5EF4-FFF2-40B4-BE49-F238E27FC236}">
                    <a16:creationId xmlns:a16="http://schemas.microsoft.com/office/drawing/2014/main" id="{0351D04B-419D-4A9D-A7C4-A9A95A0D12C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23854" b="22070"/>
              <a:stretch/>
            </p:blipFill>
            <p:spPr bwMode="auto">
              <a:xfrm>
                <a:off x="433415" y="21143"/>
                <a:ext cx="264160" cy="142875"/>
              </a:xfrm>
              <a:prstGeom prst="rect">
                <a:avLst/>
              </a:prstGeom>
              <a:ln>
                <a:noFill/>
              </a:ln>
              <a:extLst>
                <a:ext uri="{53640926-AAD7-44D8-BBD7-CCE9431645EC}">
                  <a14:shadowObscured xmlns:a14="http://schemas.microsoft.com/office/drawing/2010/main"/>
                </a:ext>
              </a:extLst>
            </p:spPr>
          </p:pic>
        </p:grpSp>
      </p:grpSp>
      <p:sp>
        <p:nvSpPr>
          <p:cNvPr id="4" name="ZoneTexte 3">
            <a:extLst>
              <a:ext uri="{FF2B5EF4-FFF2-40B4-BE49-F238E27FC236}">
                <a16:creationId xmlns:a16="http://schemas.microsoft.com/office/drawing/2014/main" id="{D3E57217-E7C2-961D-7089-C5CFC5B81847}"/>
              </a:ext>
            </a:extLst>
          </p:cNvPr>
          <p:cNvSpPr txBox="1"/>
          <p:nvPr/>
        </p:nvSpPr>
        <p:spPr>
          <a:xfrm>
            <a:off x="1311206" y="435109"/>
            <a:ext cx="10629879" cy="584775"/>
          </a:xfrm>
          <a:prstGeom prst="rect">
            <a:avLst/>
          </a:prstGeom>
          <a:noFill/>
        </p:spPr>
        <p:txBody>
          <a:bodyPr wrap="square" rtlCol="0">
            <a:spAutoFit/>
          </a:bodyPr>
          <a:lstStyle/>
          <a:p>
            <a:r>
              <a:rPr lang="en-US" sz="3200" dirty="0">
                <a:solidFill>
                  <a:schemeClr val="bg1"/>
                </a:solidFill>
                <a:latin typeface="Orbitron" panose="02000000000000000000" pitchFamily="2" charset="0"/>
              </a:rPr>
              <a:t>ABC Learning Design pour scénariser Moodle</a:t>
            </a:r>
          </a:p>
        </p:txBody>
      </p:sp>
      <p:pic>
        <p:nvPicPr>
          <p:cNvPr id="29" name="Graphique 28">
            <a:extLst>
              <a:ext uri="{FF2B5EF4-FFF2-40B4-BE49-F238E27FC236}">
                <a16:creationId xmlns:a16="http://schemas.microsoft.com/office/drawing/2014/main" id="{CC164665-31D5-DF68-8070-6CA8A33FA61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250914" y="234262"/>
            <a:ext cx="1025456" cy="1023678"/>
          </a:xfrm>
          <a:prstGeom prst="rect">
            <a:avLst/>
          </a:prstGeom>
        </p:spPr>
      </p:pic>
    </p:spTree>
    <p:custDataLst>
      <p:tags r:id="rId1"/>
    </p:custDataLst>
    <p:extLst>
      <p:ext uri="{BB962C8B-B14F-4D97-AF65-F5344CB8AC3E}">
        <p14:creationId xmlns:p14="http://schemas.microsoft.com/office/powerpoint/2010/main" val="549081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6" name="Groupe 35">
            <a:extLst>
              <a:ext uri="{FF2B5EF4-FFF2-40B4-BE49-F238E27FC236}">
                <a16:creationId xmlns:a16="http://schemas.microsoft.com/office/drawing/2014/main" id="{1F7DF6DC-7AE4-4DDA-B8DB-A30563D48455}"/>
              </a:ext>
            </a:extLst>
          </p:cNvPr>
          <p:cNvGrpSpPr/>
          <p:nvPr/>
        </p:nvGrpSpPr>
        <p:grpSpPr>
          <a:xfrm>
            <a:off x="4194289" y="1268667"/>
            <a:ext cx="7423200" cy="5227200"/>
            <a:chOff x="0" y="0"/>
            <a:chExt cx="3792083" cy="2666115"/>
          </a:xfrm>
        </p:grpSpPr>
        <p:sp>
          <p:nvSpPr>
            <p:cNvPr id="37" name="Rectangle 36">
              <a:extLst>
                <a:ext uri="{FF2B5EF4-FFF2-40B4-BE49-F238E27FC236}">
                  <a16:creationId xmlns:a16="http://schemas.microsoft.com/office/drawing/2014/main" id="{C3B78FE6-DBAC-44E7-B963-B23E864CDBB3}"/>
                </a:ext>
              </a:extLst>
            </p:cNvPr>
            <p:cNvSpPr/>
            <p:nvPr/>
          </p:nvSpPr>
          <p:spPr>
            <a:xfrm>
              <a:off x="11220" y="0"/>
              <a:ext cx="3779908" cy="2662829"/>
            </a:xfrm>
            <a:prstGeom prst="rect">
              <a:avLst/>
            </a:prstGeom>
            <a:solidFill>
              <a:srgbClr val="95C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a:p>
          </p:txBody>
        </p:sp>
        <p:sp>
          <p:nvSpPr>
            <p:cNvPr id="38" name="Rectangle avec coins arrondis du même côté 39">
              <a:extLst>
                <a:ext uri="{FF2B5EF4-FFF2-40B4-BE49-F238E27FC236}">
                  <a16:creationId xmlns:a16="http://schemas.microsoft.com/office/drawing/2014/main" id="{BFC8C5A5-37EC-49CA-9FD8-065371DD38FE}"/>
                </a:ext>
              </a:extLst>
            </p:cNvPr>
            <p:cNvSpPr/>
            <p:nvPr/>
          </p:nvSpPr>
          <p:spPr>
            <a:xfrm rot="16200000">
              <a:off x="1478504" y="104099"/>
              <a:ext cx="2333524" cy="2293634"/>
            </a:xfrm>
            <a:prstGeom prst="round2SameRect">
              <a:avLst>
                <a:gd name="adj1" fmla="val 7713"/>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 wrap="square" lIns="91440" tIns="45720" rIns="91440" bIns="45720" numCol="1" spcCol="0" rtlCol="0" fromWordArt="0" anchor="t" anchorCtr="0" forceAA="0" compatLnSpc="1">
              <a:prstTxWarp prst="textNoShape">
                <a:avLst/>
              </a:prstTxWarp>
              <a:noAutofit/>
            </a:bodyPr>
            <a:lstStyle/>
            <a:p>
              <a:pPr>
                <a:lnSpc>
                  <a:spcPct val="195000"/>
                </a:lnSpc>
                <a:spcBef>
                  <a:spcPts val="400"/>
                </a:spcBef>
              </a:pPr>
              <a:r>
                <a:rPr lang="fr-FR" sz="700">
                  <a:effectLst/>
                  <a:latin typeface="Arial" panose="020B0604020202020204" pitchFamily="34"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p:txBody>
        </p:sp>
        <p:sp>
          <p:nvSpPr>
            <p:cNvPr id="39" name="Rectangle avec coins arrondis du même côté 39">
              <a:extLst>
                <a:ext uri="{FF2B5EF4-FFF2-40B4-BE49-F238E27FC236}">
                  <a16:creationId xmlns:a16="http://schemas.microsoft.com/office/drawing/2014/main" id="{55B2B9C2-EFDF-4A99-85B7-E989A8FC74A5}"/>
                </a:ext>
              </a:extLst>
            </p:cNvPr>
            <p:cNvSpPr/>
            <p:nvPr/>
          </p:nvSpPr>
          <p:spPr>
            <a:xfrm rot="5400000" flipH="1">
              <a:off x="-436878" y="505571"/>
              <a:ext cx="2357653" cy="1457734"/>
            </a:xfrm>
            <a:prstGeom prst="round2SameRect">
              <a:avLst>
                <a:gd name="adj1" fmla="val 12216"/>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270" wrap="square" lIns="72000" tIns="36000" rIns="72000" bIns="36000" numCol="1" spcCol="0" rtlCol="0" fromWordArt="0" anchor="ctr" anchorCtr="0" forceAA="0" compatLnSpc="1">
              <a:prstTxWarp prst="textNoShape">
                <a:avLst/>
              </a:prstTxWarp>
              <a:noAutofit/>
            </a:bodyPr>
            <a:lstStyle/>
            <a:p>
              <a:pPr algn="just">
                <a:lnSpc>
                  <a:spcPct val="130000"/>
                </a:lnSpc>
                <a:tabLst>
                  <a:tab pos="90170" algn="l"/>
                </a:tabLst>
              </a:pPr>
              <a:r>
                <a:rPr lang="fr-FR" sz="800">
                  <a:effectLst/>
                  <a:latin typeface="Times New Roman" panose="02020603050405020304" pitchFamily="18"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p:txBody>
        </p:sp>
        <p:sp>
          <p:nvSpPr>
            <p:cNvPr id="40" name="Zone de texte 433">
              <a:extLst>
                <a:ext uri="{FF2B5EF4-FFF2-40B4-BE49-F238E27FC236}">
                  <a16:creationId xmlns:a16="http://schemas.microsoft.com/office/drawing/2014/main" id="{E75BCCB6-7904-40F0-A34C-A2C81C22AD57}"/>
                </a:ext>
              </a:extLst>
            </p:cNvPr>
            <p:cNvSpPr txBox="1"/>
            <p:nvPr/>
          </p:nvSpPr>
          <p:spPr>
            <a:xfrm>
              <a:off x="0" y="308539"/>
              <a:ext cx="1463675" cy="192532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lnSpc>
                  <a:spcPct val="107000"/>
                </a:lnSpc>
                <a:spcAft>
                  <a:spcPts val="800"/>
                </a:spcAft>
                <a:buClr>
                  <a:srgbClr val="3AAA35"/>
                </a:buClr>
                <a:buSzPts val="1200"/>
                <a:buFont typeface="Symbol" panose="05050102010706020507" pitchFamily="18" charset="2"/>
                <a:buChar char=""/>
                <a:tabLst>
                  <a:tab pos="90170" algn="l"/>
                </a:tabLst>
              </a:pPr>
              <a:r>
                <a:rPr lang="fr-FR"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Bilans, Commentaires, Compte-rendu</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Clr>
                  <a:srgbClr val="3AAA35"/>
                </a:buClr>
                <a:buSzPts val="1200"/>
                <a:buFont typeface="Symbol" panose="05050102010706020507" pitchFamily="18" charset="2"/>
                <a:buChar char=""/>
                <a:tabLst>
                  <a:tab pos="90170" algn="l"/>
                </a:tabLst>
              </a:pPr>
              <a:r>
                <a:rPr lang="fr-FR"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Rapports, Mémoires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Clr>
                  <a:srgbClr val="3AAA35"/>
                </a:buClr>
                <a:buSzPts val="1200"/>
                <a:buFont typeface="Symbol" panose="05050102010706020507" pitchFamily="18" charset="2"/>
                <a:buChar char=""/>
                <a:tabLst>
                  <a:tab pos="90170" algn="l"/>
                </a:tabLst>
              </a:pPr>
              <a:r>
                <a:rPr lang="fr-FR"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Modèle (conception, dessins)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Clr>
                  <a:srgbClr val="3AAA35"/>
                </a:buClr>
                <a:buSzPts val="1200"/>
                <a:buFont typeface="Symbol" panose="05050102010706020507" pitchFamily="18" charset="2"/>
                <a:buChar char=""/>
                <a:tabLst>
                  <a:tab pos="90170" algn="l"/>
                </a:tabLst>
              </a:pPr>
              <a:r>
                <a:rPr lang="fr-FR"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Prestations (performance)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Clr>
                  <a:srgbClr val="3AAA35"/>
                </a:buClr>
                <a:buSzPts val="1200"/>
                <a:buFont typeface="Symbol" panose="05050102010706020507" pitchFamily="18" charset="2"/>
                <a:buChar char=""/>
                <a:tabLst>
                  <a:tab pos="90170" algn="l"/>
                </a:tabLst>
              </a:pPr>
              <a:r>
                <a:rPr lang="fr-FR"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Objets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Clr>
                  <a:srgbClr val="3AAA35"/>
                </a:buClr>
                <a:buSzPts val="1200"/>
                <a:buFont typeface="Symbol" panose="05050102010706020507" pitchFamily="18" charset="2"/>
                <a:buChar char=""/>
                <a:tabLst>
                  <a:tab pos="90170" algn="l"/>
                </a:tabLst>
              </a:pPr>
              <a:r>
                <a:rPr lang="fr-FR"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Animations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Clr>
                  <a:srgbClr val="3AAA35"/>
                </a:buClr>
                <a:buSzPts val="1200"/>
                <a:buFont typeface="Symbol" panose="05050102010706020507" pitchFamily="18" charset="2"/>
                <a:buChar char=""/>
                <a:tabLst>
                  <a:tab pos="90170" algn="l"/>
                </a:tabLst>
              </a:pPr>
              <a:r>
                <a:rPr lang="fr-FR"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Maquettes, prototypes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Clr>
                  <a:srgbClr val="3AAA35"/>
                </a:buClr>
                <a:buSzPts val="1200"/>
                <a:buFont typeface="Symbol" panose="05050102010706020507" pitchFamily="18" charset="2"/>
                <a:buChar char=""/>
                <a:tabLst>
                  <a:tab pos="90170" algn="l"/>
                </a:tabLst>
              </a:pPr>
              <a:r>
                <a:rPr lang="fr-FR"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Vidéos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1" name="Zone de texte 431">
              <a:extLst>
                <a:ext uri="{FF2B5EF4-FFF2-40B4-BE49-F238E27FC236}">
                  <a16:creationId xmlns:a16="http://schemas.microsoft.com/office/drawing/2014/main" id="{25A63B21-5593-4069-A1D9-79C4CFC54E33}"/>
                </a:ext>
              </a:extLst>
            </p:cNvPr>
            <p:cNvSpPr txBox="1"/>
            <p:nvPr/>
          </p:nvSpPr>
          <p:spPr>
            <a:xfrm>
              <a:off x="1570749" y="319759"/>
              <a:ext cx="2199640" cy="1953895"/>
            </a:xfrm>
            <a:prstGeom prst="rect">
              <a:avLst/>
            </a:prstGeom>
            <a:noFill/>
            <a:ln w="6350">
              <a:noFill/>
            </a:ln>
          </p:spPr>
          <p:txBody>
            <a:bodyPr rot="0" spcFirstLastPara="0" vert="horz" wrap="square" lIns="36000" tIns="36000" rIns="0" bIns="36000" numCol="1" spcCol="0" rtlCol="0" fromWordArt="0" anchor="t" anchorCtr="0" forceAA="0" compatLnSpc="1">
              <a:prstTxWarp prst="textNoShape">
                <a:avLst/>
              </a:prstTxWarp>
              <a:noAutofit/>
            </a:bodyPr>
            <a:lstStyle/>
            <a:p>
              <a:pPr>
                <a:lnSpc>
                  <a:spcPct val="130000"/>
                </a:lnSpc>
                <a:tabLst>
                  <a:tab pos="90170" algn="l"/>
                </a:tabLst>
              </a:pPr>
              <a:r>
                <a:rPr lang="fr-FR" sz="1200" b="1" dirty="0">
                  <a:solidFill>
                    <a:srgbClr val="3AAA35"/>
                  </a:solidFill>
                  <a:effectLst/>
                  <a:latin typeface="Arial" panose="020B0604020202020204" pitchFamily="34" charset="0"/>
                  <a:ea typeface="Times New Roman" panose="02020603050405020304" pitchFamily="18" charset="0"/>
                </a:rPr>
                <a:t>Activités Moodle</a:t>
              </a:r>
              <a:endParaRPr lang="fr-FR" sz="1200" dirty="0">
                <a:effectLst/>
                <a:latin typeface="Times New Roman" panose="02020603050405020304" pitchFamily="18" charset="0"/>
                <a:ea typeface="Times New Roman" panose="02020603050405020304" pitchFamily="18" charset="0"/>
              </a:endParaRPr>
            </a:p>
            <a:p>
              <a:pPr marL="90170" indent="-90170">
                <a:lnSpc>
                  <a:spcPct val="130000"/>
                </a:lnSpc>
                <a:tabLst>
                  <a:tab pos="90170" algn="l"/>
                </a:tabLst>
              </a:pPr>
              <a:r>
                <a:rPr lang="fr-FR" sz="1200" b="1" dirty="0">
                  <a:solidFill>
                    <a:srgbClr val="3AAA35"/>
                  </a:solidFill>
                  <a:effectLst/>
                  <a:latin typeface="Arial" panose="020B0604020202020204" pitchFamily="34" charset="0"/>
                  <a:ea typeface="Times New Roman" panose="02020603050405020304" pitchFamily="18" charset="0"/>
                </a:rPr>
                <a:t>	</a:t>
              </a:r>
              <a:r>
                <a:rPr lang="fr-FR" sz="1200" b="1" dirty="0">
                  <a:solidFill>
                    <a:srgbClr val="3AAA35"/>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rPr>
                <a:t> </a:t>
              </a:r>
              <a:r>
                <a:rPr lang="fr-FR" sz="1200" b="1" dirty="0">
                  <a:solidFill>
                    <a:srgbClr val="0070C0"/>
                  </a:solidFill>
                  <a:effectLst/>
                  <a:latin typeface="Arial" panose="020B0604020202020204" pitchFamily="34" charset="0"/>
                  <a:ea typeface="Times New Roman" panose="02020603050405020304" pitchFamily="18" charset="0"/>
                </a:rPr>
                <a:t>Devoir</a:t>
              </a:r>
              <a:endParaRPr lang="fr-FR" sz="1200" dirty="0">
                <a:effectLst/>
                <a:latin typeface="Times New Roman" panose="02020603050405020304" pitchFamily="18" charset="0"/>
                <a:ea typeface="Times New Roman" panose="02020603050405020304" pitchFamily="18" charset="0"/>
              </a:endParaRPr>
            </a:p>
            <a:p>
              <a:pPr marL="90170" indent="-90170">
                <a:lnSpc>
                  <a:spcPct val="130000"/>
                </a:lnSpc>
                <a:tabLst>
                  <a:tab pos="90170" algn="l"/>
                </a:tabLst>
              </a:pPr>
              <a:r>
                <a:rPr lang="fr-FR" sz="1200" b="1" dirty="0">
                  <a:solidFill>
                    <a:srgbClr val="3AAA35"/>
                  </a:solidFill>
                  <a:effectLst/>
                  <a:latin typeface="Arial" panose="020B0604020202020204" pitchFamily="34" charset="0"/>
                  <a:ea typeface="Times New Roman" panose="02020603050405020304" pitchFamily="18" charset="0"/>
                </a:rPr>
                <a:t>	</a:t>
              </a:r>
              <a:r>
                <a:rPr lang="fr-FR" sz="1200" b="1" dirty="0">
                  <a:solidFill>
                    <a:srgbClr val="3AAA35"/>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rPr>
                <a:t> </a:t>
              </a:r>
              <a:r>
                <a:rPr lang="fr-FR" sz="1200" b="1" dirty="0">
                  <a:solidFill>
                    <a:srgbClr val="C00000"/>
                  </a:solidFill>
                  <a:effectLst/>
                  <a:latin typeface="Arial" panose="020B0604020202020204" pitchFamily="34" charset="0"/>
                  <a:ea typeface="Times New Roman" panose="02020603050405020304" pitchFamily="18" charset="0"/>
                </a:rPr>
                <a:t>Base de données         </a:t>
              </a:r>
              <a:r>
                <a:rPr lang="fr-FR" sz="1200" b="1" dirty="0">
                  <a:solidFill>
                    <a:srgbClr val="3AAA35"/>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rPr>
                <a:t> </a:t>
              </a:r>
              <a:r>
                <a:rPr lang="fr-FR" sz="1200" b="1" dirty="0">
                  <a:solidFill>
                    <a:srgbClr val="C00000"/>
                  </a:solidFill>
                  <a:effectLst/>
                  <a:latin typeface="Arial" panose="020B0604020202020204" pitchFamily="34" charset="0"/>
                  <a:ea typeface="Times New Roman" panose="02020603050405020304" pitchFamily="18" charset="0"/>
                </a:rPr>
                <a:t>Geogebra</a:t>
              </a:r>
              <a:endParaRPr lang="fr-FR" sz="1200" dirty="0">
                <a:effectLst/>
                <a:latin typeface="Times New Roman" panose="02020603050405020304" pitchFamily="18" charset="0"/>
                <a:ea typeface="Times New Roman" panose="02020603050405020304" pitchFamily="18" charset="0"/>
              </a:endParaRPr>
            </a:p>
            <a:p>
              <a:pPr>
                <a:lnSpc>
                  <a:spcPct val="130000"/>
                </a:lnSpc>
                <a:spcBef>
                  <a:spcPts val="1200"/>
                </a:spcBef>
                <a:tabLst>
                  <a:tab pos="90170" algn="l"/>
                </a:tabLst>
              </a:pPr>
              <a:r>
                <a:rPr lang="fr-FR" sz="1200" b="1" dirty="0">
                  <a:solidFill>
                    <a:srgbClr val="3AAA35"/>
                  </a:solidFill>
                  <a:effectLst/>
                  <a:latin typeface="Arial" panose="020B0604020202020204" pitchFamily="34" charset="0"/>
                  <a:ea typeface="Times New Roman" panose="02020603050405020304" pitchFamily="18" charset="0"/>
                </a:rPr>
                <a:t>H5P</a:t>
              </a:r>
              <a:endParaRPr lang="fr-FR" sz="1200" dirty="0">
                <a:effectLst/>
                <a:latin typeface="Times New Roman" panose="02020603050405020304" pitchFamily="18" charset="0"/>
                <a:ea typeface="Times New Roman" panose="02020603050405020304" pitchFamily="18" charset="0"/>
              </a:endParaRPr>
            </a:p>
            <a:p>
              <a:pPr marL="90170" indent="-90170">
                <a:lnSpc>
                  <a:spcPct val="130000"/>
                </a:lnSpc>
                <a:tabLst>
                  <a:tab pos="90170" algn="l"/>
                </a:tabLst>
              </a:pPr>
              <a:r>
                <a:rPr lang="fr-FR" sz="1200" b="1" dirty="0">
                  <a:solidFill>
                    <a:srgbClr val="3AAA35"/>
                  </a:solidFill>
                  <a:effectLst/>
                  <a:latin typeface="Arial" panose="020B0604020202020204" pitchFamily="34" charset="0"/>
                  <a:ea typeface="Times New Roman" panose="02020603050405020304" pitchFamily="18" charset="0"/>
                </a:rPr>
                <a:t>	</a:t>
              </a:r>
              <a:r>
                <a:rPr lang="fr-FR" sz="1200" b="1" dirty="0">
                  <a:solidFill>
                    <a:srgbClr val="3AAA35"/>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3AAA35"/>
                  </a:solidFill>
                  <a:effectLst/>
                  <a:latin typeface="Arial" panose="020B0604020202020204" pitchFamily="34" charset="0"/>
                  <a:ea typeface="Times New Roman" panose="02020603050405020304" pitchFamily="18" charset="0"/>
                </a:rPr>
                <a:t> </a:t>
              </a:r>
              <a:r>
                <a:rPr lang="fr-FR" sz="1200" b="1" dirty="0">
                  <a:solidFill>
                    <a:srgbClr val="0070C0"/>
                  </a:solidFill>
                  <a:effectLst/>
                  <a:latin typeface="Arial" panose="020B0604020202020204" pitchFamily="34" charset="0"/>
                  <a:ea typeface="Times New Roman" panose="02020603050405020304" pitchFamily="18" charset="0"/>
                </a:rPr>
                <a:t>Audio recorder  </a:t>
              </a:r>
              <a:r>
                <a:rPr lang="fr-FR" sz="1200" b="1" dirty="0">
                  <a:solidFill>
                    <a:srgbClr val="3AAA35"/>
                  </a:solidFill>
                  <a:effectLst/>
                  <a:latin typeface="Arial" panose="020B0604020202020204" pitchFamily="34"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marL="90170" indent="-90170">
                <a:lnSpc>
                  <a:spcPct val="130000"/>
                </a:lnSpc>
                <a:tabLst>
                  <a:tab pos="90170" algn="l"/>
                </a:tabLst>
              </a:pPr>
              <a:r>
                <a:rPr lang="fr-FR" sz="1200" b="1" dirty="0">
                  <a:solidFill>
                    <a:srgbClr val="3AAA35"/>
                  </a:solidFill>
                  <a:effectLst/>
                  <a:latin typeface="Arial" panose="020B0604020202020204" pitchFamily="34" charset="0"/>
                  <a:ea typeface="Times New Roman" panose="02020603050405020304" pitchFamily="18" charset="0"/>
                </a:rPr>
                <a:t>	</a:t>
              </a:r>
              <a:r>
                <a:rPr lang="fr-FR" sz="1200" b="1" dirty="0">
                  <a:solidFill>
                    <a:srgbClr val="3AAA35"/>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3AAA35"/>
                  </a:solidFill>
                  <a:effectLst/>
                  <a:latin typeface="Arial" panose="020B0604020202020204" pitchFamily="34" charset="0"/>
                  <a:ea typeface="Times New Roman" panose="02020603050405020304" pitchFamily="18" charset="0"/>
                </a:rPr>
                <a:t> </a:t>
              </a:r>
              <a:r>
                <a:rPr lang="fr-FR" sz="1200" b="1" dirty="0">
                  <a:solidFill>
                    <a:srgbClr val="C00000"/>
                  </a:solidFill>
                  <a:effectLst/>
                  <a:latin typeface="Arial" panose="020B0604020202020204" pitchFamily="34" charset="0"/>
                  <a:ea typeface="Times New Roman" panose="02020603050405020304" pitchFamily="18" charset="0"/>
                </a:rPr>
                <a:t>Documentation Tool  </a:t>
              </a:r>
              <a:endParaRPr lang="fr-FR" sz="1200" dirty="0">
                <a:effectLst/>
                <a:latin typeface="Times New Roman" panose="02020603050405020304" pitchFamily="18" charset="0"/>
                <a:ea typeface="Times New Roman" panose="02020603050405020304" pitchFamily="18" charset="0"/>
              </a:endParaRPr>
            </a:p>
            <a:p>
              <a:pPr marL="90170" indent="-90170">
                <a:lnSpc>
                  <a:spcPct val="130000"/>
                </a:lnSpc>
                <a:tabLst>
                  <a:tab pos="90170" algn="l"/>
                </a:tabLst>
              </a:pPr>
              <a:r>
                <a:rPr lang="fr-FR" sz="1200" b="1" dirty="0">
                  <a:solidFill>
                    <a:srgbClr val="3AAA35"/>
                  </a:solidFill>
                  <a:effectLst/>
                  <a:latin typeface="Arial" panose="020B0604020202020204" pitchFamily="34" charset="0"/>
                  <a:ea typeface="Times New Roman" panose="02020603050405020304" pitchFamily="18" charset="0"/>
                </a:rPr>
                <a:t>	</a:t>
              </a:r>
              <a:r>
                <a:rPr lang="fr-FR" sz="1200" b="1" dirty="0">
                  <a:solidFill>
                    <a:srgbClr val="3AAA35"/>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3AAA35"/>
                  </a:solidFill>
                  <a:effectLst/>
                  <a:latin typeface="Arial" panose="020B0604020202020204" pitchFamily="34" charset="0"/>
                  <a:ea typeface="Times New Roman" panose="02020603050405020304" pitchFamily="18" charset="0"/>
                </a:rPr>
                <a:t> </a:t>
              </a:r>
              <a:r>
                <a:rPr lang="fr-FR" sz="1200" b="1" dirty="0">
                  <a:solidFill>
                    <a:srgbClr val="C00000"/>
                  </a:solidFill>
                  <a:effectLst/>
                  <a:latin typeface="Arial" panose="020B0604020202020204" pitchFamily="34" charset="0"/>
                  <a:ea typeface="Times New Roman" panose="02020603050405020304" pitchFamily="18" charset="0"/>
                </a:rPr>
                <a:t>Essay</a:t>
              </a:r>
              <a:r>
                <a:rPr lang="fr-FR" sz="1200" b="1" dirty="0">
                  <a:solidFill>
                    <a:srgbClr val="000000"/>
                  </a:solidFill>
                  <a:effectLst/>
                  <a:latin typeface="Arial" panose="020B0604020202020204" pitchFamily="34" charset="0"/>
                  <a:ea typeface="Times New Roman" panose="02020603050405020304" pitchFamily="18" charset="0"/>
                </a:rPr>
                <a:t>                </a:t>
              </a:r>
              <a:r>
                <a:rPr lang="fr-FR" sz="1200" b="1" dirty="0">
                  <a:solidFill>
                    <a:srgbClr val="3AAA35"/>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rPr>
                <a:t> </a:t>
              </a:r>
              <a:r>
                <a:rPr lang="fr-FR" sz="1200" b="1" dirty="0">
                  <a:solidFill>
                    <a:srgbClr val="C00000"/>
                  </a:solidFill>
                  <a:effectLst/>
                  <a:latin typeface="Arial" panose="020B0604020202020204" pitchFamily="34" charset="0"/>
                  <a:ea typeface="Times New Roman" panose="02020603050405020304" pitchFamily="18" charset="0"/>
                </a:rPr>
                <a:t>Structure </a:t>
              </a:r>
              <a:r>
                <a:rPr lang="fr-FR" sz="1200" b="1" dirty="0" err="1">
                  <a:solidFill>
                    <a:srgbClr val="C00000"/>
                  </a:solidFill>
                  <a:effectLst/>
                  <a:latin typeface="Arial" panose="020B0604020202020204" pitchFamily="34" charset="0"/>
                  <a:ea typeface="Times New Roman" panose="02020603050405020304" pitchFamily="18" charset="0"/>
                </a:rPr>
                <a:t>Strip</a:t>
              </a:r>
              <a:endParaRPr lang="fr-FR" sz="1200" dirty="0">
                <a:effectLst/>
                <a:latin typeface="Times New Roman" panose="02020603050405020304" pitchFamily="18" charset="0"/>
                <a:ea typeface="Times New Roman" panose="02020603050405020304" pitchFamily="18" charset="0"/>
              </a:endParaRPr>
            </a:p>
            <a:p>
              <a:pPr>
                <a:lnSpc>
                  <a:spcPct val="130000"/>
                </a:lnSpc>
                <a:spcBef>
                  <a:spcPts val="1200"/>
                </a:spcBef>
                <a:tabLst>
                  <a:tab pos="90170" algn="l"/>
                </a:tabLst>
              </a:pPr>
              <a:r>
                <a:rPr lang="fr-FR" sz="1200" b="1" dirty="0">
                  <a:solidFill>
                    <a:srgbClr val="3AAA35"/>
                  </a:solidFill>
                  <a:effectLst/>
                  <a:latin typeface="Arial" panose="020B0604020202020204" pitchFamily="34" charset="0"/>
                  <a:ea typeface="Times New Roman" panose="02020603050405020304" pitchFamily="18" charset="0"/>
                </a:rPr>
                <a:t>Activités externes à intégrer dans votre cours</a:t>
              </a:r>
              <a:endParaRPr lang="fr-FR" sz="1200" dirty="0">
                <a:effectLst/>
                <a:latin typeface="Times New Roman" panose="02020603050405020304" pitchFamily="18" charset="0"/>
                <a:ea typeface="Times New Roman" panose="02020603050405020304" pitchFamily="18" charset="0"/>
              </a:endParaRPr>
            </a:p>
            <a:p>
              <a:pPr marL="90170" indent="-90170">
                <a:lnSpc>
                  <a:spcPct val="130000"/>
                </a:lnSpc>
                <a:tabLst>
                  <a:tab pos="90170" algn="l"/>
                </a:tabLst>
              </a:pPr>
              <a:r>
                <a:rPr lang="fr-FR" sz="1200" b="1" dirty="0">
                  <a:solidFill>
                    <a:srgbClr val="3AAA35"/>
                  </a:solidFill>
                  <a:effectLst/>
                  <a:latin typeface="Arial" panose="020B0604020202020204" pitchFamily="34" charset="0"/>
                  <a:ea typeface="Times New Roman" panose="02020603050405020304" pitchFamily="18" charset="0"/>
                </a:rPr>
                <a:t>	</a:t>
              </a:r>
              <a:r>
                <a:rPr lang="fr-FR" sz="1200" b="1" dirty="0">
                  <a:solidFill>
                    <a:srgbClr val="3AAA35"/>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3AAA35"/>
                  </a:solidFill>
                  <a:effectLst/>
                  <a:latin typeface="Arial" panose="020B0604020202020204" pitchFamily="34" charset="0"/>
                  <a:ea typeface="Times New Roman" panose="02020603050405020304" pitchFamily="18" charset="0"/>
                </a:rPr>
                <a:t> </a:t>
              </a:r>
              <a:r>
                <a:rPr lang="fr-FR" sz="1200" b="1" dirty="0">
                  <a:solidFill>
                    <a:srgbClr val="0070C0"/>
                  </a:solidFill>
                  <a:effectLst/>
                  <a:latin typeface="Arial" panose="020B0604020202020204" pitchFamily="34" charset="0"/>
                  <a:ea typeface="Times New Roman" panose="02020603050405020304" pitchFamily="18" charset="0"/>
                </a:rPr>
                <a:t>Classe virtuelle (ex. BBB) </a:t>
              </a:r>
              <a:r>
                <a:rPr lang="fr-FR" sz="1200" dirty="0">
                  <a:solidFill>
                    <a:srgbClr val="000000"/>
                  </a:solidFill>
                  <a:effectLst/>
                  <a:latin typeface="Arial" panose="020B0604020202020204" pitchFamily="34" charset="0"/>
                  <a:ea typeface="Times New Roman" panose="02020603050405020304" pitchFamily="18" charset="0"/>
                </a:rPr>
                <a:t>pour présentation et expression orale</a:t>
              </a:r>
              <a:endParaRPr lang="fr-FR" sz="1200" dirty="0">
                <a:effectLst/>
                <a:latin typeface="Times New Roman" panose="02020603050405020304" pitchFamily="18" charset="0"/>
                <a:ea typeface="Times New Roman" panose="02020603050405020304" pitchFamily="18" charset="0"/>
              </a:endParaRPr>
            </a:p>
            <a:p>
              <a:pPr marL="90170" indent="-90170">
                <a:lnSpc>
                  <a:spcPct val="130000"/>
                </a:lnSpc>
                <a:tabLst>
                  <a:tab pos="90170" algn="l"/>
                </a:tabLst>
              </a:pPr>
              <a:r>
                <a:rPr lang="fr-FR" sz="1200" b="1" dirty="0">
                  <a:solidFill>
                    <a:srgbClr val="3AAA35"/>
                  </a:solidFill>
                  <a:effectLst/>
                  <a:latin typeface="Arial" panose="020B0604020202020204" pitchFamily="34" charset="0"/>
                  <a:ea typeface="Times New Roman" panose="02020603050405020304" pitchFamily="18" charset="0"/>
                </a:rPr>
                <a:t>	</a:t>
              </a:r>
              <a:r>
                <a:rPr lang="fr-FR" sz="1200" b="1" dirty="0">
                  <a:solidFill>
                    <a:srgbClr val="3AAA35"/>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3AAA35"/>
                  </a:solidFill>
                  <a:effectLst/>
                  <a:latin typeface="Arial" panose="020B0604020202020204" pitchFamily="34" charset="0"/>
                  <a:ea typeface="Times New Roman" panose="02020603050405020304" pitchFamily="18" charset="0"/>
                </a:rPr>
                <a:t> </a:t>
              </a:r>
              <a:r>
                <a:rPr lang="fr-FR" sz="1200" b="1" dirty="0">
                  <a:solidFill>
                    <a:srgbClr val="0070C0"/>
                  </a:solidFill>
                  <a:effectLst/>
                  <a:latin typeface="Arial" panose="020B0604020202020204" pitchFamily="34" charset="0"/>
                  <a:ea typeface="Times New Roman" panose="02020603050405020304" pitchFamily="18" charset="0"/>
                </a:rPr>
                <a:t>Carte mentale (ex. Digimindmap)</a:t>
              </a:r>
              <a:endParaRPr lang="fr-FR" sz="1200" dirty="0">
                <a:effectLst/>
                <a:latin typeface="Times New Roman" panose="02020603050405020304" pitchFamily="18" charset="0"/>
                <a:ea typeface="Times New Roman" panose="02020603050405020304" pitchFamily="18" charset="0"/>
              </a:endParaRPr>
            </a:p>
            <a:p>
              <a:pPr marL="90170" indent="-90170">
                <a:lnSpc>
                  <a:spcPct val="130000"/>
                </a:lnSpc>
                <a:tabLst>
                  <a:tab pos="90170" algn="l"/>
                </a:tabLst>
              </a:pPr>
              <a:r>
                <a:rPr lang="fr-FR" sz="1200" b="1" dirty="0">
                  <a:solidFill>
                    <a:srgbClr val="3AAA35"/>
                  </a:solidFill>
                  <a:effectLst/>
                  <a:latin typeface="Arial" panose="020B0604020202020204" pitchFamily="34" charset="0"/>
                  <a:ea typeface="Times New Roman" panose="02020603050405020304" pitchFamily="18" charset="0"/>
                </a:rPr>
                <a:t>	</a:t>
              </a:r>
              <a:r>
                <a:rPr lang="fr-FR" sz="1200" b="1" dirty="0">
                  <a:solidFill>
                    <a:srgbClr val="3AAA35"/>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3AAA35"/>
                  </a:solidFill>
                  <a:effectLst/>
                  <a:latin typeface="Arial" panose="020B0604020202020204" pitchFamily="34" charset="0"/>
                  <a:ea typeface="Times New Roman" panose="02020603050405020304" pitchFamily="18" charset="0"/>
                </a:rPr>
                <a:t> </a:t>
              </a:r>
              <a:r>
                <a:rPr lang="fr-FR" sz="1200" b="1" dirty="0">
                  <a:solidFill>
                    <a:srgbClr val="C00000"/>
                  </a:solidFill>
                  <a:effectLst/>
                  <a:latin typeface="Arial" panose="020B0604020202020204" pitchFamily="34" charset="0"/>
                  <a:ea typeface="Times New Roman" panose="02020603050405020304" pitchFamily="18" charset="0"/>
                </a:rPr>
                <a:t>Editeur de code (ex. Capytale)</a:t>
              </a:r>
              <a:endParaRPr lang="fr-FR" sz="1200" dirty="0">
                <a:effectLst/>
                <a:latin typeface="Times New Roman" panose="02020603050405020304" pitchFamily="18" charset="0"/>
                <a:ea typeface="Times New Roman" panose="02020603050405020304" pitchFamily="18" charset="0"/>
              </a:endParaRPr>
            </a:p>
            <a:p>
              <a:pPr marL="90170" indent="-90170">
                <a:lnSpc>
                  <a:spcPct val="130000"/>
                </a:lnSpc>
                <a:tabLst>
                  <a:tab pos="4217988" algn="r"/>
                </a:tabLst>
              </a:pPr>
              <a:r>
                <a:rPr lang="fr-FR" sz="1200" b="1" dirty="0">
                  <a:solidFill>
                    <a:srgbClr val="3AAA35"/>
                  </a:solidFill>
                  <a:effectLst/>
                  <a:latin typeface="Arial" panose="020B0604020202020204" pitchFamily="34" charset="0"/>
                  <a:ea typeface="Times New Roman" panose="02020603050405020304" pitchFamily="18" charset="0"/>
                </a:rPr>
                <a:t>		</a:t>
              </a:r>
              <a:r>
                <a:rPr lang="fr-FR" sz="1200" b="1" dirty="0">
                  <a:solidFill>
                    <a:srgbClr val="3AAA35"/>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3AAA35"/>
                  </a:solidFill>
                  <a:effectLst/>
                  <a:latin typeface="Arial" panose="020B0604020202020204" pitchFamily="34" charset="0"/>
                  <a:ea typeface="Times New Roman" panose="02020603050405020304" pitchFamily="18" charset="0"/>
                </a:rPr>
                <a:t> </a:t>
              </a:r>
              <a:r>
                <a:rPr lang="fr-FR" sz="1200" b="1" dirty="0">
                  <a:solidFill>
                    <a:srgbClr val="000000"/>
                  </a:solidFill>
                  <a:effectLst/>
                  <a:latin typeface="Arial" panose="020B0604020202020204" pitchFamily="34" charset="0"/>
                  <a:ea typeface="Times New Roman" panose="02020603050405020304" pitchFamily="18" charset="0"/>
                </a:rPr>
                <a:t>Autre</a:t>
              </a:r>
              <a:endParaRPr lang="fr-FR" sz="1200" dirty="0">
                <a:effectLst/>
                <a:latin typeface="Times New Roman" panose="02020603050405020304" pitchFamily="18" charset="0"/>
                <a:ea typeface="Times New Roman" panose="02020603050405020304" pitchFamily="18" charset="0"/>
              </a:endParaRPr>
            </a:p>
          </p:txBody>
        </p:sp>
        <p:sp>
          <p:nvSpPr>
            <p:cNvPr id="43" name="Rectangle 42">
              <a:extLst>
                <a:ext uri="{FF2B5EF4-FFF2-40B4-BE49-F238E27FC236}">
                  <a16:creationId xmlns:a16="http://schemas.microsoft.com/office/drawing/2014/main" id="{23164E69-F206-4CE4-BF00-266BA8AF080D}"/>
                </a:ext>
              </a:extLst>
            </p:cNvPr>
            <p:cNvSpPr/>
            <p:nvPr/>
          </p:nvSpPr>
          <p:spPr>
            <a:xfrm>
              <a:off x="11220" y="0"/>
              <a:ext cx="3779520" cy="305435"/>
            </a:xfrm>
            <a:prstGeom prst="rect">
              <a:avLst/>
            </a:prstGeom>
            <a:solidFill>
              <a:srgbClr val="3AAA3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107000"/>
                </a:lnSpc>
                <a:spcAft>
                  <a:spcPts val="800"/>
                </a:spcAft>
                <a:tabLst>
                  <a:tab pos="892175" algn="l"/>
                </a:tabLst>
              </a:pPr>
              <a:r>
                <a:rPr lang="fr-FR" sz="1600" dirty="0">
                  <a:effectLst/>
                  <a:latin typeface="Arial Black" panose="020B0A04020102020204" pitchFamily="34" charset="0"/>
                  <a:ea typeface="Calibri" panose="020F0502020204030204" pitchFamily="34" charset="0"/>
                  <a:cs typeface="Times New Roman" panose="02020603050405020304" pitchFamily="18" charset="0"/>
                </a:rPr>
                <a:t>	</a:t>
              </a:r>
              <a:r>
                <a:rPr lang="fr-FR" sz="2400" dirty="0">
                  <a:effectLst/>
                  <a:latin typeface="Arial Black" panose="020B0A04020102020204" pitchFamily="34" charset="0"/>
                  <a:ea typeface="Calibri" panose="020F0502020204030204" pitchFamily="34" charset="0"/>
                  <a:cs typeface="Times New Roman" panose="02020603050405020304" pitchFamily="18" charset="0"/>
                </a:rPr>
                <a:t>Production</a:t>
              </a:r>
              <a:endParaRPr lang="fr-FR" sz="2400" dirty="0">
                <a:effectLst/>
                <a:ea typeface="Calibri" panose="020F0502020204030204" pitchFamily="34" charset="0"/>
                <a:cs typeface="Times New Roman" panose="02020603050405020304" pitchFamily="18" charset="0"/>
              </a:endParaRPr>
            </a:p>
          </p:txBody>
        </p:sp>
        <p:pic>
          <p:nvPicPr>
            <p:cNvPr id="44" name="Image 43">
              <a:extLst>
                <a:ext uri="{FF2B5EF4-FFF2-40B4-BE49-F238E27FC236}">
                  <a16:creationId xmlns:a16="http://schemas.microsoft.com/office/drawing/2014/main" id="{DD0CBC3E-6FDB-40C1-9DE7-B5EB1112EB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685" y="39268"/>
              <a:ext cx="229235" cy="229235"/>
            </a:xfrm>
            <a:prstGeom prst="rect">
              <a:avLst/>
            </a:prstGeom>
          </p:spPr>
        </p:pic>
        <p:grpSp>
          <p:nvGrpSpPr>
            <p:cNvPr id="47" name="Groupe 46">
              <a:extLst>
                <a:ext uri="{FF2B5EF4-FFF2-40B4-BE49-F238E27FC236}">
                  <a16:creationId xmlns:a16="http://schemas.microsoft.com/office/drawing/2014/main" id="{DB94B409-A767-4404-B4C0-82B2E88F8AE4}"/>
                </a:ext>
              </a:extLst>
            </p:cNvPr>
            <p:cNvGrpSpPr/>
            <p:nvPr/>
          </p:nvGrpSpPr>
          <p:grpSpPr>
            <a:xfrm>
              <a:off x="1408064" y="347808"/>
              <a:ext cx="151130" cy="151130"/>
              <a:chOff x="0" y="0"/>
              <a:chExt cx="151130" cy="151130"/>
            </a:xfrm>
          </p:grpSpPr>
          <p:sp>
            <p:nvSpPr>
              <p:cNvPr id="93" name="Ellipse 92">
                <a:extLst>
                  <a:ext uri="{FF2B5EF4-FFF2-40B4-BE49-F238E27FC236}">
                    <a16:creationId xmlns:a16="http://schemas.microsoft.com/office/drawing/2014/main" id="{0B1C43A8-D986-4CE5-9B9B-F09D50C11DA0}"/>
                  </a:ext>
                </a:extLst>
              </p:cNvPr>
              <p:cNvSpPr/>
              <p:nvPr/>
            </p:nvSpPr>
            <p:spPr>
              <a:xfrm>
                <a:off x="0" y="0"/>
                <a:ext cx="151130" cy="151130"/>
              </a:xfrm>
              <a:prstGeom prst="ellipse">
                <a:avLst/>
              </a:prstGeom>
              <a:solidFill>
                <a:srgbClr val="95C6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94" name="Image 93">
                <a:extLst>
                  <a:ext uri="{FF2B5EF4-FFF2-40B4-BE49-F238E27FC236}">
                    <a16:creationId xmlns:a16="http://schemas.microsoft.com/office/drawing/2014/main" id="{E7C78EB4-E015-48C9-9F16-E02AE21332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96" y="6799"/>
                <a:ext cx="112395" cy="112395"/>
              </a:xfrm>
              <a:prstGeom prst="rect">
                <a:avLst/>
              </a:prstGeom>
            </p:spPr>
          </p:pic>
        </p:grpSp>
        <p:grpSp>
          <p:nvGrpSpPr>
            <p:cNvPr id="49" name="Groupe 48">
              <a:extLst>
                <a:ext uri="{FF2B5EF4-FFF2-40B4-BE49-F238E27FC236}">
                  <a16:creationId xmlns:a16="http://schemas.microsoft.com/office/drawing/2014/main" id="{1DFFF309-EF45-44F1-A766-4A7FDB7B8BCA}"/>
                </a:ext>
              </a:extLst>
            </p:cNvPr>
            <p:cNvGrpSpPr/>
            <p:nvPr/>
          </p:nvGrpSpPr>
          <p:grpSpPr>
            <a:xfrm>
              <a:off x="1408064" y="1419283"/>
              <a:ext cx="151130" cy="151130"/>
              <a:chOff x="0" y="0"/>
              <a:chExt cx="151130" cy="151130"/>
            </a:xfrm>
          </p:grpSpPr>
          <p:sp>
            <p:nvSpPr>
              <p:cNvPr id="91" name="Ellipse 90">
                <a:extLst>
                  <a:ext uri="{FF2B5EF4-FFF2-40B4-BE49-F238E27FC236}">
                    <a16:creationId xmlns:a16="http://schemas.microsoft.com/office/drawing/2014/main" id="{AD2149BC-038C-4A46-B55A-5D3F45B99E5F}"/>
                  </a:ext>
                </a:extLst>
              </p:cNvPr>
              <p:cNvSpPr/>
              <p:nvPr/>
            </p:nvSpPr>
            <p:spPr>
              <a:xfrm>
                <a:off x="0" y="0"/>
                <a:ext cx="151130" cy="151130"/>
              </a:xfrm>
              <a:prstGeom prst="ellipse">
                <a:avLst/>
              </a:prstGeom>
              <a:solidFill>
                <a:srgbClr val="95C6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92" name="Image 91">
                <a:extLst>
                  <a:ext uri="{FF2B5EF4-FFF2-40B4-BE49-F238E27FC236}">
                    <a16:creationId xmlns:a16="http://schemas.microsoft.com/office/drawing/2014/main" id="{375F7365-3605-47F3-A085-8D4A37480A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795" y="20396"/>
                <a:ext cx="109855" cy="109855"/>
              </a:xfrm>
              <a:prstGeom prst="rect">
                <a:avLst/>
              </a:prstGeom>
            </p:spPr>
          </p:pic>
        </p:grpSp>
        <p:sp>
          <p:nvSpPr>
            <p:cNvPr id="53" name="ZoneTexte 24">
              <a:extLst>
                <a:ext uri="{FF2B5EF4-FFF2-40B4-BE49-F238E27FC236}">
                  <a16:creationId xmlns:a16="http://schemas.microsoft.com/office/drawing/2014/main" id="{9E283A3D-7DC0-470D-A284-2CBEF788D365}"/>
                </a:ext>
              </a:extLst>
            </p:cNvPr>
            <p:cNvSpPr txBox="1"/>
            <p:nvPr/>
          </p:nvSpPr>
          <p:spPr>
            <a:xfrm>
              <a:off x="678788" y="2440270"/>
              <a:ext cx="1743075" cy="164829"/>
            </a:xfrm>
            <a:prstGeom prst="rect">
              <a:avLst/>
            </a:prstGeom>
            <a:noFill/>
          </p:spPr>
          <p:txBody>
            <a:bodyPr wrap="square" lIns="0" tIns="0" rIns="0" bIns="0" rtlCol="0">
              <a:spAutoFit/>
            </a:bodyPr>
            <a:lstStyle/>
            <a:p>
              <a:pPr algn="just"/>
              <a:r>
                <a:rPr lang="fr-FR" sz="700" i="1">
                  <a:solidFill>
                    <a:srgbClr val="000000"/>
                  </a:solidFill>
                  <a:effectLst/>
                  <a:latin typeface="Arial" panose="020B0604020202020204" pitchFamily="34" charset="0"/>
                  <a:ea typeface="Arial" panose="020B0604020202020204" pitchFamily="34" charset="0"/>
                </a:rPr>
                <a:t>This work is a derivative of ABC Learning Design method by Clive Young and Nataša Perović, UCL (2015). Learning types, Laurillard, D. (2012). </a:t>
              </a:r>
              <a:endParaRPr lang="fr-FR" sz="700">
                <a:effectLst/>
                <a:latin typeface="Times New Roman" panose="02020603050405020304" pitchFamily="18" charset="0"/>
                <a:ea typeface="Times New Roman" panose="02020603050405020304" pitchFamily="18" charset="0"/>
              </a:endParaRPr>
            </a:p>
            <a:p>
              <a:pPr algn="just"/>
              <a:r>
                <a:rPr lang="fr-FR" sz="700" i="1">
                  <a:solidFill>
                    <a:srgbClr val="000000"/>
                  </a:solidFill>
                  <a:effectLst/>
                  <a:latin typeface="Arial" panose="020B0604020202020204" pitchFamily="34" charset="0"/>
                  <a:ea typeface="Arial" panose="020B0604020202020204" pitchFamily="34" charset="0"/>
                </a:rPr>
                <a:t>Licensed under </a:t>
              </a:r>
              <a:r>
                <a:rPr lang="fr-FR" sz="700" i="1">
                  <a:solidFill>
                    <a:srgbClr val="0070C0"/>
                  </a:solidFill>
                  <a:effectLst/>
                  <a:latin typeface="Arial" panose="020B0604020202020204" pitchFamily="34" charset="0"/>
                  <a:ea typeface="Arial" panose="020B0604020202020204" pitchFamily="34" charset="0"/>
                </a:rPr>
                <a:t>CC BY-NC-SA 4.0</a:t>
              </a:r>
              <a:r>
                <a:rPr lang="fr-FR" sz="700" i="1">
                  <a:solidFill>
                    <a:srgbClr val="000000"/>
                  </a:solidFill>
                  <a:effectLst/>
                  <a:latin typeface="Arial" panose="020B0604020202020204" pitchFamily="34" charset="0"/>
                  <a:ea typeface="Arial" panose="020B0604020202020204" pitchFamily="34" charset="0"/>
                </a:rPr>
                <a:t>. Original resources available at </a:t>
              </a:r>
              <a:r>
                <a:rPr lang="fr-FR" sz="700" i="1">
                  <a:solidFill>
                    <a:srgbClr val="0070C0"/>
                  </a:solidFill>
                  <a:effectLst/>
                  <a:latin typeface="Arial" panose="020B0604020202020204" pitchFamily="34" charset="0"/>
                  <a:ea typeface="Arial" panose="020B0604020202020204" pitchFamily="34" charset="0"/>
                </a:rPr>
                <a:t>abc-ld.org</a:t>
              </a:r>
              <a:r>
                <a:rPr lang="fr-FR" sz="700" i="1">
                  <a:solidFill>
                    <a:srgbClr val="000000"/>
                  </a:solidFill>
                  <a:effectLst/>
                  <a:latin typeface="Arial" panose="020B0604020202020204" pitchFamily="34" charset="0"/>
                  <a:ea typeface="Arial" panose="020B0604020202020204" pitchFamily="34" charset="0"/>
                </a:rPr>
                <a:t>.   </a:t>
              </a:r>
              <a:endParaRPr lang="fr-FR" sz="700">
                <a:effectLst/>
                <a:latin typeface="Times New Roman" panose="02020603050405020304" pitchFamily="18" charset="0"/>
                <a:ea typeface="Times New Roman" panose="02020603050405020304" pitchFamily="18" charset="0"/>
              </a:endParaRPr>
            </a:p>
          </p:txBody>
        </p:sp>
        <p:sp>
          <p:nvSpPr>
            <p:cNvPr id="55" name="Zone de texte 2">
              <a:extLst>
                <a:ext uri="{FF2B5EF4-FFF2-40B4-BE49-F238E27FC236}">
                  <a16:creationId xmlns:a16="http://schemas.microsoft.com/office/drawing/2014/main" id="{A01A6797-ACA4-4096-A95D-D403CC21C025}"/>
                </a:ext>
              </a:extLst>
            </p:cNvPr>
            <p:cNvSpPr txBox="1">
              <a:spLocks noChangeArrowheads="1"/>
            </p:cNvSpPr>
            <p:nvPr/>
          </p:nvSpPr>
          <p:spPr bwMode="auto">
            <a:xfrm>
              <a:off x="78538" y="2232706"/>
              <a:ext cx="1057275" cy="161925"/>
            </a:xfrm>
            <a:prstGeom prst="rect">
              <a:avLst/>
            </a:prstGeom>
            <a:noFill/>
            <a:ln w="9525">
              <a:noFill/>
              <a:miter lim="800000"/>
              <a:headEnd/>
              <a:tailEnd/>
            </a:ln>
          </p:spPr>
          <p:txBody>
            <a:bodyPr rot="0" vert="horz" wrap="square" lIns="0" tIns="0" rIns="0" bIns="0" anchor="t" anchorCtr="0">
              <a:noAutofit/>
            </a:bodyPr>
            <a:lstStyle/>
            <a:p>
              <a:pPr>
                <a:lnSpc>
                  <a:spcPct val="107000"/>
                </a:lnSpc>
                <a:spcAft>
                  <a:spcPts val="800"/>
                </a:spcAft>
              </a:pPr>
              <a:r>
                <a:rPr lang="fr-FR">
                  <a:solidFill>
                    <a:srgbClr val="95C693"/>
                  </a:solidFill>
                  <a:effectLst/>
                  <a:latin typeface="Arial Black" panose="020B0A04020102020204" pitchFamily="34" charset="0"/>
                  <a:ea typeface="Calibri" panose="020F0502020204030204" pitchFamily="34" charset="0"/>
                  <a:cs typeface="Times New Roman" panose="02020603050405020304" pitchFamily="18" charset="0"/>
                </a:rPr>
                <a:t>Activités</a:t>
              </a:r>
              <a:endParaRPr lang="fr-FR">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59" name="Groupe 58">
              <a:extLst>
                <a:ext uri="{FF2B5EF4-FFF2-40B4-BE49-F238E27FC236}">
                  <a16:creationId xmlns:a16="http://schemas.microsoft.com/office/drawing/2014/main" id="{A386B299-BF37-4CBF-9043-05025F5C233B}"/>
                </a:ext>
              </a:extLst>
            </p:cNvPr>
            <p:cNvGrpSpPr/>
            <p:nvPr/>
          </p:nvGrpSpPr>
          <p:grpSpPr>
            <a:xfrm>
              <a:off x="1408064" y="819033"/>
              <a:ext cx="151130" cy="151130"/>
              <a:chOff x="0" y="0"/>
              <a:chExt cx="151130" cy="151130"/>
            </a:xfrm>
          </p:grpSpPr>
          <p:sp>
            <p:nvSpPr>
              <p:cNvPr id="89" name="Ellipse 88">
                <a:extLst>
                  <a:ext uri="{FF2B5EF4-FFF2-40B4-BE49-F238E27FC236}">
                    <a16:creationId xmlns:a16="http://schemas.microsoft.com/office/drawing/2014/main" id="{14B60526-7EC0-4872-8763-A3179E74B561}"/>
                  </a:ext>
                </a:extLst>
              </p:cNvPr>
              <p:cNvSpPr/>
              <p:nvPr/>
            </p:nvSpPr>
            <p:spPr>
              <a:xfrm>
                <a:off x="0" y="0"/>
                <a:ext cx="151130" cy="151130"/>
              </a:xfrm>
              <a:prstGeom prst="ellipse">
                <a:avLst/>
              </a:prstGeom>
              <a:solidFill>
                <a:srgbClr val="95C6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90" name="Image 89">
                <a:extLst>
                  <a:ext uri="{FF2B5EF4-FFF2-40B4-BE49-F238E27FC236}">
                    <a16:creationId xmlns:a16="http://schemas.microsoft.com/office/drawing/2014/main" id="{0DB7305D-9480-48EF-9EB4-E10A413EC74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41071"/>
              <a:stretch/>
            </p:blipFill>
            <p:spPr bwMode="auto">
              <a:xfrm>
                <a:off x="23795" y="40791"/>
                <a:ext cx="106045" cy="61595"/>
              </a:xfrm>
              <a:prstGeom prst="rect">
                <a:avLst/>
              </a:prstGeom>
              <a:ln>
                <a:noFill/>
              </a:ln>
              <a:extLst>
                <a:ext uri="{53640926-AAD7-44D8-BBD7-CCE9431645EC}">
                  <a14:shadowObscured xmlns:a14="http://schemas.microsoft.com/office/drawing/2010/main"/>
                </a:ext>
              </a:extLst>
            </p:spPr>
          </p:pic>
        </p:grpSp>
        <p:grpSp>
          <p:nvGrpSpPr>
            <p:cNvPr id="61" name="Groupe 60">
              <a:extLst>
                <a:ext uri="{FF2B5EF4-FFF2-40B4-BE49-F238E27FC236}">
                  <a16:creationId xmlns:a16="http://schemas.microsoft.com/office/drawing/2014/main" id="{02D60732-5EC3-4CB2-BDFE-3F474F6BAEF7}"/>
                </a:ext>
              </a:extLst>
            </p:cNvPr>
            <p:cNvGrpSpPr/>
            <p:nvPr/>
          </p:nvGrpSpPr>
          <p:grpSpPr>
            <a:xfrm>
              <a:off x="1408064" y="1682944"/>
              <a:ext cx="151130" cy="151130"/>
              <a:chOff x="0" y="0"/>
              <a:chExt cx="151130" cy="151130"/>
            </a:xfrm>
          </p:grpSpPr>
          <p:sp>
            <p:nvSpPr>
              <p:cNvPr id="87" name="Ellipse 86">
                <a:extLst>
                  <a:ext uri="{FF2B5EF4-FFF2-40B4-BE49-F238E27FC236}">
                    <a16:creationId xmlns:a16="http://schemas.microsoft.com/office/drawing/2014/main" id="{AB905960-9DE1-4A12-89F6-5AE38AE803BA}"/>
                  </a:ext>
                </a:extLst>
              </p:cNvPr>
              <p:cNvSpPr/>
              <p:nvPr/>
            </p:nvSpPr>
            <p:spPr>
              <a:xfrm>
                <a:off x="0" y="0"/>
                <a:ext cx="151130" cy="151130"/>
              </a:xfrm>
              <a:prstGeom prst="ellipse">
                <a:avLst/>
              </a:prstGeom>
              <a:solidFill>
                <a:srgbClr val="95C6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88" name="Image 87">
                <a:extLst>
                  <a:ext uri="{FF2B5EF4-FFF2-40B4-BE49-F238E27FC236}">
                    <a16:creationId xmlns:a16="http://schemas.microsoft.com/office/drawing/2014/main" id="{28C3201F-B767-4FEA-A2C5-FBA986CD370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95" y="27194"/>
                <a:ext cx="111760" cy="111760"/>
              </a:xfrm>
              <a:prstGeom prst="rect">
                <a:avLst/>
              </a:prstGeom>
            </p:spPr>
          </p:pic>
        </p:grpSp>
        <p:sp>
          <p:nvSpPr>
            <p:cNvPr id="65" name="ZoneTexte 8">
              <a:extLst>
                <a:ext uri="{FF2B5EF4-FFF2-40B4-BE49-F238E27FC236}">
                  <a16:creationId xmlns:a16="http://schemas.microsoft.com/office/drawing/2014/main" id="{0298A1DE-116F-4A0B-9CEA-011BEAFC8819}"/>
                </a:ext>
              </a:extLst>
            </p:cNvPr>
            <p:cNvSpPr txBox="1"/>
            <p:nvPr/>
          </p:nvSpPr>
          <p:spPr>
            <a:xfrm>
              <a:off x="2524417" y="2417830"/>
              <a:ext cx="1266190" cy="248285"/>
            </a:xfrm>
            <a:prstGeom prst="rect">
              <a:avLst/>
            </a:prstGeom>
            <a:solidFill>
              <a:srgbClr val="3AAA35"/>
            </a:solidFill>
          </p:spPr>
          <p:txBody>
            <a:bodyPr wrap="square" lIns="0" tIns="0" rIns="0" bIns="0" rtlCol="0" anchor="ctr">
              <a:noAutofit/>
            </a:bodyPr>
            <a:lstStyle/>
            <a:p>
              <a:pPr>
                <a:tabLst>
                  <a:tab pos="536575" algn="l"/>
                </a:tabLst>
              </a:pPr>
              <a:r>
                <a:rPr lang="fr-FR" sz="1200" dirty="0">
                  <a:solidFill>
                    <a:srgbClr val="FFFFFF"/>
                  </a:solidFill>
                  <a:effectLst/>
                  <a:latin typeface="Arial Black" panose="020B0A04020102020204" pitchFamily="34" charset="0"/>
                  <a:ea typeface="Arial" panose="020B0604020202020204" pitchFamily="34" charset="0"/>
                  <a:cs typeface="Arial" panose="020B0604020202020204" pitchFamily="34" charset="0"/>
                </a:rPr>
                <a:t>	</a:t>
              </a:r>
              <a:r>
                <a:rPr lang="fr-FR" sz="1000" dirty="0">
                  <a:solidFill>
                    <a:srgbClr val="FFFFFF"/>
                  </a:solidFill>
                  <a:effectLst/>
                  <a:latin typeface="Arial Black" panose="020B0A04020102020204" pitchFamily="34" charset="0"/>
                  <a:ea typeface="Arial" panose="020B0604020202020204" pitchFamily="34" charset="0"/>
                  <a:cs typeface="Arial" panose="020B0604020202020204" pitchFamily="34" charset="0"/>
                </a:rPr>
                <a:t>Production</a:t>
              </a:r>
              <a:endParaRPr lang="fr-FR" sz="1000" dirty="0">
                <a:effectLst/>
                <a:latin typeface="Times New Roman" panose="02020603050405020304" pitchFamily="18" charset="0"/>
                <a:ea typeface="Times New Roman" panose="02020603050405020304" pitchFamily="18" charset="0"/>
              </a:endParaRPr>
            </a:p>
          </p:txBody>
        </p:sp>
        <p:pic>
          <p:nvPicPr>
            <p:cNvPr id="67" name="Picture 1">
              <a:extLst>
                <a:ext uri="{FF2B5EF4-FFF2-40B4-BE49-F238E27FC236}">
                  <a16:creationId xmlns:a16="http://schemas.microsoft.com/office/drawing/2014/main" id="{DB80BFA5-B329-4B3B-A1B2-5A1FCB1A5BCA}"/>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50489" y="2434660"/>
              <a:ext cx="594995" cy="197485"/>
            </a:xfrm>
            <a:prstGeom prst="rect">
              <a:avLst/>
            </a:prstGeom>
          </p:spPr>
        </p:pic>
        <p:sp>
          <p:nvSpPr>
            <p:cNvPr id="71" name="Zone de texte 2">
              <a:extLst>
                <a:ext uri="{FF2B5EF4-FFF2-40B4-BE49-F238E27FC236}">
                  <a16:creationId xmlns:a16="http://schemas.microsoft.com/office/drawing/2014/main" id="{2F998664-3E3B-4BC9-B168-6FD87FD9806F}"/>
                </a:ext>
              </a:extLst>
            </p:cNvPr>
            <p:cNvSpPr txBox="1">
              <a:spLocks noChangeArrowheads="1"/>
            </p:cNvSpPr>
            <p:nvPr/>
          </p:nvSpPr>
          <p:spPr bwMode="auto">
            <a:xfrm>
              <a:off x="1722214" y="2238316"/>
              <a:ext cx="1465580" cy="161925"/>
            </a:xfrm>
            <a:prstGeom prst="rect">
              <a:avLst/>
            </a:prstGeom>
            <a:noFill/>
            <a:ln w="9525">
              <a:noFill/>
              <a:miter lim="800000"/>
              <a:headEnd/>
              <a:tailEnd/>
            </a:ln>
          </p:spPr>
          <p:txBody>
            <a:bodyPr rot="0" vert="horz" wrap="square" lIns="0" tIns="0" rIns="0" bIns="0" anchor="t" anchorCtr="0">
              <a:noAutofit/>
            </a:bodyPr>
            <a:lstStyle/>
            <a:p>
              <a:pPr>
                <a:lnSpc>
                  <a:spcPct val="107000"/>
                </a:lnSpc>
                <a:spcAft>
                  <a:spcPts val="800"/>
                </a:spcAft>
              </a:pPr>
              <a:r>
                <a:rPr lang="fr-FR">
                  <a:solidFill>
                    <a:srgbClr val="95C693"/>
                  </a:solidFill>
                  <a:effectLst/>
                  <a:latin typeface="Arial Black" panose="020B0A04020102020204" pitchFamily="34" charset="0"/>
                  <a:ea typeface="Calibri" panose="020F0502020204030204" pitchFamily="34" charset="0"/>
                  <a:cs typeface="Times New Roman" panose="02020603050405020304" pitchFamily="18" charset="0"/>
                </a:rPr>
                <a:t>Outils numériques</a:t>
              </a:r>
              <a:endParaRPr lang="fr-FR">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7" name="Image 76">
              <a:extLst>
                <a:ext uri="{FF2B5EF4-FFF2-40B4-BE49-F238E27FC236}">
                  <a16:creationId xmlns:a16="http://schemas.microsoft.com/office/drawing/2014/main" id="{80820DBB-DFEA-44FE-86EC-76BA803D314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46857" y="2434660"/>
              <a:ext cx="198755" cy="198755"/>
            </a:xfrm>
            <a:prstGeom prst="rect">
              <a:avLst/>
            </a:prstGeom>
          </p:spPr>
        </p:pic>
        <p:grpSp>
          <p:nvGrpSpPr>
            <p:cNvPr id="78" name="Groupe 77">
              <a:extLst>
                <a:ext uri="{FF2B5EF4-FFF2-40B4-BE49-F238E27FC236}">
                  <a16:creationId xmlns:a16="http://schemas.microsoft.com/office/drawing/2014/main" id="{655F5F95-7AE5-4429-93C6-663EC9CD7240}"/>
                </a:ext>
              </a:extLst>
            </p:cNvPr>
            <p:cNvGrpSpPr/>
            <p:nvPr/>
          </p:nvGrpSpPr>
          <p:grpSpPr>
            <a:xfrm>
              <a:off x="2709541" y="84147"/>
              <a:ext cx="1049020" cy="189865"/>
              <a:chOff x="0" y="0"/>
              <a:chExt cx="1076130" cy="190305"/>
            </a:xfrm>
          </p:grpSpPr>
          <p:sp>
            <p:nvSpPr>
              <p:cNvPr id="85" name="Zone de texte 206">
                <a:extLst>
                  <a:ext uri="{FF2B5EF4-FFF2-40B4-BE49-F238E27FC236}">
                    <a16:creationId xmlns:a16="http://schemas.microsoft.com/office/drawing/2014/main" id="{A9455E1D-985A-44EA-B80E-83F6C1D64D04}"/>
                  </a:ext>
                </a:extLst>
              </p:cNvPr>
              <p:cNvSpPr txBox="1"/>
              <p:nvPr/>
            </p:nvSpPr>
            <p:spPr>
              <a:xfrm>
                <a:off x="0" y="0"/>
                <a:ext cx="1076130" cy="190305"/>
              </a:xfrm>
              <a:prstGeom prst="rect">
                <a:avLst/>
              </a:prstGeom>
              <a:solidFill>
                <a:schemeClr val="lt1"/>
              </a:solidFill>
              <a:ln w="6350">
                <a:noFill/>
              </a:ln>
            </p:spPr>
            <p:txBody>
              <a:bodyPr rot="0" spcFirstLastPara="0" vert="horz" wrap="square" lIns="18000" tIns="18000" rIns="18000" bIns="18000" numCol="1" spcCol="0" rtlCol="0" fromWordArt="0" anchor="ctr" anchorCtr="0" forceAA="0" compatLnSpc="1">
                <a:prstTxWarp prst="textNoShape">
                  <a:avLst/>
                </a:prstTxWarp>
                <a:noAutofit/>
              </a:bodyPr>
              <a:lstStyle/>
              <a:p>
                <a:pPr>
                  <a:lnSpc>
                    <a:spcPct val="107000"/>
                  </a:lnSpc>
                  <a:spcAft>
                    <a:spcPts val="800"/>
                  </a:spcAft>
                  <a:tabLst>
                    <a:tab pos="1978025" algn="r"/>
                  </a:tabLst>
                </a:pPr>
                <a:r>
                  <a:rPr lang="fr-FR" sz="12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 Débutant</a:t>
                </a:r>
                <a:r>
                  <a:rPr lang="fr-FR"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1200"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Avancé</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6" name="Image 85">
                <a:extLst>
                  <a:ext uri="{FF2B5EF4-FFF2-40B4-BE49-F238E27FC236}">
                    <a16:creationId xmlns:a16="http://schemas.microsoft.com/office/drawing/2014/main" id="{64BA9E42-DA52-4FDB-87CF-AB4C2B02738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3854" b="22070"/>
              <a:stretch/>
            </p:blipFill>
            <p:spPr bwMode="auto">
              <a:xfrm>
                <a:off x="433415" y="21143"/>
                <a:ext cx="264160" cy="142875"/>
              </a:xfrm>
              <a:prstGeom prst="rect">
                <a:avLst/>
              </a:prstGeom>
              <a:ln>
                <a:noFill/>
              </a:ln>
              <a:extLst>
                <a:ext uri="{53640926-AAD7-44D8-BBD7-CCE9431645EC}">
                  <a14:shadowObscured xmlns:a14="http://schemas.microsoft.com/office/drawing/2010/main"/>
                </a:ext>
              </a:extLst>
            </p:spPr>
          </p:pic>
        </p:grpSp>
      </p:grpSp>
      <p:sp>
        <p:nvSpPr>
          <p:cNvPr id="4" name="ZoneTexte 3">
            <a:extLst>
              <a:ext uri="{FF2B5EF4-FFF2-40B4-BE49-F238E27FC236}">
                <a16:creationId xmlns:a16="http://schemas.microsoft.com/office/drawing/2014/main" id="{D3E57217-E7C2-961D-7089-C5CFC5B81847}"/>
              </a:ext>
            </a:extLst>
          </p:cNvPr>
          <p:cNvSpPr txBox="1"/>
          <p:nvPr/>
        </p:nvSpPr>
        <p:spPr>
          <a:xfrm>
            <a:off x="1311206" y="435109"/>
            <a:ext cx="10629879" cy="584775"/>
          </a:xfrm>
          <a:prstGeom prst="rect">
            <a:avLst/>
          </a:prstGeom>
          <a:noFill/>
        </p:spPr>
        <p:txBody>
          <a:bodyPr wrap="square" rtlCol="0">
            <a:spAutoFit/>
          </a:bodyPr>
          <a:lstStyle/>
          <a:p>
            <a:r>
              <a:rPr lang="en-US" sz="3200" dirty="0">
                <a:solidFill>
                  <a:schemeClr val="bg1"/>
                </a:solidFill>
                <a:latin typeface="Orbitron" panose="02000000000000000000" pitchFamily="2" charset="0"/>
              </a:rPr>
              <a:t>ABC Learning Design pour scénariser Moodle</a:t>
            </a:r>
          </a:p>
        </p:txBody>
      </p:sp>
      <p:pic>
        <p:nvPicPr>
          <p:cNvPr id="29" name="Graphique 28">
            <a:extLst>
              <a:ext uri="{FF2B5EF4-FFF2-40B4-BE49-F238E27FC236}">
                <a16:creationId xmlns:a16="http://schemas.microsoft.com/office/drawing/2014/main" id="{CC164665-31D5-DF68-8070-6CA8A33FA61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250914" y="234262"/>
            <a:ext cx="1025456" cy="1023678"/>
          </a:xfrm>
          <a:prstGeom prst="rect">
            <a:avLst/>
          </a:prstGeom>
        </p:spPr>
      </p:pic>
    </p:spTree>
    <p:custDataLst>
      <p:tags r:id="rId1"/>
    </p:custDataLst>
    <p:extLst>
      <p:ext uri="{BB962C8B-B14F-4D97-AF65-F5344CB8AC3E}">
        <p14:creationId xmlns:p14="http://schemas.microsoft.com/office/powerpoint/2010/main" val="3472516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 name="Siderant_son">
            <a:hlinkClick r:id="" action="ppaction://media"/>
            <a:extLst>
              <a:ext uri="{FF2B5EF4-FFF2-40B4-BE49-F238E27FC236}">
                <a16:creationId xmlns:a16="http://schemas.microsoft.com/office/drawing/2014/main" id="{DA79B481-A44B-4A4C-8814-08AECAC8E4E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45830" y="2481648"/>
            <a:ext cx="609600" cy="609600"/>
          </a:xfrm>
          <a:prstGeom prst="rect">
            <a:avLst/>
          </a:prstGeom>
        </p:spPr>
      </p:pic>
      <p:sp>
        <p:nvSpPr>
          <p:cNvPr id="4" name="ZoneTexte 3">
            <a:extLst>
              <a:ext uri="{FF2B5EF4-FFF2-40B4-BE49-F238E27FC236}">
                <a16:creationId xmlns:a16="http://schemas.microsoft.com/office/drawing/2014/main" id="{D3E57217-E7C2-961D-7089-C5CFC5B81847}"/>
              </a:ext>
            </a:extLst>
          </p:cNvPr>
          <p:cNvSpPr txBox="1"/>
          <p:nvPr/>
        </p:nvSpPr>
        <p:spPr>
          <a:xfrm>
            <a:off x="1311206" y="435109"/>
            <a:ext cx="10629880" cy="584775"/>
          </a:xfrm>
          <a:prstGeom prst="rect">
            <a:avLst/>
          </a:prstGeom>
          <a:noFill/>
        </p:spPr>
        <p:txBody>
          <a:bodyPr wrap="square" rtlCol="0">
            <a:spAutoFit/>
          </a:bodyPr>
          <a:lstStyle/>
          <a:p>
            <a:r>
              <a:rPr lang="en-US" sz="3200" dirty="0">
                <a:solidFill>
                  <a:schemeClr val="bg1"/>
                </a:solidFill>
                <a:latin typeface="Orbitron" panose="02000000000000000000" pitchFamily="2" charset="0"/>
              </a:rPr>
              <a:t>ABC Learning Design pour scénariser Moodle</a:t>
            </a:r>
          </a:p>
        </p:txBody>
      </p:sp>
      <p:sp>
        <p:nvSpPr>
          <p:cNvPr id="7" name="ZoneTexte 6">
            <a:extLst>
              <a:ext uri="{FF2B5EF4-FFF2-40B4-BE49-F238E27FC236}">
                <a16:creationId xmlns:a16="http://schemas.microsoft.com/office/drawing/2014/main" id="{851E4617-CFAB-982D-AA55-63A15F8D6FF9}"/>
              </a:ext>
            </a:extLst>
          </p:cNvPr>
          <p:cNvSpPr txBox="1"/>
          <p:nvPr/>
        </p:nvSpPr>
        <p:spPr>
          <a:xfrm>
            <a:off x="1529158" y="4145553"/>
            <a:ext cx="3084871" cy="1169551"/>
          </a:xfrm>
          <a:prstGeom prst="rect">
            <a:avLst/>
          </a:prstGeom>
          <a:noFill/>
        </p:spPr>
        <p:txBody>
          <a:bodyPr wrap="square" rtlCol="0">
            <a:spAutoFit/>
          </a:bodyPr>
          <a:lstStyle/>
          <a:p>
            <a:pPr algn="ctr"/>
            <a:r>
              <a:rPr lang="fr-FR" dirty="0">
                <a:solidFill>
                  <a:schemeClr val="bg1"/>
                </a:solidFill>
                <a:latin typeface="Rajdhani" panose="02000000000000000000" pitchFamily="2" charset="0"/>
                <a:ea typeface="Noto Sans" panose="020B0502040504090204" pitchFamily="34" charset="0"/>
                <a:cs typeface="Rajdhani" panose="02000000000000000000" pitchFamily="2" charset="0"/>
              </a:rPr>
              <a:t>Sophie RENAULT</a:t>
            </a:r>
          </a:p>
          <a:p>
            <a:pPr algn="ctr">
              <a:spcBef>
                <a:spcPts val="600"/>
              </a:spcBef>
            </a:pPr>
            <a:r>
              <a:rPr lang="fr-FR" sz="1400" i="1" dirty="0">
                <a:solidFill>
                  <a:schemeClr val="bg1"/>
                </a:solidFill>
                <a:latin typeface="Rajdhani" panose="02000000000000000000" pitchFamily="2" charset="0"/>
                <a:ea typeface="Noto Sans" panose="020B0502040504090204" pitchFamily="34" charset="0"/>
                <a:cs typeface="Rajdhani" panose="02000000000000000000" pitchFamily="2" charset="0"/>
              </a:rPr>
              <a:t>Chargée de mission</a:t>
            </a:r>
          </a:p>
          <a:p>
            <a:pPr algn="ctr"/>
            <a:r>
              <a:rPr lang="fr-FR" sz="1400" i="1" dirty="0">
                <a:solidFill>
                  <a:schemeClr val="bg1"/>
                </a:solidFill>
                <a:latin typeface="Rajdhani" panose="02000000000000000000" pitchFamily="2" charset="0"/>
                <a:ea typeface="Noto Sans" panose="020B0502040504090204" pitchFamily="34" charset="0"/>
                <a:cs typeface="Rajdhani" panose="02000000000000000000" pitchFamily="2" charset="0"/>
              </a:rPr>
              <a:t>DRANE </a:t>
            </a:r>
            <a:r>
              <a:rPr lang="fr-FR" sz="1400" i="1" dirty="0" err="1">
                <a:solidFill>
                  <a:schemeClr val="bg1"/>
                </a:solidFill>
                <a:latin typeface="Rajdhani" panose="02000000000000000000" pitchFamily="2" charset="0"/>
                <a:ea typeface="Noto Sans" panose="020B0502040504090204" pitchFamily="34" charset="0"/>
                <a:cs typeface="Rajdhani" panose="02000000000000000000" pitchFamily="2" charset="0"/>
              </a:rPr>
              <a:t>GrandEst</a:t>
            </a:r>
            <a:r>
              <a:rPr lang="fr-FR" sz="1400" i="1" dirty="0">
                <a:solidFill>
                  <a:schemeClr val="bg1"/>
                </a:solidFill>
                <a:latin typeface="Rajdhani" panose="02000000000000000000" pitchFamily="2" charset="0"/>
                <a:ea typeface="Noto Sans" panose="020B0502040504090204" pitchFamily="34" charset="0"/>
                <a:cs typeface="Rajdhani" panose="02000000000000000000" pitchFamily="2" charset="0"/>
              </a:rPr>
              <a:t> – site de Reims</a:t>
            </a:r>
          </a:p>
          <a:p>
            <a:pPr algn="ctr">
              <a:spcBef>
                <a:spcPts val="600"/>
              </a:spcBef>
            </a:pPr>
            <a:r>
              <a:rPr lang="fr-FR" sz="1400" i="1" dirty="0">
                <a:solidFill>
                  <a:schemeClr val="bg1"/>
                </a:solidFill>
                <a:latin typeface="Rajdhani" panose="02000000000000000000" pitchFamily="2" charset="0"/>
                <a:ea typeface="Noto Sans" panose="020B0502040504090204" pitchFamily="34" charset="0"/>
                <a:cs typeface="Rajdhani" panose="02000000000000000000" pitchFamily="2" charset="0"/>
              </a:rPr>
              <a:t>sophie.renault@ac-reims.fr</a:t>
            </a:r>
          </a:p>
        </p:txBody>
      </p:sp>
      <p:sp>
        <p:nvSpPr>
          <p:cNvPr id="17" name="ZoneTexte 16">
            <a:extLst>
              <a:ext uri="{FF2B5EF4-FFF2-40B4-BE49-F238E27FC236}">
                <a16:creationId xmlns:a16="http://schemas.microsoft.com/office/drawing/2014/main" id="{CCE54EE5-AC20-9940-913F-3A4CE4B5F9B6}"/>
              </a:ext>
            </a:extLst>
          </p:cNvPr>
          <p:cNvSpPr txBox="1"/>
          <p:nvPr/>
        </p:nvSpPr>
        <p:spPr>
          <a:xfrm>
            <a:off x="6910123" y="4145553"/>
            <a:ext cx="4198374" cy="1169551"/>
          </a:xfrm>
          <a:prstGeom prst="rect">
            <a:avLst/>
          </a:prstGeom>
          <a:noFill/>
        </p:spPr>
        <p:txBody>
          <a:bodyPr wrap="square" rtlCol="0">
            <a:spAutoFit/>
          </a:bodyPr>
          <a:lstStyle/>
          <a:p>
            <a:pPr algn="ctr"/>
            <a:r>
              <a:rPr lang="fr-FR" dirty="0">
                <a:solidFill>
                  <a:schemeClr val="bg1"/>
                </a:solidFill>
                <a:latin typeface="Rajdhani" panose="02000000000000000000" pitchFamily="2" charset="0"/>
                <a:ea typeface="Noto Sans" panose="020B0502040504090204" pitchFamily="34" charset="0"/>
                <a:cs typeface="Rajdhani" panose="02000000000000000000" pitchFamily="2" charset="0"/>
              </a:rPr>
              <a:t>Stéphane KLEIN</a:t>
            </a:r>
          </a:p>
          <a:p>
            <a:pPr algn="ctr">
              <a:spcBef>
                <a:spcPts val="600"/>
              </a:spcBef>
            </a:pPr>
            <a:r>
              <a:rPr lang="fr-FR" sz="1400" i="1" dirty="0">
                <a:solidFill>
                  <a:schemeClr val="bg1"/>
                </a:solidFill>
                <a:latin typeface="Rajdhani" panose="02000000000000000000" pitchFamily="2" charset="0"/>
                <a:ea typeface="Noto Sans" panose="020B0502040504090204" pitchFamily="34" charset="0"/>
                <a:cs typeface="Rajdhani" panose="02000000000000000000" pitchFamily="2" charset="0"/>
              </a:rPr>
              <a:t>Délégué Académique au Numérique – Adjoint</a:t>
            </a:r>
          </a:p>
          <a:p>
            <a:pPr algn="ctr"/>
            <a:r>
              <a:rPr lang="fr-FR" sz="1400" i="1" dirty="0">
                <a:solidFill>
                  <a:schemeClr val="bg1"/>
                </a:solidFill>
                <a:latin typeface="Rajdhani" panose="02000000000000000000" pitchFamily="2" charset="0"/>
                <a:ea typeface="Noto Sans" panose="020B0502040504090204" pitchFamily="34" charset="0"/>
                <a:cs typeface="Rajdhani" panose="02000000000000000000" pitchFamily="2" charset="0"/>
              </a:rPr>
              <a:t>DRANE </a:t>
            </a:r>
            <a:r>
              <a:rPr lang="fr-FR" sz="1400" i="1" dirty="0" err="1">
                <a:solidFill>
                  <a:schemeClr val="bg1"/>
                </a:solidFill>
                <a:latin typeface="Rajdhani" panose="02000000000000000000" pitchFamily="2" charset="0"/>
                <a:ea typeface="Noto Sans" panose="020B0502040504090204" pitchFamily="34" charset="0"/>
                <a:cs typeface="Rajdhani" panose="02000000000000000000" pitchFamily="2" charset="0"/>
              </a:rPr>
              <a:t>GrandEst</a:t>
            </a:r>
            <a:r>
              <a:rPr lang="fr-FR" sz="1400" i="1" dirty="0">
                <a:solidFill>
                  <a:schemeClr val="bg1"/>
                </a:solidFill>
                <a:latin typeface="Rajdhani" panose="02000000000000000000" pitchFamily="2" charset="0"/>
                <a:ea typeface="Noto Sans" panose="020B0502040504090204" pitchFamily="34" charset="0"/>
                <a:cs typeface="Rajdhani" panose="02000000000000000000" pitchFamily="2" charset="0"/>
              </a:rPr>
              <a:t> – site de Reims</a:t>
            </a:r>
          </a:p>
          <a:p>
            <a:pPr algn="ctr">
              <a:spcBef>
                <a:spcPts val="600"/>
              </a:spcBef>
            </a:pPr>
            <a:r>
              <a:rPr lang="fr-FR" sz="1400" i="1" dirty="0">
                <a:solidFill>
                  <a:schemeClr val="bg1"/>
                </a:solidFill>
                <a:latin typeface="Rajdhani" panose="02000000000000000000" pitchFamily="2" charset="0"/>
                <a:ea typeface="Noto Sans" panose="020B0502040504090204" pitchFamily="34" charset="0"/>
                <a:cs typeface="Rajdhani" panose="02000000000000000000" pitchFamily="2" charset="0"/>
              </a:rPr>
              <a:t>stephane.klein@ac-reims.fr</a:t>
            </a:r>
          </a:p>
        </p:txBody>
      </p:sp>
      <p:pic>
        <p:nvPicPr>
          <p:cNvPr id="6" name="Graphique 5">
            <a:extLst>
              <a:ext uri="{FF2B5EF4-FFF2-40B4-BE49-F238E27FC236}">
                <a16:creationId xmlns:a16="http://schemas.microsoft.com/office/drawing/2014/main" id="{14DA45CF-190B-0301-F9C7-2D35CBA1800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50914" y="234262"/>
            <a:ext cx="1025456" cy="1023678"/>
          </a:xfrm>
          <a:prstGeom prst="rect">
            <a:avLst/>
          </a:prstGeom>
        </p:spPr>
      </p:pic>
      <p:pic>
        <p:nvPicPr>
          <p:cNvPr id="10" name="Image 9">
            <a:extLst>
              <a:ext uri="{FF2B5EF4-FFF2-40B4-BE49-F238E27FC236}">
                <a16:creationId xmlns:a16="http://schemas.microsoft.com/office/drawing/2014/main" id="{7BF42546-58DF-45E7-AE17-1A33BE85451C}"/>
              </a:ext>
            </a:extLst>
          </p:cNvPr>
          <p:cNvPicPr>
            <a:picLocks/>
          </p:cNvPicPr>
          <p:nvPr/>
        </p:nvPicPr>
        <p:blipFill rotWithShape="1">
          <a:blip r:embed="rId10">
            <a:extLst>
              <a:ext uri="{28A0092B-C50C-407E-A947-70E740481C1C}">
                <a14:useLocalDpi xmlns:a14="http://schemas.microsoft.com/office/drawing/2010/main" val="0"/>
              </a:ext>
            </a:extLst>
          </a:blip>
          <a:srcRect r="22469"/>
          <a:stretch/>
        </p:blipFill>
        <p:spPr>
          <a:xfrm>
            <a:off x="1835081" y="1585848"/>
            <a:ext cx="2401200" cy="2401200"/>
          </a:xfrm>
          <a:prstGeom prst="ellipse">
            <a:avLst/>
          </a:prstGeom>
          <a:ln w="1905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pic>
        <p:nvPicPr>
          <p:cNvPr id="13" name="Image 12">
            <a:extLst>
              <a:ext uri="{FF2B5EF4-FFF2-40B4-BE49-F238E27FC236}">
                <a16:creationId xmlns:a16="http://schemas.microsoft.com/office/drawing/2014/main" id="{C0623B9C-8EB7-49EC-9823-05F6D5F5598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19547" y="5484261"/>
            <a:ext cx="3352904" cy="1064547"/>
          </a:xfrm>
          <a:prstGeom prst="rect">
            <a:avLst/>
          </a:prstGeom>
        </p:spPr>
      </p:pic>
      <p:pic>
        <p:nvPicPr>
          <p:cNvPr id="12" name="Image 11">
            <a:extLst>
              <a:ext uri="{FF2B5EF4-FFF2-40B4-BE49-F238E27FC236}">
                <a16:creationId xmlns:a16="http://schemas.microsoft.com/office/drawing/2014/main" id="{733B6FD4-0F2D-46E0-A092-EA7B644259AE}"/>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7808710" y="1607550"/>
            <a:ext cx="2401200" cy="2401200"/>
          </a:xfrm>
          <a:prstGeom prst="ellipse">
            <a:avLst/>
          </a:prstGeom>
          <a:ln w="1905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Tree>
    <p:custDataLst>
      <p:tags r:id="rId1"/>
    </p:custDataLst>
    <p:extLst>
      <p:ext uri="{BB962C8B-B14F-4D97-AF65-F5344CB8AC3E}">
        <p14:creationId xmlns:p14="http://schemas.microsoft.com/office/powerpoint/2010/main" val="340385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4" name="Groupe 13">
            <a:extLst>
              <a:ext uri="{FF2B5EF4-FFF2-40B4-BE49-F238E27FC236}">
                <a16:creationId xmlns:a16="http://schemas.microsoft.com/office/drawing/2014/main" id="{A707BEB5-3615-A331-B5F3-5BFE9A7B776E}"/>
              </a:ext>
            </a:extLst>
          </p:cNvPr>
          <p:cNvGrpSpPr/>
          <p:nvPr/>
        </p:nvGrpSpPr>
        <p:grpSpPr>
          <a:xfrm>
            <a:off x="640506" y="2615164"/>
            <a:ext cx="8606131" cy="1627671"/>
            <a:chOff x="440481" y="2615165"/>
            <a:chExt cx="8606131" cy="1627671"/>
          </a:xfrm>
        </p:grpSpPr>
        <p:sp>
          <p:nvSpPr>
            <p:cNvPr id="6" name="ZoneTexte 5">
              <a:extLst>
                <a:ext uri="{FF2B5EF4-FFF2-40B4-BE49-F238E27FC236}">
                  <a16:creationId xmlns:a16="http://schemas.microsoft.com/office/drawing/2014/main" id="{5C52538C-8115-7E8C-FE3B-D76EDED48E71}"/>
                </a:ext>
              </a:extLst>
            </p:cNvPr>
            <p:cNvSpPr txBox="1"/>
            <p:nvPr/>
          </p:nvSpPr>
          <p:spPr>
            <a:xfrm>
              <a:off x="2397057" y="3136613"/>
              <a:ext cx="6649555" cy="584775"/>
            </a:xfrm>
            <a:prstGeom prst="rect">
              <a:avLst/>
            </a:prstGeom>
            <a:noFill/>
          </p:spPr>
          <p:txBody>
            <a:bodyPr wrap="square" rtlCol="0">
              <a:spAutoFit/>
            </a:bodyPr>
            <a:lstStyle/>
            <a:p>
              <a:r>
                <a:rPr lang="fr-FR" sz="3200" dirty="0">
                  <a:solidFill>
                    <a:schemeClr val="bg1"/>
                  </a:solidFill>
                  <a:latin typeface="Orbitron" panose="02000000000000000000" pitchFamily="2" charset="0"/>
                </a:rPr>
                <a:t>01  [ INTRO : présentation ]</a:t>
              </a:r>
            </a:p>
          </p:txBody>
        </p:sp>
        <p:pic>
          <p:nvPicPr>
            <p:cNvPr id="12" name="Graphique 11">
              <a:extLst>
                <a:ext uri="{FF2B5EF4-FFF2-40B4-BE49-F238E27FC236}">
                  <a16:creationId xmlns:a16="http://schemas.microsoft.com/office/drawing/2014/main" id="{7738D837-E703-279F-C797-B196BA3A5E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40481" y="2615165"/>
              <a:ext cx="1630497" cy="1627671"/>
            </a:xfrm>
            <a:prstGeom prst="rect">
              <a:avLst/>
            </a:prstGeom>
          </p:spPr>
        </p:pic>
      </p:grpSp>
    </p:spTree>
    <p:custDataLst>
      <p:tags r:id="rId1"/>
    </p:custDataLst>
    <p:extLst>
      <p:ext uri="{BB962C8B-B14F-4D97-AF65-F5344CB8AC3E}">
        <p14:creationId xmlns:p14="http://schemas.microsoft.com/office/powerpoint/2010/main" val="2911926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5" name="zeus_son">
            <a:hlinkClick r:id="" action="ppaction://media"/>
            <a:extLst>
              <a:ext uri="{FF2B5EF4-FFF2-40B4-BE49-F238E27FC236}">
                <a16:creationId xmlns:a16="http://schemas.microsoft.com/office/drawing/2014/main" id="{D3F3F968-EAD2-4A64-BCA1-BB0A54A953C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425940" y="4808118"/>
            <a:ext cx="621030" cy="621030"/>
          </a:xfrm>
          <a:prstGeom prst="rect">
            <a:avLst/>
          </a:prstGeom>
        </p:spPr>
      </p:pic>
      <p:sp>
        <p:nvSpPr>
          <p:cNvPr id="4" name="ZoneTexte 3">
            <a:extLst>
              <a:ext uri="{FF2B5EF4-FFF2-40B4-BE49-F238E27FC236}">
                <a16:creationId xmlns:a16="http://schemas.microsoft.com/office/drawing/2014/main" id="{D3E57217-E7C2-961D-7089-C5CFC5B81847}"/>
              </a:ext>
            </a:extLst>
          </p:cNvPr>
          <p:cNvSpPr txBox="1"/>
          <p:nvPr/>
        </p:nvSpPr>
        <p:spPr>
          <a:xfrm>
            <a:off x="1311206" y="435109"/>
            <a:ext cx="10629879" cy="584775"/>
          </a:xfrm>
          <a:prstGeom prst="rect">
            <a:avLst/>
          </a:prstGeom>
          <a:noFill/>
        </p:spPr>
        <p:txBody>
          <a:bodyPr wrap="square" rtlCol="0">
            <a:spAutoFit/>
          </a:bodyPr>
          <a:lstStyle/>
          <a:p>
            <a:r>
              <a:rPr lang="en-US" sz="3200" dirty="0">
                <a:solidFill>
                  <a:schemeClr val="bg1"/>
                </a:solidFill>
                <a:latin typeface="Orbitron" panose="02000000000000000000" pitchFamily="2" charset="0"/>
              </a:rPr>
              <a:t>ABC Learning Design pour scénariser Moodle</a:t>
            </a:r>
          </a:p>
        </p:txBody>
      </p:sp>
      <p:pic>
        <p:nvPicPr>
          <p:cNvPr id="3" name="Graphique 2">
            <a:extLst>
              <a:ext uri="{FF2B5EF4-FFF2-40B4-BE49-F238E27FC236}">
                <a16:creationId xmlns:a16="http://schemas.microsoft.com/office/drawing/2014/main" id="{61273F4D-870E-237A-1049-31177A21B9A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50914" y="234262"/>
            <a:ext cx="1025456" cy="1023678"/>
          </a:xfrm>
          <a:prstGeom prst="rect">
            <a:avLst/>
          </a:prstGeom>
        </p:spPr>
      </p:pic>
      <p:sp>
        <p:nvSpPr>
          <p:cNvPr id="10" name="ZoneTexte 9">
            <a:extLst>
              <a:ext uri="{FF2B5EF4-FFF2-40B4-BE49-F238E27FC236}">
                <a16:creationId xmlns:a16="http://schemas.microsoft.com/office/drawing/2014/main" id="{30D4DBD1-26BA-4390-A5DC-92AACAE80D7D}"/>
              </a:ext>
            </a:extLst>
          </p:cNvPr>
          <p:cNvSpPr txBox="1"/>
          <p:nvPr/>
        </p:nvSpPr>
        <p:spPr>
          <a:xfrm>
            <a:off x="1004786" y="3429000"/>
            <a:ext cx="10406553" cy="1200329"/>
          </a:xfrm>
          <a:prstGeom prst="rect">
            <a:avLst/>
          </a:prstGeom>
          <a:noFill/>
        </p:spPr>
        <p:txBody>
          <a:bodyPr wrap="square" rtlCol="0">
            <a:spAutoFit/>
          </a:bodyPr>
          <a:lstStyle/>
          <a:p>
            <a:r>
              <a:rPr lang="fr-FR" sz="2400" dirty="0">
                <a:solidFill>
                  <a:schemeClr val="bg1"/>
                </a:solidFill>
                <a:latin typeface="Rajdhani" panose="02000000000000000000" pitchFamily="2" charset="0"/>
                <a:cs typeface="Rajdhani" panose="02000000000000000000" pitchFamily="2" charset="0"/>
              </a:rPr>
              <a:t>La méthode </a:t>
            </a:r>
            <a:r>
              <a:rPr lang="fr-FR" sz="2400" b="1" dirty="0">
                <a:solidFill>
                  <a:schemeClr val="bg1"/>
                </a:solidFill>
                <a:latin typeface="Rajdhani" panose="02000000000000000000" pitchFamily="2" charset="0"/>
                <a:cs typeface="Rajdhani" panose="02000000000000000000" pitchFamily="2" charset="0"/>
              </a:rPr>
              <a:t>ABC Learning Design </a:t>
            </a:r>
            <a:r>
              <a:rPr lang="fr-FR" sz="2400" dirty="0">
                <a:solidFill>
                  <a:schemeClr val="bg1"/>
                </a:solidFill>
                <a:latin typeface="Rajdhani" panose="02000000000000000000" pitchFamily="2" charset="0"/>
                <a:cs typeface="Rajdhani" panose="02000000000000000000" pitchFamily="2" charset="0"/>
              </a:rPr>
              <a:t>propose des ateliers basés sur représentation visuelle des progressions pédagogiques et de l’expérience des apprenants (</a:t>
            </a:r>
            <a:r>
              <a:rPr lang="fr-FR" sz="2400" dirty="0" err="1">
                <a:solidFill>
                  <a:schemeClr val="bg1"/>
                </a:solidFill>
                <a:latin typeface="Rajdhani" panose="02000000000000000000" pitchFamily="2" charset="0"/>
                <a:cs typeface="Rajdhani" panose="02000000000000000000" pitchFamily="2" charset="0"/>
              </a:rPr>
              <a:t>storyboarding</a:t>
            </a:r>
            <a:r>
              <a:rPr lang="fr-FR" sz="2400" dirty="0">
                <a:solidFill>
                  <a:schemeClr val="bg1"/>
                </a:solidFill>
                <a:latin typeface="Rajdhani" panose="02000000000000000000" pitchFamily="2" charset="0"/>
                <a:cs typeface="Rajdhani" panose="02000000000000000000" pitchFamily="2" charset="0"/>
              </a:rPr>
              <a:t>).</a:t>
            </a:r>
          </a:p>
        </p:txBody>
      </p:sp>
      <p:sp>
        <p:nvSpPr>
          <p:cNvPr id="8" name="ZoneTexte 7">
            <a:extLst>
              <a:ext uri="{FF2B5EF4-FFF2-40B4-BE49-F238E27FC236}">
                <a16:creationId xmlns:a16="http://schemas.microsoft.com/office/drawing/2014/main" id="{2FA7C68E-A414-4273-A8B5-E50B1E070F81}"/>
              </a:ext>
            </a:extLst>
          </p:cNvPr>
          <p:cNvSpPr txBox="1"/>
          <p:nvPr/>
        </p:nvSpPr>
        <p:spPr>
          <a:xfrm>
            <a:off x="990599" y="1817308"/>
            <a:ext cx="10039351" cy="895630"/>
          </a:xfrm>
          <a:prstGeom prst="rect">
            <a:avLst/>
          </a:prstGeom>
          <a:noFill/>
        </p:spPr>
        <p:txBody>
          <a:bodyPr wrap="square">
            <a:spAutoFit/>
          </a:bodyPr>
          <a:lstStyle/>
          <a:p>
            <a:pPr marL="0" indent="0" algn="just">
              <a:lnSpc>
                <a:spcPct val="110000"/>
              </a:lnSpc>
              <a:buNone/>
            </a:pPr>
            <a:r>
              <a:rPr lang="fr-FR" sz="2400" dirty="0">
                <a:solidFill>
                  <a:schemeClr val="bg1"/>
                </a:solidFill>
                <a:latin typeface="Rajdhani" panose="02000000000000000000" pitchFamily="2" charset="0"/>
                <a:cs typeface="Rajdhani" panose="02000000000000000000" pitchFamily="2" charset="0"/>
              </a:rPr>
              <a:t>Un parcours scénarisé est une alternance de </a:t>
            </a:r>
            <a:r>
              <a:rPr lang="fr-FR" sz="2400" b="1" dirty="0">
                <a:solidFill>
                  <a:schemeClr val="bg1"/>
                </a:solidFill>
                <a:latin typeface="Rajdhani" panose="02000000000000000000" pitchFamily="2" charset="0"/>
                <a:cs typeface="Rajdhani" panose="02000000000000000000" pitchFamily="2" charset="0"/>
              </a:rPr>
              <a:t>Ressources</a:t>
            </a:r>
            <a:r>
              <a:rPr lang="fr-FR" sz="2400" dirty="0">
                <a:solidFill>
                  <a:schemeClr val="bg1"/>
                </a:solidFill>
                <a:latin typeface="Rajdhani" panose="02000000000000000000" pitchFamily="2" charset="0"/>
                <a:cs typeface="Rajdhani" panose="02000000000000000000" pitchFamily="2" charset="0"/>
              </a:rPr>
              <a:t>, d’</a:t>
            </a:r>
            <a:r>
              <a:rPr lang="fr-FR" sz="2400" b="1" dirty="0">
                <a:solidFill>
                  <a:schemeClr val="bg1"/>
                </a:solidFill>
                <a:latin typeface="Rajdhani" panose="02000000000000000000" pitchFamily="2" charset="0"/>
                <a:cs typeface="Rajdhani" panose="02000000000000000000" pitchFamily="2" charset="0"/>
              </a:rPr>
              <a:t>Activités</a:t>
            </a:r>
            <a:r>
              <a:rPr lang="fr-FR" sz="2400" dirty="0">
                <a:solidFill>
                  <a:schemeClr val="bg1"/>
                </a:solidFill>
                <a:latin typeface="Rajdhani" panose="02000000000000000000" pitchFamily="2" charset="0"/>
                <a:cs typeface="Rajdhani" panose="02000000000000000000" pitchFamily="2" charset="0"/>
              </a:rPr>
              <a:t> et de </a:t>
            </a:r>
            <a:r>
              <a:rPr lang="fr-FR" sz="2400" b="1" dirty="0">
                <a:solidFill>
                  <a:schemeClr val="bg1"/>
                </a:solidFill>
                <a:latin typeface="Rajdhani" panose="02000000000000000000" pitchFamily="2" charset="0"/>
                <a:cs typeface="Rajdhani" panose="02000000000000000000" pitchFamily="2" charset="0"/>
              </a:rPr>
              <a:t>Productions</a:t>
            </a:r>
            <a:r>
              <a:rPr lang="fr-FR" sz="2400" dirty="0">
                <a:solidFill>
                  <a:schemeClr val="bg1"/>
                </a:solidFill>
                <a:latin typeface="Rajdhani" panose="02000000000000000000" pitchFamily="2" charset="0"/>
                <a:cs typeface="Rajdhani" panose="02000000000000000000" pitchFamily="2" charset="0"/>
              </a:rPr>
              <a:t> liées entre elles par des éléments de </a:t>
            </a:r>
            <a:r>
              <a:rPr lang="fr-FR" sz="2400" b="1" dirty="0">
                <a:solidFill>
                  <a:schemeClr val="bg1"/>
                </a:solidFill>
                <a:latin typeface="Rajdhani" panose="02000000000000000000" pitchFamily="2" charset="0"/>
                <a:cs typeface="Rajdhani" panose="02000000000000000000" pitchFamily="2" charset="0"/>
              </a:rPr>
              <a:t>transition</a:t>
            </a:r>
            <a:r>
              <a:rPr lang="fr-FR" sz="2400" dirty="0">
                <a:solidFill>
                  <a:schemeClr val="bg1"/>
                </a:solidFill>
                <a:latin typeface="Rajdhani" panose="02000000000000000000" pitchFamily="2" charset="0"/>
                <a:cs typeface="Rajdhani" panose="02000000000000000000" pitchFamily="2" charset="0"/>
              </a:rPr>
              <a:t>. </a:t>
            </a:r>
          </a:p>
        </p:txBody>
      </p:sp>
      <p:pic>
        <p:nvPicPr>
          <p:cNvPr id="6" name="Image 5">
            <a:extLst>
              <a:ext uri="{FF2B5EF4-FFF2-40B4-BE49-F238E27FC236}">
                <a16:creationId xmlns:a16="http://schemas.microsoft.com/office/drawing/2014/main" id="{DFB4513E-7188-4D79-8F4D-005DB67CD07F}"/>
              </a:ext>
            </a:extLst>
          </p:cNvPr>
          <p:cNvPicPr>
            <a:picLocks noChangeAspect="1"/>
          </p:cNvPicPr>
          <p:nvPr/>
        </p:nvPicPr>
        <p:blipFill rotWithShape="1">
          <a:blip r:embed="rId10">
            <a:extLst>
              <a:ext uri="{28A0092B-C50C-407E-A947-70E740481C1C}">
                <a14:useLocalDpi xmlns:a14="http://schemas.microsoft.com/office/drawing/2010/main" val="0"/>
              </a:ext>
            </a:extLst>
          </a:blip>
          <a:srcRect l="6323" t="29976" r="8167"/>
          <a:stretch/>
        </p:blipFill>
        <p:spPr>
          <a:xfrm>
            <a:off x="7993222" y="4228819"/>
            <a:ext cx="3810006" cy="2340000"/>
          </a:xfrm>
          <a:prstGeom prst="rect">
            <a:avLst/>
          </a:prstGeom>
        </p:spPr>
      </p:pic>
      <p:sp>
        <p:nvSpPr>
          <p:cNvPr id="9" name="ZoneTexte 8">
            <a:extLst>
              <a:ext uri="{FF2B5EF4-FFF2-40B4-BE49-F238E27FC236}">
                <a16:creationId xmlns:a16="http://schemas.microsoft.com/office/drawing/2014/main" id="{F34442F5-B46E-4219-973C-7B40EB353A67}"/>
              </a:ext>
            </a:extLst>
          </p:cNvPr>
          <p:cNvSpPr txBox="1"/>
          <p:nvPr/>
        </p:nvSpPr>
        <p:spPr>
          <a:xfrm>
            <a:off x="1004786" y="4791675"/>
            <a:ext cx="6711630" cy="1354217"/>
          </a:xfrm>
          <a:prstGeom prst="rect">
            <a:avLst/>
          </a:prstGeom>
          <a:noFill/>
        </p:spPr>
        <p:txBody>
          <a:bodyPr wrap="square">
            <a:spAutoFit/>
          </a:bodyPr>
          <a:lstStyle/>
          <a:p>
            <a:r>
              <a:rPr lang="fr-FR" sz="1800" dirty="0">
                <a:solidFill>
                  <a:schemeClr val="bg1"/>
                </a:solidFill>
                <a:latin typeface="Rajdhani" panose="02000000000000000000" pitchFamily="2" charset="0"/>
                <a:cs typeface="Rajdhani" panose="02000000000000000000" pitchFamily="2" charset="0"/>
              </a:rPr>
              <a:t>En 90 minutes, les équipes d’enseignement travaillent ensemble pour créer un «Storyboard» visuel. </a:t>
            </a:r>
          </a:p>
          <a:p>
            <a:pPr>
              <a:spcBef>
                <a:spcPts val="1200"/>
              </a:spcBef>
            </a:pPr>
            <a:r>
              <a:rPr lang="fr-FR" sz="1800" dirty="0">
                <a:solidFill>
                  <a:schemeClr val="bg1"/>
                </a:solidFill>
                <a:latin typeface="Rajdhani" panose="02000000000000000000" pitchFamily="2" charset="0"/>
                <a:cs typeface="Rajdhani" panose="02000000000000000000" pitchFamily="2" charset="0"/>
              </a:rPr>
              <a:t>Le Storyboard est composé de cartes pré-imprimées représentant le type et la séquence des activités d’apprentissage.</a:t>
            </a:r>
          </a:p>
        </p:txBody>
      </p:sp>
    </p:spTree>
    <p:custDataLst>
      <p:tags r:id="rId1"/>
    </p:custDataLst>
    <p:extLst>
      <p:ext uri="{BB962C8B-B14F-4D97-AF65-F5344CB8AC3E}">
        <p14:creationId xmlns:p14="http://schemas.microsoft.com/office/powerpoint/2010/main" val="384684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3E57217-E7C2-961D-7089-C5CFC5B81847}"/>
              </a:ext>
            </a:extLst>
          </p:cNvPr>
          <p:cNvSpPr txBox="1"/>
          <p:nvPr/>
        </p:nvSpPr>
        <p:spPr>
          <a:xfrm>
            <a:off x="1311206" y="435109"/>
            <a:ext cx="10629879" cy="584775"/>
          </a:xfrm>
          <a:prstGeom prst="rect">
            <a:avLst/>
          </a:prstGeom>
          <a:noFill/>
        </p:spPr>
        <p:txBody>
          <a:bodyPr wrap="square" rtlCol="0">
            <a:spAutoFit/>
          </a:bodyPr>
          <a:lstStyle/>
          <a:p>
            <a:r>
              <a:rPr lang="en-US" sz="3200" dirty="0">
                <a:solidFill>
                  <a:schemeClr val="bg1"/>
                </a:solidFill>
                <a:latin typeface="Orbitron" panose="02000000000000000000" pitchFamily="2" charset="0"/>
              </a:rPr>
              <a:t>ABC Learning Design pour scénariser Moodle</a:t>
            </a:r>
          </a:p>
        </p:txBody>
      </p:sp>
      <p:pic>
        <p:nvPicPr>
          <p:cNvPr id="3" name="Graphique 2">
            <a:extLst>
              <a:ext uri="{FF2B5EF4-FFF2-40B4-BE49-F238E27FC236}">
                <a16:creationId xmlns:a16="http://schemas.microsoft.com/office/drawing/2014/main" id="{61273F4D-870E-237A-1049-31177A21B9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50914" y="234262"/>
            <a:ext cx="1025456" cy="1023678"/>
          </a:xfrm>
          <a:prstGeom prst="rect">
            <a:avLst/>
          </a:prstGeom>
        </p:spPr>
      </p:pic>
      <p:pic>
        <p:nvPicPr>
          <p:cNvPr id="6" name="Image 5">
            <a:extLst>
              <a:ext uri="{FF2B5EF4-FFF2-40B4-BE49-F238E27FC236}">
                <a16:creationId xmlns:a16="http://schemas.microsoft.com/office/drawing/2014/main" id="{B1031443-4C93-4146-A592-DBD81D4D49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35483" y="1550647"/>
            <a:ext cx="2121139" cy="2121139"/>
          </a:xfrm>
          <a:prstGeom prst="ellipse">
            <a:avLst/>
          </a:prstGeom>
          <a:ln w="28575" cap="rnd">
            <a:solidFill>
              <a:schemeClr val="bg1"/>
            </a:solidFill>
          </a:ln>
          <a:effectLst/>
          <a:scene3d>
            <a:camera prst="orthographicFront"/>
            <a:lightRig rig="contrasting" dir="t">
              <a:rot lat="0" lon="0" rev="3000000"/>
            </a:lightRig>
          </a:scene3d>
          <a:sp3d contourW="7620">
            <a:bevelT w="95250" h="31750"/>
            <a:contourClr>
              <a:srgbClr val="333333"/>
            </a:contourClr>
          </a:sp3d>
        </p:spPr>
      </p:pic>
      <p:pic>
        <p:nvPicPr>
          <p:cNvPr id="7" name="Image 6">
            <a:extLst>
              <a:ext uri="{FF2B5EF4-FFF2-40B4-BE49-F238E27FC236}">
                <a16:creationId xmlns:a16="http://schemas.microsoft.com/office/drawing/2014/main" id="{07D0360D-EDF8-4919-8208-C901A1961B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95296" y="4023526"/>
            <a:ext cx="2121139" cy="2121139"/>
          </a:xfrm>
          <a:prstGeom prst="ellipse">
            <a:avLst/>
          </a:prstGeom>
          <a:ln w="28575" cap="rnd">
            <a:solidFill>
              <a:schemeClr val="bg1"/>
            </a:solidFill>
          </a:ln>
          <a:effectLst/>
          <a:scene3d>
            <a:camera prst="orthographicFront"/>
            <a:lightRig rig="contrasting" dir="t">
              <a:rot lat="0" lon="0" rev="3000000"/>
            </a:lightRig>
          </a:scene3d>
          <a:sp3d contourW="7620">
            <a:bevelT w="95250" h="31750"/>
            <a:contourClr>
              <a:srgbClr val="333333"/>
            </a:contourClr>
          </a:sp3d>
        </p:spPr>
      </p:pic>
      <p:grpSp>
        <p:nvGrpSpPr>
          <p:cNvPr id="9" name="Groupe 8">
            <a:extLst>
              <a:ext uri="{FF2B5EF4-FFF2-40B4-BE49-F238E27FC236}">
                <a16:creationId xmlns:a16="http://schemas.microsoft.com/office/drawing/2014/main" id="{BE440C1E-C2BC-429A-A867-6B26EF3A296F}"/>
              </a:ext>
            </a:extLst>
          </p:cNvPr>
          <p:cNvGrpSpPr/>
          <p:nvPr/>
        </p:nvGrpSpPr>
        <p:grpSpPr>
          <a:xfrm>
            <a:off x="6780462" y="2722207"/>
            <a:ext cx="3382113" cy="1398874"/>
            <a:chOff x="5447718" y="2100572"/>
            <a:chExt cx="3382113" cy="1398874"/>
          </a:xfrm>
        </p:grpSpPr>
        <p:sp>
          <p:nvSpPr>
            <p:cNvPr id="11" name="ZoneTexte 10">
              <a:extLst>
                <a:ext uri="{FF2B5EF4-FFF2-40B4-BE49-F238E27FC236}">
                  <a16:creationId xmlns:a16="http://schemas.microsoft.com/office/drawing/2014/main" id="{FB0954D8-AE80-44B2-90E2-7CF301B9CD77}"/>
                </a:ext>
              </a:extLst>
            </p:cNvPr>
            <p:cNvSpPr txBox="1"/>
            <p:nvPr/>
          </p:nvSpPr>
          <p:spPr>
            <a:xfrm>
              <a:off x="5447718" y="2129840"/>
              <a:ext cx="3382113" cy="1369606"/>
            </a:xfrm>
            <a:prstGeom prst="rect">
              <a:avLst/>
            </a:prstGeom>
            <a:noFill/>
          </p:spPr>
          <p:txBody>
            <a:bodyPr wrap="square" rtlCol="0">
              <a:spAutoFit/>
            </a:bodyPr>
            <a:lstStyle/>
            <a:p>
              <a:pPr marL="538163">
                <a:buClr>
                  <a:schemeClr val="bg1"/>
                </a:buClr>
                <a:buSzPct val="70000"/>
              </a:pPr>
              <a:r>
                <a:rPr lang="fr-FR" sz="2000" b="1" dirty="0">
                  <a:solidFill>
                    <a:schemeClr val="bg1"/>
                  </a:solidFill>
                  <a:latin typeface="Rajdhani" panose="02000000000000000000" pitchFamily="2" charset="0"/>
                  <a:ea typeface="Noto Sans" panose="020B0502040504090204" pitchFamily="34" charset="0"/>
                  <a:cs typeface="Rajdhani" panose="02000000000000000000" pitchFamily="2" charset="0"/>
                </a:rPr>
                <a:t>Clive YOUNG</a:t>
              </a:r>
            </a:p>
            <a:p>
              <a:pPr marL="285750" indent="-285750">
                <a:spcBef>
                  <a:spcPts val="600"/>
                </a:spcBef>
                <a:buClr>
                  <a:schemeClr val="bg1"/>
                </a:buClr>
                <a:buSzPct val="70000"/>
                <a:buFont typeface="Marlett" pitchFamily="2" charset="2"/>
                <a:buChar char=""/>
              </a:pPr>
              <a:r>
                <a:rPr lang="fr-FR" sz="1600" dirty="0">
                  <a:solidFill>
                    <a:schemeClr val="bg1"/>
                  </a:solidFill>
                  <a:latin typeface="Rajdhani" panose="02000000000000000000" pitchFamily="2" charset="0"/>
                  <a:ea typeface="Noto Sans" panose="020B0502040504090204" pitchFamily="34" charset="0"/>
                  <a:cs typeface="Rajdhani" panose="02000000000000000000" pitchFamily="2" charset="0"/>
                </a:rPr>
                <a:t>Head of Programme </a:t>
              </a:r>
              <a:r>
                <a:rPr lang="fr-FR" sz="1600" dirty="0" err="1">
                  <a:solidFill>
                    <a:schemeClr val="bg1"/>
                  </a:solidFill>
                  <a:latin typeface="Rajdhani" panose="02000000000000000000" pitchFamily="2" charset="0"/>
                  <a:ea typeface="Noto Sans" panose="020B0502040504090204" pitchFamily="34" charset="0"/>
                  <a:cs typeface="Rajdhani" panose="02000000000000000000" pitchFamily="2" charset="0"/>
                </a:rPr>
                <a:t>Development</a:t>
              </a:r>
              <a:r>
                <a:rPr lang="fr-FR" sz="1600" dirty="0">
                  <a:solidFill>
                    <a:schemeClr val="bg1"/>
                  </a:solidFill>
                  <a:latin typeface="Rajdhani" panose="02000000000000000000" pitchFamily="2" charset="0"/>
                  <a:ea typeface="Noto Sans" panose="020B0502040504090204" pitchFamily="34" charset="0"/>
                  <a:cs typeface="Rajdhani" panose="02000000000000000000" pitchFamily="2" charset="0"/>
                </a:rPr>
                <a:t> </a:t>
              </a:r>
            </a:p>
            <a:p>
              <a:pPr marL="268288" indent="-268288">
                <a:spcBef>
                  <a:spcPts val="600"/>
                </a:spcBef>
                <a:buClr>
                  <a:schemeClr val="bg1"/>
                </a:buClr>
                <a:buSzPct val="70000"/>
              </a:pPr>
              <a:r>
                <a:rPr lang="fr-FR" sz="1600" dirty="0">
                  <a:solidFill>
                    <a:schemeClr val="bg1"/>
                  </a:solidFill>
                  <a:latin typeface="Rajdhani" panose="02000000000000000000" pitchFamily="2" charset="0"/>
                  <a:ea typeface="Noto Sans" panose="020B0502040504090204" pitchFamily="34" charset="0"/>
                  <a:cs typeface="Rajdhani" panose="02000000000000000000" pitchFamily="2" charset="0"/>
                </a:rPr>
                <a:t>	(-&gt; juin 2023)</a:t>
              </a:r>
            </a:p>
            <a:p>
              <a:pPr marL="268288">
                <a:spcBef>
                  <a:spcPts val="600"/>
                </a:spcBef>
                <a:buClr>
                  <a:schemeClr val="bg1"/>
                </a:buClr>
                <a:buSzPct val="70000"/>
              </a:pPr>
              <a:r>
                <a:rPr lang="fr-FR" sz="1600" dirty="0" err="1">
                  <a:solidFill>
                    <a:schemeClr val="bg1"/>
                  </a:solidFill>
                  <a:latin typeface="Rajdhani" panose="02000000000000000000" pitchFamily="2" charset="0"/>
                  <a:ea typeface="Noto Sans" panose="020B0502040504090204" pitchFamily="34" charset="0"/>
                  <a:cs typeface="Rajdhani" panose="02000000000000000000" pitchFamily="2" charset="0"/>
                </a:rPr>
                <a:t>University</a:t>
              </a:r>
              <a:r>
                <a:rPr lang="fr-FR" sz="1600" dirty="0">
                  <a:solidFill>
                    <a:schemeClr val="bg1"/>
                  </a:solidFill>
                  <a:latin typeface="Rajdhani" panose="02000000000000000000" pitchFamily="2" charset="0"/>
                  <a:ea typeface="Noto Sans" panose="020B0502040504090204" pitchFamily="34" charset="0"/>
                  <a:cs typeface="Rajdhani" panose="02000000000000000000" pitchFamily="2" charset="0"/>
                </a:rPr>
                <a:t> </a:t>
              </a:r>
              <a:r>
                <a:rPr lang="fr-FR" sz="1600" dirty="0" err="1">
                  <a:solidFill>
                    <a:schemeClr val="bg1"/>
                  </a:solidFill>
                  <a:latin typeface="Rajdhani" panose="02000000000000000000" pitchFamily="2" charset="0"/>
                  <a:ea typeface="Noto Sans" panose="020B0502040504090204" pitchFamily="34" charset="0"/>
                  <a:cs typeface="Rajdhani" panose="02000000000000000000" pitchFamily="2" charset="0"/>
                </a:rPr>
                <a:t>College</a:t>
              </a:r>
              <a:r>
                <a:rPr lang="fr-FR" sz="1600" dirty="0">
                  <a:solidFill>
                    <a:schemeClr val="bg1"/>
                  </a:solidFill>
                  <a:latin typeface="Rajdhani" panose="02000000000000000000" pitchFamily="2" charset="0"/>
                  <a:ea typeface="Noto Sans" panose="020B0502040504090204" pitchFamily="34" charset="0"/>
                  <a:cs typeface="Rajdhani" panose="02000000000000000000" pitchFamily="2" charset="0"/>
                </a:rPr>
                <a:t> London (UCL), UK</a:t>
              </a:r>
              <a:endParaRPr lang="en-US" sz="1600" dirty="0">
                <a:solidFill>
                  <a:schemeClr val="bg1"/>
                </a:solidFill>
                <a:latin typeface="Rajdhani" panose="02000000000000000000" pitchFamily="2" charset="0"/>
                <a:ea typeface="Noto Sans" panose="020B0502040504090204" pitchFamily="34" charset="0"/>
                <a:cs typeface="Rajdhani" panose="02000000000000000000" pitchFamily="2" charset="0"/>
              </a:endParaRPr>
            </a:p>
          </p:txBody>
        </p:sp>
        <p:grpSp>
          <p:nvGrpSpPr>
            <p:cNvPr id="12" name="Google Shape;660;p36">
              <a:extLst>
                <a:ext uri="{FF2B5EF4-FFF2-40B4-BE49-F238E27FC236}">
                  <a16:creationId xmlns:a16="http://schemas.microsoft.com/office/drawing/2014/main" id="{AADBD499-603F-4248-B6CD-744865D0EEE4}"/>
                </a:ext>
              </a:extLst>
            </p:cNvPr>
            <p:cNvGrpSpPr/>
            <p:nvPr/>
          </p:nvGrpSpPr>
          <p:grpSpPr>
            <a:xfrm>
              <a:off x="5543798" y="2100572"/>
              <a:ext cx="408158" cy="408158"/>
              <a:chOff x="1819576" y="1511679"/>
              <a:chExt cx="352103" cy="352103"/>
            </a:xfrm>
            <a:solidFill>
              <a:srgbClr val="DADCDB"/>
            </a:solidFill>
          </p:grpSpPr>
          <p:sp>
            <p:nvSpPr>
              <p:cNvPr id="13" name="Google Shape;661;p36">
                <a:extLst>
                  <a:ext uri="{FF2B5EF4-FFF2-40B4-BE49-F238E27FC236}">
                    <a16:creationId xmlns:a16="http://schemas.microsoft.com/office/drawing/2014/main" id="{87087EE9-2C7E-494E-B915-8175553989FD}"/>
                  </a:ext>
                </a:extLst>
              </p:cNvPr>
              <p:cNvSpPr/>
              <p:nvPr/>
            </p:nvSpPr>
            <p:spPr>
              <a:xfrm>
                <a:off x="1819576" y="1511679"/>
                <a:ext cx="352103" cy="352103"/>
              </a:xfrm>
              <a:custGeom>
                <a:avLst/>
                <a:gdLst/>
                <a:ahLst/>
                <a:cxnLst/>
                <a:rect l="l" t="t" r="r" b="b"/>
                <a:pathLst>
                  <a:path w="11062" h="11062" extrusionOk="0">
                    <a:moveTo>
                      <a:pt x="6216" y="310"/>
                    </a:moveTo>
                    <a:cubicBezTo>
                      <a:pt x="6216" y="310"/>
                      <a:pt x="6240" y="310"/>
                      <a:pt x="6240" y="322"/>
                    </a:cubicBezTo>
                    <a:lnTo>
                      <a:pt x="6240" y="786"/>
                    </a:lnTo>
                    <a:cubicBezTo>
                      <a:pt x="6240" y="953"/>
                      <a:pt x="6335" y="1084"/>
                      <a:pt x="6502" y="1108"/>
                    </a:cubicBezTo>
                    <a:cubicBezTo>
                      <a:pt x="7025" y="1227"/>
                      <a:pt x="7514" y="1429"/>
                      <a:pt x="7966" y="1727"/>
                    </a:cubicBezTo>
                    <a:cubicBezTo>
                      <a:pt x="8022" y="1762"/>
                      <a:pt x="8086" y="1780"/>
                      <a:pt x="8150" y="1780"/>
                    </a:cubicBezTo>
                    <a:cubicBezTo>
                      <a:pt x="8236" y="1780"/>
                      <a:pt x="8321" y="1747"/>
                      <a:pt x="8383" y="1679"/>
                    </a:cubicBezTo>
                    <a:lnTo>
                      <a:pt x="8704" y="1346"/>
                    </a:lnTo>
                    <a:lnTo>
                      <a:pt x="8716" y="1346"/>
                    </a:lnTo>
                    <a:lnTo>
                      <a:pt x="9704" y="2334"/>
                    </a:lnTo>
                    <a:lnTo>
                      <a:pt x="9704" y="2346"/>
                    </a:lnTo>
                    <a:lnTo>
                      <a:pt x="9371" y="2679"/>
                    </a:lnTo>
                    <a:cubicBezTo>
                      <a:pt x="9252" y="2798"/>
                      <a:pt x="9240" y="2953"/>
                      <a:pt x="9335" y="3096"/>
                    </a:cubicBezTo>
                    <a:cubicBezTo>
                      <a:pt x="9609" y="3536"/>
                      <a:pt x="9823" y="4025"/>
                      <a:pt x="9943" y="4548"/>
                    </a:cubicBezTo>
                    <a:cubicBezTo>
                      <a:pt x="9966" y="4703"/>
                      <a:pt x="10109" y="4822"/>
                      <a:pt x="10264" y="4822"/>
                    </a:cubicBezTo>
                    <a:lnTo>
                      <a:pt x="10728" y="4822"/>
                    </a:lnTo>
                    <a:cubicBezTo>
                      <a:pt x="10728" y="4822"/>
                      <a:pt x="10752" y="4822"/>
                      <a:pt x="10752" y="4834"/>
                    </a:cubicBezTo>
                    <a:lnTo>
                      <a:pt x="10728" y="6239"/>
                    </a:lnTo>
                    <a:lnTo>
                      <a:pt x="10264" y="6239"/>
                    </a:lnTo>
                    <a:cubicBezTo>
                      <a:pt x="10109" y="6239"/>
                      <a:pt x="9966" y="6334"/>
                      <a:pt x="9943" y="6501"/>
                    </a:cubicBezTo>
                    <a:cubicBezTo>
                      <a:pt x="9823" y="7025"/>
                      <a:pt x="9633" y="7513"/>
                      <a:pt x="9335" y="7966"/>
                    </a:cubicBezTo>
                    <a:cubicBezTo>
                      <a:pt x="9240" y="8097"/>
                      <a:pt x="9252" y="8275"/>
                      <a:pt x="9371" y="8382"/>
                    </a:cubicBezTo>
                    <a:lnTo>
                      <a:pt x="9704" y="8704"/>
                    </a:lnTo>
                    <a:lnTo>
                      <a:pt x="9704" y="8716"/>
                    </a:lnTo>
                    <a:lnTo>
                      <a:pt x="8716" y="9704"/>
                    </a:lnTo>
                    <a:lnTo>
                      <a:pt x="8704" y="9704"/>
                    </a:lnTo>
                    <a:lnTo>
                      <a:pt x="8383" y="9370"/>
                    </a:lnTo>
                    <a:cubicBezTo>
                      <a:pt x="8317" y="9304"/>
                      <a:pt x="8236" y="9271"/>
                      <a:pt x="8155" y="9271"/>
                    </a:cubicBezTo>
                    <a:cubicBezTo>
                      <a:pt x="8090" y="9271"/>
                      <a:pt x="8024" y="9292"/>
                      <a:pt x="7966" y="9335"/>
                    </a:cubicBezTo>
                    <a:cubicBezTo>
                      <a:pt x="7514" y="9609"/>
                      <a:pt x="7025" y="9823"/>
                      <a:pt x="6502" y="9942"/>
                    </a:cubicBezTo>
                    <a:cubicBezTo>
                      <a:pt x="6359" y="9966"/>
                      <a:pt x="6240" y="10109"/>
                      <a:pt x="6240" y="10263"/>
                    </a:cubicBezTo>
                    <a:lnTo>
                      <a:pt x="6240" y="10728"/>
                    </a:lnTo>
                    <a:cubicBezTo>
                      <a:pt x="6240" y="10728"/>
                      <a:pt x="6240" y="10740"/>
                      <a:pt x="6216" y="10740"/>
                    </a:cubicBezTo>
                    <a:lnTo>
                      <a:pt x="4835" y="10740"/>
                    </a:lnTo>
                    <a:cubicBezTo>
                      <a:pt x="4835" y="10740"/>
                      <a:pt x="4823" y="10740"/>
                      <a:pt x="4823" y="10728"/>
                    </a:cubicBezTo>
                    <a:lnTo>
                      <a:pt x="4823" y="10263"/>
                    </a:lnTo>
                    <a:cubicBezTo>
                      <a:pt x="4823" y="10109"/>
                      <a:pt x="4716" y="9966"/>
                      <a:pt x="4549" y="9942"/>
                    </a:cubicBezTo>
                    <a:cubicBezTo>
                      <a:pt x="4037" y="9823"/>
                      <a:pt x="3537" y="9632"/>
                      <a:pt x="3096" y="9335"/>
                    </a:cubicBezTo>
                    <a:cubicBezTo>
                      <a:pt x="3037" y="9299"/>
                      <a:pt x="2977" y="9275"/>
                      <a:pt x="2918" y="9275"/>
                    </a:cubicBezTo>
                    <a:cubicBezTo>
                      <a:pt x="2823" y="9275"/>
                      <a:pt x="2751" y="9299"/>
                      <a:pt x="2680" y="9370"/>
                    </a:cubicBezTo>
                    <a:lnTo>
                      <a:pt x="2346" y="9704"/>
                    </a:lnTo>
                    <a:lnTo>
                      <a:pt x="2334" y="9704"/>
                    </a:lnTo>
                    <a:lnTo>
                      <a:pt x="1358" y="8716"/>
                    </a:lnTo>
                    <a:lnTo>
                      <a:pt x="1358" y="8704"/>
                    </a:lnTo>
                    <a:lnTo>
                      <a:pt x="1680" y="8382"/>
                    </a:lnTo>
                    <a:cubicBezTo>
                      <a:pt x="1799" y="8263"/>
                      <a:pt x="1811" y="8097"/>
                      <a:pt x="1727" y="7966"/>
                    </a:cubicBezTo>
                    <a:cubicBezTo>
                      <a:pt x="1441" y="7513"/>
                      <a:pt x="1239" y="7025"/>
                      <a:pt x="1120" y="6501"/>
                    </a:cubicBezTo>
                    <a:cubicBezTo>
                      <a:pt x="1084" y="6358"/>
                      <a:pt x="953" y="6239"/>
                      <a:pt x="787" y="6239"/>
                    </a:cubicBezTo>
                    <a:lnTo>
                      <a:pt x="322" y="6239"/>
                    </a:lnTo>
                    <a:cubicBezTo>
                      <a:pt x="322" y="6239"/>
                      <a:pt x="310" y="6239"/>
                      <a:pt x="310" y="6215"/>
                    </a:cubicBezTo>
                    <a:lnTo>
                      <a:pt x="310" y="4834"/>
                    </a:lnTo>
                    <a:cubicBezTo>
                      <a:pt x="310" y="4834"/>
                      <a:pt x="310" y="4822"/>
                      <a:pt x="322" y="4822"/>
                    </a:cubicBezTo>
                    <a:lnTo>
                      <a:pt x="787" y="4822"/>
                    </a:lnTo>
                    <a:cubicBezTo>
                      <a:pt x="953" y="4822"/>
                      <a:pt x="1084" y="4715"/>
                      <a:pt x="1120" y="4548"/>
                    </a:cubicBezTo>
                    <a:cubicBezTo>
                      <a:pt x="1239" y="4025"/>
                      <a:pt x="1430" y="3536"/>
                      <a:pt x="1727" y="3096"/>
                    </a:cubicBezTo>
                    <a:cubicBezTo>
                      <a:pt x="1811" y="2953"/>
                      <a:pt x="1799" y="2774"/>
                      <a:pt x="1680" y="2679"/>
                    </a:cubicBezTo>
                    <a:lnTo>
                      <a:pt x="1358" y="2346"/>
                    </a:lnTo>
                    <a:lnTo>
                      <a:pt x="1358" y="2334"/>
                    </a:lnTo>
                    <a:lnTo>
                      <a:pt x="2334" y="1346"/>
                    </a:lnTo>
                    <a:lnTo>
                      <a:pt x="2346" y="1346"/>
                    </a:lnTo>
                    <a:lnTo>
                      <a:pt x="2680" y="1679"/>
                    </a:lnTo>
                    <a:cubicBezTo>
                      <a:pt x="2748" y="1747"/>
                      <a:pt x="2832" y="1780"/>
                      <a:pt x="2916" y="1780"/>
                    </a:cubicBezTo>
                    <a:cubicBezTo>
                      <a:pt x="2978" y="1780"/>
                      <a:pt x="3041" y="1762"/>
                      <a:pt x="3096" y="1727"/>
                    </a:cubicBezTo>
                    <a:cubicBezTo>
                      <a:pt x="3537" y="1441"/>
                      <a:pt x="4037" y="1227"/>
                      <a:pt x="4549" y="1108"/>
                    </a:cubicBezTo>
                    <a:cubicBezTo>
                      <a:pt x="4704" y="1084"/>
                      <a:pt x="4823" y="953"/>
                      <a:pt x="4823" y="786"/>
                    </a:cubicBezTo>
                    <a:lnTo>
                      <a:pt x="4823" y="322"/>
                    </a:lnTo>
                    <a:cubicBezTo>
                      <a:pt x="4823" y="322"/>
                      <a:pt x="4823" y="310"/>
                      <a:pt x="4835" y="310"/>
                    </a:cubicBezTo>
                    <a:close/>
                    <a:moveTo>
                      <a:pt x="4835" y="0"/>
                    </a:moveTo>
                    <a:cubicBezTo>
                      <a:pt x="4656" y="0"/>
                      <a:pt x="4513" y="143"/>
                      <a:pt x="4513" y="322"/>
                    </a:cubicBezTo>
                    <a:lnTo>
                      <a:pt x="4513" y="786"/>
                    </a:lnTo>
                    <a:cubicBezTo>
                      <a:pt x="4513" y="786"/>
                      <a:pt x="4513" y="798"/>
                      <a:pt x="4489" y="798"/>
                    </a:cubicBezTo>
                    <a:cubicBezTo>
                      <a:pt x="3930" y="917"/>
                      <a:pt x="3406" y="1143"/>
                      <a:pt x="2930" y="1453"/>
                    </a:cubicBezTo>
                    <a:lnTo>
                      <a:pt x="2918" y="1453"/>
                    </a:lnTo>
                    <a:lnTo>
                      <a:pt x="2584" y="1131"/>
                    </a:lnTo>
                    <a:cubicBezTo>
                      <a:pt x="2519" y="1066"/>
                      <a:pt x="2436" y="1033"/>
                      <a:pt x="2351" y="1033"/>
                    </a:cubicBezTo>
                    <a:cubicBezTo>
                      <a:pt x="2266" y="1033"/>
                      <a:pt x="2180" y="1066"/>
                      <a:pt x="2108" y="1131"/>
                    </a:cubicBezTo>
                    <a:lnTo>
                      <a:pt x="1132" y="2108"/>
                    </a:lnTo>
                    <a:cubicBezTo>
                      <a:pt x="1001" y="2251"/>
                      <a:pt x="1001" y="2453"/>
                      <a:pt x="1132" y="2584"/>
                    </a:cubicBezTo>
                    <a:lnTo>
                      <a:pt x="1453" y="2917"/>
                    </a:lnTo>
                    <a:lnTo>
                      <a:pt x="1453" y="2929"/>
                    </a:lnTo>
                    <a:cubicBezTo>
                      <a:pt x="1144" y="3405"/>
                      <a:pt x="941" y="3941"/>
                      <a:pt x="799" y="4489"/>
                    </a:cubicBezTo>
                    <a:cubicBezTo>
                      <a:pt x="799" y="4489"/>
                      <a:pt x="799" y="4513"/>
                      <a:pt x="787" y="4513"/>
                    </a:cubicBezTo>
                    <a:lnTo>
                      <a:pt x="322" y="4513"/>
                    </a:lnTo>
                    <a:cubicBezTo>
                      <a:pt x="144" y="4513"/>
                      <a:pt x="1" y="4656"/>
                      <a:pt x="1" y="4834"/>
                    </a:cubicBezTo>
                    <a:lnTo>
                      <a:pt x="1" y="6215"/>
                    </a:lnTo>
                    <a:cubicBezTo>
                      <a:pt x="1" y="6394"/>
                      <a:pt x="144" y="6549"/>
                      <a:pt x="322" y="6549"/>
                    </a:cubicBezTo>
                    <a:lnTo>
                      <a:pt x="787" y="6549"/>
                    </a:lnTo>
                    <a:cubicBezTo>
                      <a:pt x="787" y="6549"/>
                      <a:pt x="799" y="6549"/>
                      <a:pt x="799" y="6561"/>
                    </a:cubicBezTo>
                    <a:cubicBezTo>
                      <a:pt x="918" y="7132"/>
                      <a:pt x="1144" y="7644"/>
                      <a:pt x="1453" y="8120"/>
                    </a:cubicBezTo>
                    <a:lnTo>
                      <a:pt x="1453" y="8144"/>
                    </a:lnTo>
                    <a:lnTo>
                      <a:pt x="1132" y="8466"/>
                    </a:lnTo>
                    <a:cubicBezTo>
                      <a:pt x="1001" y="8597"/>
                      <a:pt x="1001" y="8811"/>
                      <a:pt x="1132" y="8942"/>
                    </a:cubicBezTo>
                    <a:lnTo>
                      <a:pt x="2108" y="9930"/>
                    </a:lnTo>
                    <a:cubicBezTo>
                      <a:pt x="2180" y="9996"/>
                      <a:pt x="2266" y="10028"/>
                      <a:pt x="2351" y="10028"/>
                    </a:cubicBezTo>
                    <a:cubicBezTo>
                      <a:pt x="2436" y="10028"/>
                      <a:pt x="2519" y="9996"/>
                      <a:pt x="2584" y="9930"/>
                    </a:cubicBezTo>
                    <a:lnTo>
                      <a:pt x="2918" y="9597"/>
                    </a:lnTo>
                    <a:lnTo>
                      <a:pt x="2930" y="9597"/>
                    </a:lnTo>
                    <a:cubicBezTo>
                      <a:pt x="3406" y="9906"/>
                      <a:pt x="3942" y="10121"/>
                      <a:pt x="4489" y="10252"/>
                    </a:cubicBezTo>
                    <a:cubicBezTo>
                      <a:pt x="4489" y="10252"/>
                      <a:pt x="4513" y="10252"/>
                      <a:pt x="4513" y="10263"/>
                    </a:cubicBezTo>
                    <a:lnTo>
                      <a:pt x="4513" y="10728"/>
                    </a:lnTo>
                    <a:cubicBezTo>
                      <a:pt x="4513" y="10906"/>
                      <a:pt x="4656" y="11061"/>
                      <a:pt x="4835" y="11061"/>
                    </a:cubicBezTo>
                    <a:lnTo>
                      <a:pt x="6216" y="11061"/>
                    </a:lnTo>
                    <a:cubicBezTo>
                      <a:pt x="6394" y="11061"/>
                      <a:pt x="6549" y="10906"/>
                      <a:pt x="6549" y="10728"/>
                    </a:cubicBezTo>
                    <a:lnTo>
                      <a:pt x="6549" y="10263"/>
                    </a:lnTo>
                    <a:cubicBezTo>
                      <a:pt x="6549" y="10263"/>
                      <a:pt x="6549" y="10252"/>
                      <a:pt x="6561" y="10252"/>
                    </a:cubicBezTo>
                    <a:cubicBezTo>
                      <a:pt x="7133" y="10132"/>
                      <a:pt x="7645" y="9906"/>
                      <a:pt x="8121" y="9597"/>
                    </a:cubicBezTo>
                    <a:lnTo>
                      <a:pt x="8145" y="9597"/>
                    </a:lnTo>
                    <a:lnTo>
                      <a:pt x="8466" y="9930"/>
                    </a:lnTo>
                    <a:cubicBezTo>
                      <a:pt x="8532" y="9996"/>
                      <a:pt x="8618" y="10028"/>
                      <a:pt x="8704" y="10028"/>
                    </a:cubicBezTo>
                    <a:cubicBezTo>
                      <a:pt x="8791" y="10028"/>
                      <a:pt x="8877" y="9996"/>
                      <a:pt x="8942" y="9930"/>
                    </a:cubicBezTo>
                    <a:lnTo>
                      <a:pt x="9931" y="8942"/>
                    </a:lnTo>
                    <a:cubicBezTo>
                      <a:pt x="10062" y="8811"/>
                      <a:pt x="10062" y="8597"/>
                      <a:pt x="9931" y="8466"/>
                    </a:cubicBezTo>
                    <a:lnTo>
                      <a:pt x="9597" y="8144"/>
                    </a:lnTo>
                    <a:lnTo>
                      <a:pt x="9597" y="8120"/>
                    </a:lnTo>
                    <a:cubicBezTo>
                      <a:pt x="9919" y="7644"/>
                      <a:pt x="10121" y="7108"/>
                      <a:pt x="10252" y="6561"/>
                    </a:cubicBezTo>
                    <a:cubicBezTo>
                      <a:pt x="10252" y="6561"/>
                      <a:pt x="10252" y="6549"/>
                      <a:pt x="10264" y="6549"/>
                    </a:cubicBezTo>
                    <a:lnTo>
                      <a:pt x="10728" y="6549"/>
                    </a:lnTo>
                    <a:cubicBezTo>
                      <a:pt x="10907" y="6549"/>
                      <a:pt x="11062" y="6394"/>
                      <a:pt x="11062" y="6215"/>
                    </a:cubicBezTo>
                    <a:lnTo>
                      <a:pt x="11062" y="4834"/>
                    </a:lnTo>
                    <a:cubicBezTo>
                      <a:pt x="11062" y="4656"/>
                      <a:pt x="10907" y="4513"/>
                      <a:pt x="10728" y="4513"/>
                    </a:cubicBezTo>
                    <a:lnTo>
                      <a:pt x="10264" y="4513"/>
                    </a:lnTo>
                    <a:cubicBezTo>
                      <a:pt x="10264" y="4513"/>
                      <a:pt x="10252" y="4513"/>
                      <a:pt x="10252" y="4489"/>
                    </a:cubicBezTo>
                    <a:cubicBezTo>
                      <a:pt x="10133" y="3929"/>
                      <a:pt x="9907" y="3405"/>
                      <a:pt x="9597" y="2929"/>
                    </a:cubicBezTo>
                    <a:lnTo>
                      <a:pt x="9597" y="2917"/>
                    </a:lnTo>
                    <a:lnTo>
                      <a:pt x="9931" y="2584"/>
                    </a:lnTo>
                    <a:cubicBezTo>
                      <a:pt x="10062" y="2453"/>
                      <a:pt x="10062" y="2239"/>
                      <a:pt x="9931" y="2108"/>
                    </a:cubicBezTo>
                    <a:lnTo>
                      <a:pt x="8942" y="1131"/>
                    </a:lnTo>
                    <a:cubicBezTo>
                      <a:pt x="8877" y="1066"/>
                      <a:pt x="8791" y="1033"/>
                      <a:pt x="8704" y="1033"/>
                    </a:cubicBezTo>
                    <a:cubicBezTo>
                      <a:pt x="8618" y="1033"/>
                      <a:pt x="8532" y="1066"/>
                      <a:pt x="8466" y="1131"/>
                    </a:cubicBezTo>
                    <a:lnTo>
                      <a:pt x="8145" y="1453"/>
                    </a:lnTo>
                    <a:lnTo>
                      <a:pt x="8121" y="1453"/>
                    </a:lnTo>
                    <a:cubicBezTo>
                      <a:pt x="7645" y="1143"/>
                      <a:pt x="7109" y="941"/>
                      <a:pt x="6561" y="798"/>
                    </a:cubicBezTo>
                    <a:cubicBezTo>
                      <a:pt x="6561" y="798"/>
                      <a:pt x="6549" y="798"/>
                      <a:pt x="6549" y="786"/>
                    </a:cubicBezTo>
                    <a:lnTo>
                      <a:pt x="6549" y="322"/>
                    </a:lnTo>
                    <a:cubicBezTo>
                      <a:pt x="6549" y="143"/>
                      <a:pt x="6394" y="0"/>
                      <a:pt x="62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ADCDB"/>
                  </a:solidFill>
                </a:endParaRPr>
              </a:p>
            </p:txBody>
          </p:sp>
          <p:sp>
            <p:nvSpPr>
              <p:cNvPr id="14" name="Google Shape;662;p36">
                <a:extLst>
                  <a:ext uri="{FF2B5EF4-FFF2-40B4-BE49-F238E27FC236}">
                    <a16:creationId xmlns:a16="http://schemas.microsoft.com/office/drawing/2014/main" id="{796EBB3E-BB21-4716-BE2C-86CC87E25D42}"/>
                  </a:ext>
                </a:extLst>
              </p:cNvPr>
              <p:cNvSpPr/>
              <p:nvPr/>
            </p:nvSpPr>
            <p:spPr>
              <a:xfrm>
                <a:off x="1885146" y="1578204"/>
                <a:ext cx="182322" cy="180603"/>
              </a:xfrm>
              <a:custGeom>
                <a:avLst/>
                <a:gdLst/>
                <a:ahLst/>
                <a:cxnLst/>
                <a:rect l="l" t="t" r="r" b="b"/>
                <a:pathLst>
                  <a:path w="5728" h="5674" extrusionOk="0">
                    <a:moveTo>
                      <a:pt x="3502" y="0"/>
                    </a:moveTo>
                    <a:cubicBezTo>
                      <a:pt x="3438" y="0"/>
                      <a:pt x="3374" y="2"/>
                      <a:pt x="3311" y="6"/>
                    </a:cubicBezTo>
                    <a:cubicBezTo>
                      <a:pt x="2453" y="53"/>
                      <a:pt x="1644" y="411"/>
                      <a:pt x="1048" y="1018"/>
                    </a:cubicBezTo>
                    <a:cubicBezTo>
                      <a:pt x="441" y="1625"/>
                      <a:pt x="84" y="2435"/>
                      <a:pt x="36" y="3280"/>
                    </a:cubicBezTo>
                    <a:cubicBezTo>
                      <a:pt x="1" y="4125"/>
                      <a:pt x="263" y="4959"/>
                      <a:pt x="798" y="5614"/>
                    </a:cubicBezTo>
                    <a:cubicBezTo>
                      <a:pt x="834" y="5661"/>
                      <a:pt x="870" y="5673"/>
                      <a:pt x="917" y="5673"/>
                    </a:cubicBezTo>
                    <a:cubicBezTo>
                      <a:pt x="953" y="5673"/>
                      <a:pt x="989" y="5661"/>
                      <a:pt x="1025" y="5649"/>
                    </a:cubicBezTo>
                    <a:cubicBezTo>
                      <a:pt x="1096" y="5590"/>
                      <a:pt x="1096" y="5483"/>
                      <a:pt x="1048" y="5423"/>
                    </a:cubicBezTo>
                    <a:cubicBezTo>
                      <a:pt x="572" y="4828"/>
                      <a:pt x="322" y="4066"/>
                      <a:pt x="370" y="3304"/>
                    </a:cubicBezTo>
                    <a:cubicBezTo>
                      <a:pt x="417" y="2530"/>
                      <a:pt x="727" y="1804"/>
                      <a:pt x="1275" y="1256"/>
                    </a:cubicBezTo>
                    <a:cubicBezTo>
                      <a:pt x="1822" y="708"/>
                      <a:pt x="2560" y="375"/>
                      <a:pt x="3334" y="351"/>
                    </a:cubicBezTo>
                    <a:cubicBezTo>
                      <a:pt x="3397" y="347"/>
                      <a:pt x="3459" y="345"/>
                      <a:pt x="3521" y="345"/>
                    </a:cubicBezTo>
                    <a:cubicBezTo>
                      <a:pt x="4227" y="345"/>
                      <a:pt x="4895" y="592"/>
                      <a:pt x="5442" y="1030"/>
                    </a:cubicBezTo>
                    <a:cubicBezTo>
                      <a:pt x="5473" y="1055"/>
                      <a:pt x="5510" y="1068"/>
                      <a:pt x="5547" y="1068"/>
                    </a:cubicBezTo>
                    <a:cubicBezTo>
                      <a:pt x="5595" y="1068"/>
                      <a:pt x="5641" y="1046"/>
                      <a:pt x="5668" y="1006"/>
                    </a:cubicBezTo>
                    <a:cubicBezTo>
                      <a:pt x="5727" y="911"/>
                      <a:pt x="5716" y="815"/>
                      <a:pt x="5656" y="768"/>
                    </a:cubicBezTo>
                    <a:cubicBezTo>
                      <a:pt x="5050" y="272"/>
                      <a:pt x="4291" y="0"/>
                      <a:pt x="35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ADCDB"/>
                  </a:solidFill>
                </a:endParaRPr>
              </a:p>
            </p:txBody>
          </p:sp>
          <p:sp>
            <p:nvSpPr>
              <p:cNvPr id="15" name="Google Shape;663;p36">
                <a:extLst>
                  <a:ext uri="{FF2B5EF4-FFF2-40B4-BE49-F238E27FC236}">
                    <a16:creationId xmlns:a16="http://schemas.microsoft.com/office/drawing/2014/main" id="{2A3C4398-E1B6-4E96-B1C8-B2551540CDEB}"/>
                  </a:ext>
                </a:extLst>
              </p:cNvPr>
              <p:cNvSpPr/>
              <p:nvPr/>
            </p:nvSpPr>
            <p:spPr>
              <a:xfrm>
                <a:off x="1923820" y="1610193"/>
                <a:ext cx="183054" cy="186874"/>
              </a:xfrm>
              <a:custGeom>
                <a:avLst/>
                <a:gdLst/>
                <a:ahLst/>
                <a:cxnLst/>
                <a:rect l="l" t="t" r="r" b="b"/>
                <a:pathLst>
                  <a:path w="5751" h="5871" extrusionOk="0">
                    <a:moveTo>
                      <a:pt x="3310" y="358"/>
                    </a:moveTo>
                    <a:lnTo>
                      <a:pt x="3310" y="1025"/>
                    </a:lnTo>
                    <a:cubicBezTo>
                      <a:pt x="3310" y="1132"/>
                      <a:pt x="3274" y="1251"/>
                      <a:pt x="3227" y="1334"/>
                    </a:cubicBezTo>
                    <a:lnTo>
                      <a:pt x="3155" y="1501"/>
                    </a:lnTo>
                    <a:cubicBezTo>
                      <a:pt x="3143" y="1525"/>
                      <a:pt x="3143" y="1549"/>
                      <a:pt x="3143" y="1573"/>
                    </a:cubicBezTo>
                    <a:lnTo>
                      <a:pt x="3143" y="1918"/>
                    </a:lnTo>
                    <a:cubicBezTo>
                      <a:pt x="3143" y="2156"/>
                      <a:pt x="3048" y="2382"/>
                      <a:pt x="2869" y="2549"/>
                    </a:cubicBezTo>
                    <a:cubicBezTo>
                      <a:pt x="2691" y="2704"/>
                      <a:pt x="2477" y="2799"/>
                      <a:pt x="2226" y="2799"/>
                    </a:cubicBezTo>
                    <a:cubicBezTo>
                      <a:pt x="1774" y="2787"/>
                      <a:pt x="1381" y="2370"/>
                      <a:pt x="1381" y="1870"/>
                    </a:cubicBezTo>
                    <a:lnTo>
                      <a:pt x="1381" y="1573"/>
                    </a:lnTo>
                    <a:cubicBezTo>
                      <a:pt x="1381" y="1549"/>
                      <a:pt x="1381" y="1525"/>
                      <a:pt x="1369" y="1501"/>
                    </a:cubicBezTo>
                    <a:lnTo>
                      <a:pt x="1262" y="1311"/>
                    </a:lnTo>
                    <a:cubicBezTo>
                      <a:pt x="1238" y="1227"/>
                      <a:pt x="1203" y="1156"/>
                      <a:pt x="1203" y="1072"/>
                    </a:cubicBezTo>
                    <a:lnTo>
                      <a:pt x="1203" y="1049"/>
                    </a:lnTo>
                    <a:cubicBezTo>
                      <a:pt x="1203" y="668"/>
                      <a:pt x="1524" y="358"/>
                      <a:pt x="1905" y="358"/>
                    </a:cubicBezTo>
                    <a:close/>
                    <a:moveTo>
                      <a:pt x="1905" y="3049"/>
                    </a:moveTo>
                    <a:cubicBezTo>
                      <a:pt x="2012" y="3085"/>
                      <a:pt x="2119" y="3108"/>
                      <a:pt x="2238" y="3108"/>
                    </a:cubicBezTo>
                    <a:lnTo>
                      <a:pt x="2274" y="3108"/>
                    </a:lnTo>
                    <a:cubicBezTo>
                      <a:pt x="2393" y="3108"/>
                      <a:pt x="2512" y="3097"/>
                      <a:pt x="2631" y="3049"/>
                    </a:cubicBezTo>
                    <a:lnTo>
                      <a:pt x="2631" y="3049"/>
                    </a:lnTo>
                    <a:cubicBezTo>
                      <a:pt x="2619" y="3108"/>
                      <a:pt x="2631" y="3156"/>
                      <a:pt x="2655" y="3204"/>
                    </a:cubicBezTo>
                    <a:lnTo>
                      <a:pt x="2512" y="3335"/>
                    </a:lnTo>
                    <a:cubicBezTo>
                      <a:pt x="2441" y="3406"/>
                      <a:pt x="2357" y="3442"/>
                      <a:pt x="2262" y="3442"/>
                    </a:cubicBezTo>
                    <a:cubicBezTo>
                      <a:pt x="2179" y="3442"/>
                      <a:pt x="2084" y="3406"/>
                      <a:pt x="2012" y="3335"/>
                    </a:cubicBezTo>
                    <a:lnTo>
                      <a:pt x="1881" y="3204"/>
                    </a:lnTo>
                    <a:cubicBezTo>
                      <a:pt x="1893" y="3156"/>
                      <a:pt x="1905" y="3108"/>
                      <a:pt x="1905" y="3049"/>
                    </a:cubicBezTo>
                    <a:close/>
                    <a:moveTo>
                      <a:pt x="2810" y="3466"/>
                    </a:moveTo>
                    <a:cubicBezTo>
                      <a:pt x="2858" y="3501"/>
                      <a:pt x="2905" y="3513"/>
                      <a:pt x="2941" y="3525"/>
                    </a:cubicBezTo>
                    <a:lnTo>
                      <a:pt x="3524" y="3692"/>
                    </a:lnTo>
                    <a:cubicBezTo>
                      <a:pt x="3679" y="3739"/>
                      <a:pt x="3774" y="3870"/>
                      <a:pt x="3774" y="4037"/>
                    </a:cubicBezTo>
                    <a:lnTo>
                      <a:pt x="3774" y="5132"/>
                    </a:lnTo>
                    <a:lnTo>
                      <a:pt x="3822" y="5132"/>
                    </a:lnTo>
                    <a:cubicBezTo>
                      <a:pt x="3703" y="5204"/>
                      <a:pt x="3584" y="5263"/>
                      <a:pt x="3453" y="5311"/>
                    </a:cubicBezTo>
                    <a:lnTo>
                      <a:pt x="3453" y="4335"/>
                    </a:lnTo>
                    <a:cubicBezTo>
                      <a:pt x="3453" y="4240"/>
                      <a:pt x="3381" y="4168"/>
                      <a:pt x="3286" y="4168"/>
                    </a:cubicBezTo>
                    <a:cubicBezTo>
                      <a:pt x="3203" y="4168"/>
                      <a:pt x="3119" y="4240"/>
                      <a:pt x="3119" y="4335"/>
                    </a:cubicBezTo>
                    <a:lnTo>
                      <a:pt x="3119" y="5430"/>
                    </a:lnTo>
                    <a:cubicBezTo>
                      <a:pt x="2881" y="5502"/>
                      <a:pt x="2655" y="5537"/>
                      <a:pt x="2405" y="5549"/>
                    </a:cubicBezTo>
                    <a:lnTo>
                      <a:pt x="2262" y="5549"/>
                    </a:lnTo>
                    <a:cubicBezTo>
                      <a:pt x="1965" y="5549"/>
                      <a:pt x="1667" y="5502"/>
                      <a:pt x="1381" y="5430"/>
                    </a:cubicBezTo>
                    <a:lnTo>
                      <a:pt x="1381" y="4335"/>
                    </a:lnTo>
                    <a:cubicBezTo>
                      <a:pt x="1381" y="4240"/>
                      <a:pt x="1310" y="4168"/>
                      <a:pt x="1214" y="4168"/>
                    </a:cubicBezTo>
                    <a:cubicBezTo>
                      <a:pt x="1131" y="4168"/>
                      <a:pt x="1060" y="4240"/>
                      <a:pt x="1060" y="4335"/>
                    </a:cubicBezTo>
                    <a:lnTo>
                      <a:pt x="1060" y="5311"/>
                    </a:lnTo>
                    <a:cubicBezTo>
                      <a:pt x="941" y="5252"/>
                      <a:pt x="798" y="5192"/>
                      <a:pt x="679" y="5132"/>
                    </a:cubicBezTo>
                    <a:lnTo>
                      <a:pt x="679" y="4037"/>
                    </a:lnTo>
                    <a:cubicBezTo>
                      <a:pt x="679" y="3870"/>
                      <a:pt x="786" y="3739"/>
                      <a:pt x="941" y="3692"/>
                    </a:cubicBezTo>
                    <a:lnTo>
                      <a:pt x="1512" y="3525"/>
                    </a:lnTo>
                    <a:cubicBezTo>
                      <a:pt x="1560" y="3513"/>
                      <a:pt x="1619" y="3501"/>
                      <a:pt x="1655" y="3466"/>
                    </a:cubicBezTo>
                    <a:lnTo>
                      <a:pt x="1750" y="3573"/>
                    </a:lnTo>
                    <a:cubicBezTo>
                      <a:pt x="1893" y="3704"/>
                      <a:pt x="2072" y="3763"/>
                      <a:pt x="2226" y="3763"/>
                    </a:cubicBezTo>
                    <a:cubicBezTo>
                      <a:pt x="2405" y="3763"/>
                      <a:pt x="2572" y="3704"/>
                      <a:pt x="2703" y="3573"/>
                    </a:cubicBezTo>
                    <a:lnTo>
                      <a:pt x="2810" y="3466"/>
                    </a:lnTo>
                    <a:close/>
                    <a:moveTo>
                      <a:pt x="1893" y="1"/>
                    </a:moveTo>
                    <a:cubicBezTo>
                      <a:pt x="1322" y="1"/>
                      <a:pt x="869" y="465"/>
                      <a:pt x="869" y="1025"/>
                    </a:cubicBezTo>
                    <a:lnTo>
                      <a:pt x="869" y="1037"/>
                    </a:lnTo>
                    <a:cubicBezTo>
                      <a:pt x="869" y="1168"/>
                      <a:pt x="893" y="1311"/>
                      <a:pt x="953" y="1430"/>
                    </a:cubicBezTo>
                    <a:lnTo>
                      <a:pt x="1048" y="1596"/>
                    </a:lnTo>
                    <a:lnTo>
                      <a:pt x="1048" y="1858"/>
                    </a:lnTo>
                    <a:cubicBezTo>
                      <a:pt x="1048" y="2275"/>
                      <a:pt x="1250" y="2644"/>
                      <a:pt x="1560" y="2882"/>
                    </a:cubicBezTo>
                    <a:lnTo>
                      <a:pt x="1560" y="3037"/>
                    </a:lnTo>
                    <a:cubicBezTo>
                      <a:pt x="1560" y="3108"/>
                      <a:pt x="1500" y="3180"/>
                      <a:pt x="1429" y="3216"/>
                    </a:cubicBezTo>
                    <a:lnTo>
                      <a:pt x="845" y="3382"/>
                    </a:lnTo>
                    <a:cubicBezTo>
                      <a:pt x="548" y="3466"/>
                      <a:pt x="357" y="3739"/>
                      <a:pt x="357" y="4037"/>
                    </a:cubicBezTo>
                    <a:lnTo>
                      <a:pt x="357" y="4906"/>
                    </a:lnTo>
                    <a:cubicBezTo>
                      <a:pt x="333" y="4894"/>
                      <a:pt x="310" y="4859"/>
                      <a:pt x="286" y="4847"/>
                    </a:cubicBezTo>
                    <a:cubicBezTo>
                      <a:pt x="256" y="4822"/>
                      <a:pt x="220" y="4810"/>
                      <a:pt x="185" y="4810"/>
                    </a:cubicBezTo>
                    <a:cubicBezTo>
                      <a:pt x="135" y="4810"/>
                      <a:pt x="87" y="4834"/>
                      <a:pt x="60" y="4882"/>
                    </a:cubicBezTo>
                    <a:cubicBezTo>
                      <a:pt x="0" y="4954"/>
                      <a:pt x="12" y="5061"/>
                      <a:pt x="95" y="5097"/>
                    </a:cubicBezTo>
                    <a:cubicBezTo>
                      <a:pt x="702" y="5597"/>
                      <a:pt x="1476" y="5871"/>
                      <a:pt x="2262" y="5871"/>
                    </a:cubicBezTo>
                    <a:lnTo>
                      <a:pt x="2429" y="5871"/>
                    </a:lnTo>
                    <a:cubicBezTo>
                      <a:pt x="3286" y="5835"/>
                      <a:pt x="4096" y="5478"/>
                      <a:pt x="4691" y="4859"/>
                    </a:cubicBezTo>
                    <a:cubicBezTo>
                      <a:pt x="5298" y="4251"/>
                      <a:pt x="5655" y="3454"/>
                      <a:pt x="5703" y="2596"/>
                    </a:cubicBezTo>
                    <a:cubicBezTo>
                      <a:pt x="5751" y="1751"/>
                      <a:pt x="5477" y="918"/>
                      <a:pt x="4941" y="263"/>
                    </a:cubicBezTo>
                    <a:cubicBezTo>
                      <a:pt x="4908" y="223"/>
                      <a:pt x="4861" y="206"/>
                      <a:pt x="4815" y="206"/>
                    </a:cubicBezTo>
                    <a:cubicBezTo>
                      <a:pt x="4778" y="206"/>
                      <a:pt x="4742" y="218"/>
                      <a:pt x="4715" y="239"/>
                    </a:cubicBezTo>
                    <a:cubicBezTo>
                      <a:pt x="4643" y="299"/>
                      <a:pt x="4643" y="406"/>
                      <a:pt x="4691" y="465"/>
                    </a:cubicBezTo>
                    <a:cubicBezTo>
                      <a:pt x="5167" y="1061"/>
                      <a:pt x="5417" y="1811"/>
                      <a:pt x="5370" y="2573"/>
                    </a:cubicBezTo>
                    <a:cubicBezTo>
                      <a:pt x="5334" y="3347"/>
                      <a:pt x="5013" y="4073"/>
                      <a:pt x="4465" y="4632"/>
                    </a:cubicBezTo>
                    <a:cubicBezTo>
                      <a:pt x="4358" y="4728"/>
                      <a:pt x="4262" y="4823"/>
                      <a:pt x="4155" y="4906"/>
                    </a:cubicBezTo>
                    <a:lnTo>
                      <a:pt x="4155" y="4037"/>
                    </a:lnTo>
                    <a:cubicBezTo>
                      <a:pt x="4155" y="3739"/>
                      <a:pt x="3941" y="3466"/>
                      <a:pt x="3667" y="3382"/>
                    </a:cubicBezTo>
                    <a:lnTo>
                      <a:pt x="3084" y="3216"/>
                    </a:lnTo>
                    <a:cubicBezTo>
                      <a:pt x="3012" y="3180"/>
                      <a:pt x="2953" y="3120"/>
                      <a:pt x="2953" y="3037"/>
                    </a:cubicBezTo>
                    <a:lnTo>
                      <a:pt x="2953" y="2906"/>
                    </a:lnTo>
                    <a:cubicBezTo>
                      <a:pt x="3012" y="2858"/>
                      <a:pt x="3048" y="2823"/>
                      <a:pt x="3096" y="2763"/>
                    </a:cubicBezTo>
                    <a:cubicBezTo>
                      <a:pt x="3334" y="2549"/>
                      <a:pt x="3453" y="2227"/>
                      <a:pt x="3453" y="1906"/>
                    </a:cubicBezTo>
                    <a:lnTo>
                      <a:pt x="3453" y="1596"/>
                    </a:lnTo>
                    <a:lnTo>
                      <a:pt x="3512" y="1453"/>
                    </a:lnTo>
                    <a:cubicBezTo>
                      <a:pt x="3584" y="1311"/>
                      <a:pt x="3620" y="1156"/>
                      <a:pt x="3620" y="1001"/>
                    </a:cubicBezTo>
                    <a:lnTo>
                      <a:pt x="3620" y="168"/>
                    </a:lnTo>
                    <a:cubicBezTo>
                      <a:pt x="3620" y="72"/>
                      <a:pt x="3548" y="1"/>
                      <a:pt x="3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ADCDB"/>
                  </a:solidFill>
                </a:endParaRPr>
              </a:p>
            </p:txBody>
          </p:sp>
          <p:sp>
            <p:nvSpPr>
              <p:cNvPr id="16" name="Google Shape;664;p36">
                <a:extLst>
                  <a:ext uri="{FF2B5EF4-FFF2-40B4-BE49-F238E27FC236}">
                    <a16:creationId xmlns:a16="http://schemas.microsoft.com/office/drawing/2014/main" id="{A7AEFE8B-BF0C-4465-82C0-D9DD326F2DFE}"/>
                  </a:ext>
                </a:extLst>
              </p:cNvPr>
              <p:cNvSpPr/>
              <p:nvPr/>
            </p:nvSpPr>
            <p:spPr>
              <a:xfrm>
                <a:off x="1974207" y="1638617"/>
                <a:ext cx="43989" cy="15597"/>
              </a:xfrm>
              <a:custGeom>
                <a:avLst/>
                <a:gdLst/>
                <a:ahLst/>
                <a:cxnLst/>
                <a:rect l="l" t="t" r="r" b="b"/>
                <a:pathLst>
                  <a:path w="1382" h="490" extrusionOk="0">
                    <a:moveTo>
                      <a:pt x="155" y="1"/>
                    </a:moveTo>
                    <a:cubicBezTo>
                      <a:pt x="72" y="1"/>
                      <a:pt x="1" y="72"/>
                      <a:pt x="1" y="168"/>
                    </a:cubicBezTo>
                    <a:cubicBezTo>
                      <a:pt x="1" y="251"/>
                      <a:pt x="72" y="322"/>
                      <a:pt x="155" y="322"/>
                    </a:cubicBezTo>
                    <a:cubicBezTo>
                      <a:pt x="334" y="322"/>
                      <a:pt x="870" y="358"/>
                      <a:pt x="1132" y="477"/>
                    </a:cubicBezTo>
                    <a:cubicBezTo>
                      <a:pt x="1155" y="489"/>
                      <a:pt x="1167" y="489"/>
                      <a:pt x="1203" y="489"/>
                    </a:cubicBezTo>
                    <a:cubicBezTo>
                      <a:pt x="1263" y="489"/>
                      <a:pt x="1322" y="465"/>
                      <a:pt x="1346" y="406"/>
                    </a:cubicBezTo>
                    <a:cubicBezTo>
                      <a:pt x="1382" y="322"/>
                      <a:pt x="1346" y="227"/>
                      <a:pt x="1275" y="191"/>
                    </a:cubicBezTo>
                    <a:cubicBezTo>
                      <a:pt x="905" y="1"/>
                      <a:pt x="191"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ADCDB"/>
                  </a:solidFill>
                </a:endParaRPr>
              </a:p>
            </p:txBody>
          </p:sp>
        </p:grpSp>
      </p:grpSp>
      <p:grpSp>
        <p:nvGrpSpPr>
          <p:cNvPr id="17" name="Groupe 16">
            <a:extLst>
              <a:ext uri="{FF2B5EF4-FFF2-40B4-BE49-F238E27FC236}">
                <a16:creationId xmlns:a16="http://schemas.microsoft.com/office/drawing/2014/main" id="{B40B7218-D20D-4B7C-AE52-C6340DF3060D}"/>
              </a:ext>
            </a:extLst>
          </p:cNvPr>
          <p:cNvGrpSpPr/>
          <p:nvPr/>
        </p:nvGrpSpPr>
        <p:grpSpPr>
          <a:xfrm>
            <a:off x="6626145" y="5423192"/>
            <a:ext cx="5092243" cy="1075708"/>
            <a:chOff x="2599646" y="4694252"/>
            <a:chExt cx="5092243" cy="1075708"/>
          </a:xfrm>
        </p:grpSpPr>
        <p:sp>
          <p:nvSpPr>
            <p:cNvPr id="18" name="ZoneTexte 17">
              <a:extLst>
                <a:ext uri="{FF2B5EF4-FFF2-40B4-BE49-F238E27FC236}">
                  <a16:creationId xmlns:a16="http://schemas.microsoft.com/office/drawing/2014/main" id="{894E89F9-2FDF-4EC1-94FE-0827A2BB0F64}"/>
                </a:ext>
              </a:extLst>
            </p:cNvPr>
            <p:cNvSpPr txBox="1"/>
            <p:nvPr/>
          </p:nvSpPr>
          <p:spPr>
            <a:xfrm>
              <a:off x="2599646" y="4723520"/>
              <a:ext cx="5092243" cy="1046440"/>
            </a:xfrm>
            <a:prstGeom prst="rect">
              <a:avLst/>
            </a:prstGeom>
            <a:noFill/>
          </p:spPr>
          <p:txBody>
            <a:bodyPr wrap="square" rtlCol="0">
              <a:spAutoFit/>
            </a:bodyPr>
            <a:lstStyle/>
            <a:p>
              <a:pPr marL="538163">
                <a:buClr>
                  <a:schemeClr val="bg1"/>
                </a:buClr>
                <a:buSzPct val="70000"/>
              </a:pPr>
              <a:r>
                <a:rPr lang="fr-FR" sz="2000" b="1" dirty="0">
                  <a:solidFill>
                    <a:schemeClr val="bg1"/>
                  </a:solidFill>
                  <a:latin typeface="Rajdhani" panose="02000000000000000000" pitchFamily="2" charset="0"/>
                  <a:ea typeface="Noto Sans" panose="020B0502040504090204" pitchFamily="34" charset="0"/>
                  <a:cs typeface="Rajdhani" panose="02000000000000000000" pitchFamily="2" charset="0"/>
                </a:rPr>
                <a:t>Nataša PEROVIĆ</a:t>
              </a:r>
            </a:p>
            <a:p>
              <a:pPr marL="285750" indent="-285750">
                <a:spcBef>
                  <a:spcPts val="600"/>
                </a:spcBef>
                <a:buClr>
                  <a:schemeClr val="bg1"/>
                </a:buClr>
                <a:buSzPct val="70000"/>
                <a:buFont typeface="Marlett" pitchFamily="2" charset="2"/>
                <a:buChar char=""/>
              </a:pPr>
              <a:r>
                <a:rPr lang="fr-FR" sz="1600" dirty="0">
                  <a:solidFill>
                    <a:schemeClr val="bg1"/>
                  </a:solidFill>
                  <a:latin typeface="Rajdhani" panose="02000000000000000000" pitchFamily="2" charset="0"/>
                  <a:ea typeface="Noto Sans" panose="020B0502040504090204" pitchFamily="34" charset="0"/>
                  <a:cs typeface="Rajdhani" panose="02000000000000000000" pitchFamily="2" charset="0"/>
                </a:rPr>
                <a:t>Programme </a:t>
              </a:r>
              <a:r>
                <a:rPr lang="fr-FR" sz="1600" dirty="0" err="1">
                  <a:solidFill>
                    <a:schemeClr val="bg1"/>
                  </a:solidFill>
                  <a:latin typeface="Rajdhani" panose="02000000000000000000" pitchFamily="2" charset="0"/>
                  <a:ea typeface="Noto Sans" panose="020B0502040504090204" pitchFamily="34" charset="0"/>
                  <a:cs typeface="Rajdhani" panose="02000000000000000000" pitchFamily="2" charset="0"/>
                </a:rPr>
                <a:t>Development</a:t>
              </a:r>
              <a:r>
                <a:rPr lang="fr-FR" sz="1600" dirty="0">
                  <a:solidFill>
                    <a:schemeClr val="bg1"/>
                  </a:solidFill>
                  <a:latin typeface="Rajdhani" panose="02000000000000000000" pitchFamily="2" charset="0"/>
                  <a:ea typeface="Noto Sans" panose="020B0502040504090204" pitchFamily="34" charset="0"/>
                  <a:cs typeface="Rajdhani" panose="02000000000000000000" pitchFamily="2" charset="0"/>
                </a:rPr>
                <a:t> Advisor</a:t>
              </a:r>
            </a:p>
            <a:p>
              <a:pPr marL="268288">
                <a:spcBef>
                  <a:spcPts val="600"/>
                </a:spcBef>
                <a:buClr>
                  <a:schemeClr val="bg1"/>
                </a:buClr>
                <a:buSzPct val="70000"/>
              </a:pPr>
              <a:r>
                <a:rPr lang="fr-FR" sz="1600" dirty="0" err="1">
                  <a:solidFill>
                    <a:schemeClr val="bg1"/>
                  </a:solidFill>
                  <a:latin typeface="Rajdhani" panose="02000000000000000000" pitchFamily="2" charset="0"/>
                  <a:ea typeface="Noto Sans" panose="020B0502040504090204" pitchFamily="34" charset="0"/>
                  <a:cs typeface="Rajdhani" panose="02000000000000000000" pitchFamily="2" charset="0"/>
                </a:rPr>
                <a:t>University</a:t>
              </a:r>
              <a:r>
                <a:rPr lang="fr-FR" sz="1600" dirty="0">
                  <a:solidFill>
                    <a:schemeClr val="bg1"/>
                  </a:solidFill>
                  <a:latin typeface="Rajdhani" panose="02000000000000000000" pitchFamily="2" charset="0"/>
                  <a:ea typeface="Noto Sans" panose="020B0502040504090204" pitchFamily="34" charset="0"/>
                  <a:cs typeface="Rajdhani" panose="02000000000000000000" pitchFamily="2" charset="0"/>
                </a:rPr>
                <a:t> </a:t>
              </a:r>
              <a:r>
                <a:rPr lang="fr-FR" sz="1600" dirty="0" err="1">
                  <a:solidFill>
                    <a:schemeClr val="bg1"/>
                  </a:solidFill>
                  <a:latin typeface="Rajdhani" panose="02000000000000000000" pitchFamily="2" charset="0"/>
                  <a:ea typeface="Noto Sans" panose="020B0502040504090204" pitchFamily="34" charset="0"/>
                  <a:cs typeface="Rajdhani" panose="02000000000000000000" pitchFamily="2" charset="0"/>
                </a:rPr>
                <a:t>College</a:t>
              </a:r>
              <a:r>
                <a:rPr lang="fr-FR" sz="1600" dirty="0">
                  <a:solidFill>
                    <a:schemeClr val="bg1"/>
                  </a:solidFill>
                  <a:latin typeface="Rajdhani" panose="02000000000000000000" pitchFamily="2" charset="0"/>
                  <a:ea typeface="Noto Sans" panose="020B0502040504090204" pitchFamily="34" charset="0"/>
                  <a:cs typeface="Rajdhani" panose="02000000000000000000" pitchFamily="2" charset="0"/>
                </a:rPr>
                <a:t> London (UCL), UK</a:t>
              </a:r>
              <a:endParaRPr lang="en-US" sz="1600" dirty="0">
                <a:solidFill>
                  <a:schemeClr val="bg1"/>
                </a:solidFill>
                <a:latin typeface="Rajdhani" panose="02000000000000000000" pitchFamily="2" charset="0"/>
                <a:ea typeface="Noto Sans" panose="020B0502040504090204" pitchFamily="34" charset="0"/>
                <a:cs typeface="Rajdhani" panose="02000000000000000000" pitchFamily="2" charset="0"/>
              </a:endParaRPr>
            </a:p>
          </p:txBody>
        </p:sp>
        <p:grpSp>
          <p:nvGrpSpPr>
            <p:cNvPr id="19" name="Google Shape;660;p36">
              <a:extLst>
                <a:ext uri="{FF2B5EF4-FFF2-40B4-BE49-F238E27FC236}">
                  <a16:creationId xmlns:a16="http://schemas.microsoft.com/office/drawing/2014/main" id="{5E73CCE8-FC12-4CE5-923F-E2D22682E2A4}"/>
                </a:ext>
              </a:extLst>
            </p:cNvPr>
            <p:cNvGrpSpPr/>
            <p:nvPr/>
          </p:nvGrpSpPr>
          <p:grpSpPr>
            <a:xfrm>
              <a:off x="2695726" y="4694252"/>
              <a:ext cx="408158" cy="408158"/>
              <a:chOff x="1819576" y="1511679"/>
              <a:chExt cx="352103" cy="352103"/>
            </a:xfrm>
            <a:solidFill>
              <a:srgbClr val="DADCDB"/>
            </a:solidFill>
          </p:grpSpPr>
          <p:sp>
            <p:nvSpPr>
              <p:cNvPr id="20" name="Google Shape;661;p36">
                <a:extLst>
                  <a:ext uri="{FF2B5EF4-FFF2-40B4-BE49-F238E27FC236}">
                    <a16:creationId xmlns:a16="http://schemas.microsoft.com/office/drawing/2014/main" id="{0C1BC69A-EC89-4A93-B4BA-7B62FC4A218A}"/>
                  </a:ext>
                </a:extLst>
              </p:cNvPr>
              <p:cNvSpPr/>
              <p:nvPr/>
            </p:nvSpPr>
            <p:spPr>
              <a:xfrm>
                <a:off x="1819576" y="1511679"/>
                <a:ext cx="352103" cy="352103"/>
              </a:xfrm>
              <a:custGeom>
                <a:avLst/>
                <a:gdLst/>
                <a:ahLst/>
                <a:cxnLst/>
                <a:rect l="l" t="t" r="r" b="b"/>
                <a:pathLst>
                  <a:path w="11062" h="11062" extrusionOk="0">
                    <a:moveTo>
                      <a:pt x="6216" y="310"/>
                    </a:moveTo>
                    <a:cubicBezTo>
                      <a:pt x="6216" y="310"/>
                      <a:pt x="6240" y="310"/>
                      <a:pt x="6240" y="322"/>
                    </a:cubicBezTo>
                    <a:lnTo>
                      <a:pt x="6240" y="786"/>
                    </a:lnTo>
                    <a:cubicBezTo>
                      <a:pt x="6240" y="953"/>
                      <a:pt x="6335" y="1084"/>
                      <a:pt x="6502" y="1108"/>
                    </a:cubicBezTo>
                    <a:cubicBezTo>
                      <a:pt x="7025" y="1227"/>
                      <a:pt x="7514" y="1429"/>
                      <a:pt x="7966" y="1727"/>
                    </a:cubicBezTo>
                    <a:cubicBezTo>
                      <a:pt x="8022" y="1762"/>
                      <a:pt x="8086" y="1780"/>
                      <a:pt x="8150" y="1780"/>
                    </a:cubicBezTo>
                    <a:cubicBezTo>
                      <a:pt x="8236" y="1780"/>
                      <a:pt x="8321" y="1747"/>
                      <a:pt x="8383" y="1679"/>
                    </a:cubicBezTo>
                    <a:lnTo>
                      <a:pt x="8704" y="1346"/>
                    </a:lnTo>
                    <a:lnTo>
                      <a:pt x="8716" y="1346"/>
                    </a:lnTo>
                    <a:lnTo>
                      <a:pt x="9704" y="2334"/>
                    </a:lnTo>
                    <a:lnTo>
                      <a:pt x="9704" y="2346"/>
                    </a:lnTo>
                    <a:lnTo>
                      <a:pt x="9371" y="2679"/>
                    </a:lnTo>
                    <a:cubicBezTo>
                      <a:pt x="9252" y="2798"/>
                      <a:pt x="9240" y="2953"/>
                      <a:pt x="9335" y="3096"/>
                    </a:cubicBezTo>
                    <a:cubicBezTo>
                      <a:pt x="9609" y="3536"/>
                      <a:pt x="9823" y="4025"/>
                      <a:pt x="9943" y="4548"/>
                    </a:cubicBezTo>
                    <a:cubicBezTo>
                      <a:pt x="9966" y="4703"/>
                      <a:pt x="10109" y="4822"/>
                      <a:pt x="10264" y="4822"/>
                    </a:cubicBezTo>
                    <a:lnTo>
                      <a:pt x="10728" y="4822"/>
                    </a:lnTo>
                    <a:cubicBezTo>
                      <a:pt x="10728" y="4822"/>
                      <a:pt x="10752" y="4822"/>
                      <a:pt x="10752" y="4834"/>
                    </a:cubicBezTo>
                    <a:lnTo>
                      <a:pt x="10728" y="6239"/>
                    </a:lnTo>
                    <a:lnTo>
                      <a:pt x="10264" y="6239"/>
                    </a:lnTo>
                    <a:cubicBezTo>
                      <a:pt x="10109" y="6239"/>
                      <a:pt x="9966" y="6334"/>
                      <a:pt x="9943" y="6501"/>
                    </a:cubicBezTo>
                    <a:cubicBezTo>
                      <a:pt x="9823" y="7025"/>
                      <a:pt x="9633" y="7513"/>
                      <a:pt x="9335" y="7966"/>
                    </a:cubicBezTo>
                    <a:cubicBezTo>
                      <a:pt x="9240" y="8097"/>
                      <a:pt x="9252" y="8275"/>
                      <a:pt x="9371" y="8382"/>
                    </a:cubicBezTo>
                    <a:lnTo>
                      <a:pt x="9704" y="8704"/>
                    </a:lnTo>
                    <a:lnTo>
                      <a:pt x="9704" y="8716"/>
                    </a:lnTo>
                    <a:lnTo>
                      <a:pt x="8716" y="9704"/>
                    </a:lnTo>
                    <a:lnTo>
                      <a:pt x="8704" y="9704"/>
                    </a:lnTo>
                    <a:lnTo>
                      <a:pt x="8383" y="9370"/>
                    </a:lnTo>
                    <a:cubicBezTo>
                      <a:pt x="8317" y="9304"/>
                      <a:pt x="8236" y="9271"/>
                      <a:pt x="8155" y="9271"/>
                    </a:cubicBezTo>
                    <a:cubicBezTo>
                      <a:pt x="8090" y="9271"/>
                      <a:pt x="8024" y="9292"/>
                      <a:pt x="7966" y="9335"/>
                    </a:cubicBezTo>
                    <a:cubicBezTo>
                      <a:pt x="7514" y="9609"/>
                      <a:pt x="7025" y="9823"/>
                      <a:pt x="6502" y="9942"/>
                    </a:cubicBezTo>
                    <a:cubicBezTo>
                      <a:pt x="6359" y="9966"/>
                      <a:pt x="6240" y="10109"/>
                      <a:pt x="6240" y="10263"/>
                    </a:cubicBezTo>
                    <a:lnTo>
                      <a:pt x="6240" y="10728"/>
                    </a:lnTo>
                    <a:cubicBezTo>
                      <a:pt x="6240" y="10728"/>
                      <a:pt x="6240" y="10740"/>
                      <a:pt x="6216" y="10740"/>
                    </a:cubicBezTo>
                    <a:lnTo>
                      <a:pt x="4835" y="10740"/>
                    </a:lnTo>
                    <a:cubicBezTo>
                      <a:pt x="4835" y="10740"/>
                      <a:pt x="4823" y="10740"/>
                      <a:pt x="4823" y="10728"/>
                    </a:cubicBezTo>
                    <a:lnTo>
                      <a:pt x="4823" y="10263"/>
                    </a:lnTo>
                    <a:cubicBezTo>
                      <a:pt x="4823" y="10109"/>
                      <a:pt x="4716" y="9966"/>
                      <a:pt x="4549" y="9942"/>
                    </a:cubicBezTo>
                    <a:cubicBezTo>
                      <a:pt x="4037" y="9823"/>
                      <a:pt x="3537" y="9632"/>
                      <a:pt x="3096" y="9335"/>
                    </a:cubicBezTo>
                    <a:cubicBezTo>
                      <a:pt x="3037" y="9299"/>
                      <a:pt x="2977" y="9275"/>
                      <a:pt x="2918" y="9275"/>
                    </a:cubicBezTo>
                    <a:cubicBezTo>
                      <a:pt x="2823" y="9275"/>
                      <a:pt x="2751" y="9299"/>
                      <a:pt x="2680" y="9370"/>
                    </a:cubicBezTo>
                    <a:lnTo>
                      <a:pt x="2346" y="9704"/>
                    </a:lnTo>
                    <a:lnTo>
                      <a:pt x="2334" y="9704"/>
                    </a:lnTo>
                    <a:lnTo>
                      <a:pt x="1358" y="8716"/>
                    </a:lnTo>
                    <a:lnTo>
                      <a:pt x="1358" y="8704"/>
                    </a:lnTo>
                    <a:lnTo>
                      <a:pt x="1680" y="8382"/>
                    </a:lnTo>
                    <a:cubicBezTo>
                      <a:pt x="1799" y="8263"/>
                      <a:pt x="1811" y="8097"/>
                      <a:pt x="1727" y="7966"/>
                    </a:cubicBezTo>
                    <a:cubicBezTo>
                      <a:pt x="1441" y="7513"/>
                      <a:pt x="1239" y="7025"/>
                      <a:pt x="1120" y="6501"/>
                    </a:cubicBezTo>
                    <a:cubicBezTo>
                      <a:pt x="1084" y="6358"/>
                      <a:pt x="953" y="6239"/>
                      <a:pt x="787" y="6239"/>
                    </a:cubicBezTo>
                    <a:lnTo>
                      <a:pt x="322" y="6239"/>
                    </a:lnTo>
                    <a:cubicBezTo>
                      <a:pt x="322" y="6239"/>
                      <a:pt x="310" y="6239"/>
                      <a:pt x="310" y="6215"/>
                    </a:cubicBezTo>
                    <a:lnTo>
                      <a:pt x="310" y="4834"/>
                    </a:lnTo>
                    <a:cubicBezTo>
                      <a:pt x="310" y="4834"/>
                      <a:pt x="310" y="4822"/>
                      <a:pt x="322" y="4822"/>
                    </a:cubicBezTo>
                    <a:lnTo>
                      <a:pt x="787" y="4822"/>
                    </a:lnTo>
                    <a:cubicBezTo>
                      <a:pt x="953" y="4822"/>
                      <a:pt x="1084" y="4715"/>
                      <a:pt x="1120" y="4548"/>
                    </a:cubicBezTo>
                    <a:cubicBezTo>
                      <a:pt x="1239" y="4025"/>
                      <a:pt x="1430" y="3536"/>
                      <a:pt x="1727" y="3096"/>
                    </a:cubicBezTo>
                    <a:cubicBezTo>
                      <a:pt x="1811" y="2953"/>
                      <a:pt x="1799" y="2774"/>
                      <a:pt x="1680" y="2679"/>
                    </a:cubicBezTo>
                    <a:lnTo>
                      <a:pt x="1358" y="2346"/>
                    </a:lnTo>
                    <a:lnTo>
                      <a:pt x="1358" y="2334"/>
                    </a:lnTo>
                    <a:lnTo>
                      <a:pt x="2334" y="1346"/>
                    </a:lnTo>
                    <a:lnTo>
                      <a:pt x="2346" y="1346"/>
                    </a:lnTo>
                    <a:lnTo>
                      <a:pt x="2680" y="1679"/>
                    </a:lnTo>
                    <a:cubicBezTo>
                      <a:pt x="2748" y="1747"/>
                      <a:pt x="2832" y="1780"/>
                      <a:pt x="2916" y="1780"/>
                    </a:cubicBezTo>
                    <a:cubicBezTo>
                      <a:pt x="2978" y="1780"/>
                      <a:pt x="3041" y="1762"/>
                      <a:pt x="3096" y="1727"/>
                    </a:cubicBezTo>
                    <a:cubicBezTo>
                      <a:pt x="3537" y="1441"/>
                      <a:pt x="4037" y="1227"/>
                      <a:pt x="4549" y="1108"/>
                    </a:cubicBezTo>
                    <a:cubicBezTo>
                      <a:pt x="4704" y="1084"/>
                      <a:pt x="4823" y="953"/>
                      <a:pt x="4823" y="786"/>
                    </a:cubicBezTo>
                    <a:lnTo>
                      <a:pt x="4823" y="322"/>
                    </a:lnTo>
                    <a:cubicBezTo>
                      <a:pt x="4823" y="322"/>
                      <a:pt x="4823" y="310"/>
                      <a:pt x="4835" y="310"/>
                    </a:cubicBezTo>
                    <a:close/>
                    <a:moveTo>
                      <a:pt x="4835" y="0"/>
                    </a:moveTo>
                    <a:cubicBezTo>
                      <a:pt x="4656" y="0"/>
                      <a:pt x="4513" y="143"/>
                      <a:pt x="4513" y="322"/>
                    </a:cubicBezTo>
                    <a:lnTo>
                      <a:pt x="4513" y="786"/>
                    </a:lnTo>
                    <a:cubicBezTo>
                      <a:pt x="4513" y="786"/>
                      <a:pt x="4513" y="798"/>
                      <a:pt x="4489" y="798"/>
                    </a:cubicBezTo>
                    <a:cubicBezTo>
                      <a:pt x="3930" y="917"/>
                      <a:pt x="3406" y="1143"/>
                      <a:pt x="2930" y="1453"/>
                    </a:cubicBezTo>
                    <a:lnTo>
                      <a:pt x="2918" y="1453"/>
                    </a:lnTo>
                    <a:lnTo>
                      <a:pt x="2584" y="1131"/>
                    </a:lnTo>
                    <a:cubicBezTo>
                      <a:pt x="2519" y="1066"/>
                      <a:pt x="2436" y="1033"/>
                      <a:pt x="2351" y="1033"/>
                    </a:cubicBezTo>
                    <a:cubicBezTo>
                      <a:pt x="2266" y="1033"/>
                      <a:pt x="2180" y="1066"/>
                      <a:pt x="2108" y="1131"/>
                    </a:cubicBezTo>
                    <a:lnTo>
                      <a:pt x="1132" y="2108"/>
                    </a:lnTo>
                    <a:cubicBezTo>
                      <a:pt x="1001" y="2251"/>
                      <a:pt x="1001" y="2453"/>
                      <a:pt x="1132" y="2584"/>
                    </a:cubicBezTo>
                    <a:lnTo>
                      <a:pt x="1453" y="2917"/>
                    </a:lnTo>
                    <a:lnTo>
                      <a:pt x="1453" y="2929"/>
                    </a:lnTo>
                    <a:cubicBezTo>
                      <a:pt x="1144" y="3405"/>
                      <a:pt x="941" y="3941"/>
                      <a:pt x="799" y="4489"/>
                    </a:cubicBezTo>
                    <a:cubicBezTo>
                      <a:pt x="799" y="4489"/>
                      <a:pt x="799" y="4513"/>
                      <a:pt x="787" y="4513"/>
                    </a:cubicBezTo>
                    <a:lnTo>
                      <a:pt x="322" y="4513"/>
                    </a:lnTo>
                    <a:cubicBezTo>
                      <a:pt x="144" y="4513"/>
                      <a:pt x="1" y="4656"/>
                      <a:pt x="1" y="4834"/>
                    </a:cubicBezTo>
                    <a:lnTo>
                      <a:pt x="1" y="6215"/>
                    </a:lnTo>
                    <a:cubicBezTo>
                      <a:pt x="1" y="6394"/>
                      <a:pt x="144" y="6549"/>
                      <a:pt x="322" y="6549"/>
                    </a:cubicBezTo>
                    <a:lnTo>
                      <a:pt x="787" y="6549"/>
                    </a:lnTo>
                    <a:cubicBezTo>
                      <a:pt x="787" y="6549"/>
                      <a:pt x="799" y="6549"/>
                      <a:pt x="799" y="6561"/>
                    </a:cubicBezTo>
                    <a:cubicBezTo>
                      <a:pt x="918" y="7132"/>
                      <a:pt x="1144" y="7644"/>
                      <a:pt x="1453" y="8120"/>
                    </a:cubicBezTo>
                    <a:lnTo>
                      <a:pt x="1453" y="8144"/>
                    </a:lnTo>
                    <a:lnTo>
                      <a:pt x="1132" y="8466"/>
                    </a:lnTo>
                    <a:cubicBezTo>
                      <a:pt x="1001" y="8597"/>
                      <a:pt x="1001" y="8811"/>
                      <a:pt x="1132" y="8942"/>
                    </a:cubicBezTo>
                    <a:lnTo>
                      <a:pt x="2108" y="9930"/>
                    </a:lnTo>
                    <a:cubicBezTo>
                      <a:pt x="2180" y="9996"/>
                      <a:pt x="2266" y="10028"/>
                      <a:pt x="2351" y="10028"/>
                    </a:cubicBezTo>
                    <a:cubicBezTo>
                      <a:pt x="2436" y="10028"/>
                      <a:pt x="2519" y="9996"/>
                      <a:pt x="2584" y="9930"/>
                    </a:cubicBezTo>
                    <a:lnTo>
                      <a:pt x="2918" y="9597"/>
                    </a:lnTo>
                    <a:lnTo>
                      <a:pt x="2930" y="9597"/>
                    </a:lnTo>
                    <a:cubicBezTo>
                      <a:pt x="3406" y="9906"/>
                      <a:pt x="3942" y="10121"/>
                      <a:pt x="4489" y="10252"/>
                    </a:cubicBezTo>
                    <a:cubicBezTo>
                      <a:pt x="4489" y="10252"/>
                      <a:pt x="4513" y="10252"/>
                      <a:pt x="4513" y="10263"/>
                    </a:cubicBezTo>
                    <a:lnTo>
                      <a:pt x="4513" y="10728"/>
                    </a:lnTo>
                    <a:cubicBezTo>
                      <a:pt x="4513" y="10906"/>
                      <a:pt x="4656" y="11061"/>
                      <a:pt x="4835" y="11061"/>
                    </a:cubicBezTo>
                    <a:lnTo>
                      <a:pt x="6216" y="11061"/>
                    </a:lnTo>
                    <a:cubicBezTo>
                      <a:pt x="6394" y="11061"/>
                      <a:pt x="6549" y="10906"/>
                      <a:pt x="6549" y="10728"/>
                    </a:cubicBezTo>
                    <a:lnTo>
                      <a:pt x="6549" y="10263"/>
                    </a:lnTo>
                    <a:cubicBezTo>
                      <a:pt x="6549" y="10263"/>
                      <a:pt x="6549" y="10252"/>
                      <a:pt x="6561" y="10252"/>
                    </a:cubicBezTo>
                    <a:cubicBezTo>
                      <a:pt x="7133" y="10132"/>
                      <a:pt x="7645" y="9906"/>
                      <a:pt x="8121" y="9597"/>
                    </a:cubicBezTo>
                    <a:lnTo>
                      <a:pt x="8145" y="9597"/>
                    </a:lnTo>
                    <a:lnTo>
                      <a:pt x="8466" y="9930"/>
                    </a:lnTo>
                    <a:cubicBezTo>
                      <a:pt x="8532" y="9996"/>
                      <a:pt x="8618" y="10028"/>
                      <a:pt x="8704" y="10028"/>
                    </a:cubicBezTo>
                    <a:cubicBezTo>
                      <a:pt x="8791" y="10028"/>
                      <a:pt x="8877" y="9996"/>
                      <a:pt x="8942" y="9930"/>
                    </a:cubicBezTo>
                    <a:lnTo>
                      <a:pt x="9931" y="8942"/>
                    </a:lnTo>
                    <a:cubicBezTo>
                      <a:pt x="10062" y="8811"/>
                      <a:pt x="10062" y="8597"/>
                      <a:pt x="9931" y="8466"/>
                    </a:cubicBezTo>
                    <a:lnTo>
                      <a:pt x="9597" y="8144"/>
                    </a:lnTo>
                    <a:lnTo>
                      <a:pt x="9597" y="8120"/>
                    </a:lnTo>
                    <a:cubicBezTo>
                      <a:pt x="9919" y="7644"/>
                      <a:pt x="10121" y="7108"/>
                      <a:pt x="10252" y="6561"/>
                    </a:cubicBezTo>
                    <a:cubicBezTo>
                      <a:pt x="10252" y="6561"/>
                      <a:pt x="10252" y="6549"/>
                      <a:pt x="10264" y="6549"/>
                    </a:cubicBezTo>
                    <a:lnTo>
                      <a:pt x="10728" y="6549"/>
                    </a:lnTo>
                    <a:cubicBezTo>
                      <a:pt x="10907" y="6549"/>
                      <a:pt x="11062" y="6394"/>
                      <a:pt x="11062" y="6215"/>
                    </a:cubicBezTo>
                    <a:lnTo>
                      <a:pt x="11062" y="4834"/>
                    </a:lnTo>
                    <a:cubicBezTo>
                      <a:pt x="11062" y="4656"/>
                      <a:pt x="10907" y="4513"/>
                      <a:pt x="10728" y="4513"/>
                    </a:cubicBezTo>
                    <a:lnTo>
                      <a:pt x="10264" y="4513"/>
                    </a:lnTo>
                    <a:cubicBezTo>
                      <a:pt x="10264" y="4513"/>
                      <a:pt x="10252" y="4513"/>
                      <a:pt x="10252" y="4489"/>
                    </a:cubicBezTo>
                    <a:cubicBezTo>
                      <a:pt x="10133" y="3929"/>
                      <a:pt x="9907" y="3405"/>
                      <a:pt x="9597" y="2929"/>
                    </a:cubicBezTo>
                    <a:lnTo>
                      <a:pt x="9597" y="2917"/>
                    </a:lnTo>
                    <a:lnTo>
                      <a:pt x="9931" y="2584"/>
                    </a:lnTo>
                    <a:cubicBezTo>
                      <a:pt x="10062" y="2453"/>
                      <a:pt x="10062" y="2239"/>
                      <a:pt x="9931" y="2108"/>
                    </a:cubicBezTo>
                    <a:lnTo>
                      <a:pt x="8942" y="1131"/>
                    </a:lnTo>
                    <a:cubicBezTo>
                      <a:pt x="8877" y="1066"/>
                      <a:pt x="8791" y="1033"/>
                      <a:pt x="8704" y="1033"/>
                    </a:cubicBezTo>
                    <a:cubicBezTo>
                      <a:pt x="8618" y="1033"/>
                      <a:pt x="8532" y="1066"/>
                      <a:pt x="8466" y="1131"/>
                    </a:cubicBezTo>
                    <a:lnTo>
                      <a:pt x="8145" y="1453"/>
                    </a:lnTo>
                    <a:lnTo>
                      <a:pt x="8121" y="1453"/>
                    </a:lnTo>
                    <a:cubicBezTo>
                      <a:pt x="7645" y="1143"/>
                      <a:pt x="7109" y="941"/>
                      <a:pt x="6561" y="798"/>
                    </a:cubicBezTo>
                    <a:cubicBezTo>
                      <a:pt x="6561" y="798"/>
                      <a:pt x="6549" y="798"/>
                      <a:pt x="6549" y="786"/>
                    </a:cubicBezTo>
                    <a:lnTo>
                      <a:pt x="6549" y="322"/>
                    </a:lnTo>
                    <a:cubicBezTo>
                      <a:pt x="6549" y="143"/>
                      <a:pt x="6394" y="0"/>
                      <a:pt x="62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ADCDB"/>
                  </a:solidFill>
                </a:endParaRPr>
              </a:p>
            </p:txBody>
          </p:sp>
          <p:sp>
            <p:nvSpPr>
              <p:cNvPr id="21" name="Google Shape;662;p36">
                <a:extLst>
                  <a:ext uri="{FF2B5EF4-FFF2-40B4-BE49-F238E27FC236}">
                    <a16:creationId xmlns:a16="http://schemas.microsoft.com/office/drawing/2014/main" id="{7D6502F3-1243-4ED9-B612-593503CF30CC}"/>
                  </a:ext>
                </a:extLst>
              </p:cNvPr>
              <p:cNvSpPr/>
              <p:nvPr/>
            </p:nvSpPr>
            <p:spPr>
              <a:xfrm>
                <a:off x="1885146" y="1578204"/>
                <a:ext cx="182322" cy="180603"/>
              </a:xfrm>
              <a:custGeom>
                <a:avLst/>
                <a:gdLst/>
                <a:ahLst/>
                <a:cxnLst/>
                <a:rect l="l" t="t" r="r" b="b"/>
                <a:pathLst>
                  <a:path w="5728" h="5674" extrusionOk="0">
                    <a:moveTo>
                      <a:pt x="3502" y="0"/>
                    </a:moveTo>
                    <a:cubicBezTo>
                      <a:pt x="3438" y="0"/>
                      <a:pt x="3374" y="2"/>
                      <a:pt x="3311" y="6"/>
                    </a:cubicBezTo>
                    <a:cubicBezTo>
                      <a:pt x="2453" y="53"/>
                      <a:pt x="1644" y="411"/>
                      <a:pt x="1048" y="1018"/>
                    </a:cubicBezTo>
                    <a:cubicBezTo>
                      <a:pt x="441" y="1625"/>
                      <a:pt x="84" y="2435"/>
                      <a:pt x="36" y="3280"/>
                    </a:cubicBezTo>
                    <a:cubicBezTo>
                      <a:pt x="1" y="4125"/>
                      <a:pt x="263" y="4959"/>
                      <a:pt x="798" y="5614"/>
                    </a:cubicBezTo>
                    <a:cubicBezTo>
                      <a:pt x="834" y="5661"/>
                      <a:pt x="870" y="5673"/>
                      <a:pt x="917" y="5673"/>
                    </a:cubicBezTo>
                    <a:cubicBezTo>
                      <a:pt x="953" y="5673"/>
                      <a:pt x="989" y="5661"/>
                      <a:pt x="1025" y="5649"/>
                    </a:cubicBezTo>
                    <a:cubicBezTo>
                      <a:pt x="1096" y="5590"/>
                      <a:pt x="1096" y="5483"/>
                      <a:pt x="1048" y="5423"/>
                    </a:cubicBezTo>
                    <a:cubicBezTo>
                      <a:pt x="572" y="4828"/>
                      <a:pt x="322" y="4066"/>
                      <a:pt x="370" y="3304"/>
                    </a:cubicBezTo>
                    <a:cubicBezTo>
                      <a:pt x="417" y="2530"/>
                      <a:pt x="727" y="1804"/>
                      <a:pt x="1275" y="1256"/>
                    </a:cubicBezTo>
                    <a:cubicBezTo>
                      <a:pt x="1822" y="708"/>
                      <a:pt x="2560" y="375"/>
                      <a:pt x="3334" y="351"/>
                    </a:cubicBezTo>
                    <a:cubicBezTo>
                      <a:pt x="3397" y="347"/>
                      <a:pt x="3459" y="345"/>
                      <a:pt x="3521" y="345"/>
                    </a:cubicBezTo>
                    <a:cubicBezTo>
                      <a:pt x="4227" y="345"/>
                      <a:pt x="4895" y="592"/>
                      <a:pt x="5442" y="1030"/>
                    </a:cubicBezTo>
                    <a:cubicBezTo>
                      <a:pt x="5473" y="1055"/>
                      <a:pt x="5510" y="1068"/>
                      <a:pt x="5547" y="1068"/>
                    </a:cubicBezTo>
                    <a:cubicBezTo>
                      <a:pt x="5595" y="1068"/>
                      <a:pt x="5641" y="1046"/>
                      <a:pt x="5668" y="1006"/>
                    </a:cubicBezTo>
                    <a:cubicBezTo>
                      <a:pt x="5727" y="911"/>
                      <a:pt x="5716" y="815"/>
                      <a:pt x="5656" y="768"/>
                    </a:cubicBezTo>
                    <a:cubicBezTo>
                      <a:pt x="5050" y="272"/>
                      <a:pt x="4291" y="0"/>
                      <a:pt x="35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ADCDB"/>
                  </a:solidFill>
                </a:endParaRPr>
              </a:p>
            </p:txBody>
          </p:sp>
          <p:sp>
            <p:nvSpPr>
              <p:cNvPr id="22" name="Google Shape;663;p36">
                <a:extLst>
                  <a:ext uri="{FF2B5EF4-FFF2-40B4-BE49-F238E27FC236}">
                    <a16:creationId xmlns:a16="http://schemas.microsoft.com/office/drawing/2014/main" id="{07734891-3351-47BF-AA72-0CC6F0E137AE}"/>
                  </a:ext>
                </a:extLst>
              </p:cNvPr>
              <p:cNvSpPr/>
              <p:nvPr/>
            </p:nvSpPr>
            <p:spPr>
              <a:xfrm>
                <a:off x="1923820" y="1610193"/>
                <a:ext cx="183054" cy="186874"/>
              </a:xfrm>
              <a:custGeom>
                <a:avLst/>
                <a:gdLst/>
                <a:ahLst/>
                <a:cxnLst/>
                <a:rect l="l" t="t" r="r" b="b"/>
                <a:pathLst>
                  <a:path w="5751" h="5871" extrusionOk="0">
                    <a:moveTo>
                      <a:pt x="3310" y="358"/>
                    </a:moveTo>
                    <a:lnTo>
                      <a:pt x="3310" y="1025"/>
                    </a:lnTo>
                    <a:cubicBezTo>
                      <a:pt x="3310" y="1132"/>
                      <a:pt x="3274" y="1251"/>
                      <a:pt x="3227" y="1334"/>
                    </a:cubicBezTo>
                    <a:lnTo>
                      <a:pt x="3155" y="1501"/>
                    </a:lnTo>
                    <a:cubicBezTo>
                      <a:pt x="3143" y="1525"/>
                      <a:pt x="3143" y="1549"/>
                      <a:pt x="3143" y="1573"/>
                    </a:cubicBezTo>
                    <a:lnTo>
                      <a:pt x="3143" y="1918"/>
                    </a:lnTo>
                    <a:cubicBezTo>
                      <a:pt x="3143" y="2156"/>
                      <a:pt x="3048" y="2382"/>
                      <a:pt x="2869" y="2549"/>
                    </a:cubicBezTo>
                    <a:cubicBezTo>
                      <a:pt x="2691" y="2704"/>
                      <a:pt x="2477" y="2799"/>
                      <a:pt x="2226" y="2799"/>
                    </a:cubicBezTo>
                    <a:cubicBezTo>
                      <a:pt x="1774" y="2787"/>
                      <a:pt x="1381" y="2370"/>
                      <a:pt x="1381" y="1870"/>
                    </a:cubicBezTo>
                    <a:lnTo>
                      <a:pt x="1381" y="1573"/>
                    </a:lnTo>
                    <a:cubicBezTo>
                      <a:pt x="1381" y="1549"/>
                      <a:pt x="1381" y="1525"/>
                      <a:pt x="1369" y="1501"/>
                    </a:cubicBezTo>
                    <a:lnTo>
                      <a:pt x="1262" y="1311"/>
                    </a:lnTo>
                    <a:cubicBezTo>
                      <a:pt x="1238" y="1227"/>
                      <a:pt x="1203" y="1156"/>
                      <a:pt x="1203" y="1072"/>
                    </a:cubicBezTo>
                    <a:lnTo>
                      <a:pt x="1203" y="1049"/>
                    </a:lnTo>
                    <a:cubicBezTo>
                      <a:pt x="1203" y="668"/>
                      <a:pt x="1524" y="358"/>
                      <a:pt x="1905" y="358"/>
                    </a:cubicBezTo>
                    <a:close/>
                    <a:moveTo>
                      <a:pt x="1905" y="3049"/>
                    </a:moveTo>
                    <a:cubicBezTo>
                      <a:pt x="2012" y="3085"/>
                      <a:pt x="2119" y="3108"/>
                      <a:pt x="2238" y="3108"/>
                    </a:cubicBezTo>
                    <a:lnTo>
                      <a:pt x="2274" y="3108"/>
                    </a:lnTo>
                    <a:cubicBezTo>
                      <a:pt x="2393" y="3108"/>
                      <a:pt x="2512" y="3097"/>
                      <a:pt x="2631" y="3049"/>
                    </a:cubicBezTo>
                    <a:lnTo>
                      <a:pt x="2631" y="3049"/>
                    </a:lnTo>
                    <a:cubicBezTo>
                      <a:pt x="2619" y="3108"/>
                      <a:pt x="2631" y="3156"/>
                      <a:pt x="2655" y="3204"/>
                    </a:cubicBezTo>
                    <a:lnTo>
                      <a:pt x="2512" y="3335"/>
                    </a:lnTo>
                    <a:cubicBezTo>
                      <a:pt x="2441" y="3406"/>
                      <a:pt x="2357" y="3442"/>
                      <a:pt x="2262" y="3442"/>
                    </a:cubicBezTo>
                    <a:cubicBezTo>
                      <a:pt x="2179" y="3442"/>
                      <a:pt x="2084" y="3406"/>
                      <a:pt x="2012" y="3335"/>
                    </a:cubicBezTo>
                    <a:lnTo>
                      <a:pt x="1881" y="3204"/>
                    </a:lnTo>
                    <a:cubicBezTo>
                      <a:pt x="1893" y="3156"/>
                      <a:pt x="1905" y="3108"/>
                      <a:pt x="1905" y="3049"/>
                    </a:cubicBezTo>
                    <a:close/>
                    <a:moveTo>
                      <a:pt x="2810" y="3466"/>
                    </a:moveTo>
                    <a:cubicBezTo>
                      <a:pt x="2858" y="3501"/>
                      <a:pt x="2905" y="3513"/>
                      <a:pt x="2941" y="3525"/>
                    </a:cubicBezTo>
                    <a:lnTo>
                      <a:pt x="3524" y="3692"/>
                    </a:lnTo>
                    <a:cubicBezTo>
                      <a:pt x="3679" y="3739"/>
                      <a:pt x="3774" y="3870"/>
                      <a:pt x="3774" y="4037"/>
                    </a:cubicBezTo>
                    <a:lnTo>
                      <a:pt x="3774" y="5132"/>
                    </a:lnTo>
                    <a:lnTo>
                      <a:pt x="3822" y="5132"/>
                    </a:lnTo>
                    <a:cubicBezTo>
                      <a:pt x="3703" y="5204"/>
                      <a:pt x="3584" y="5263"/>
                      <a:pt x="3453" y="5311"/>
                    </a:cubicBezTo>
                    <a:lnTo>
                      <a:pt x="3453" y="4335"/>
                    </a:lnTo>
                    <a:cubicBezTo>
                      <a:pt x="3453" y="4240"/>
                      <a:pt x="3381" y="4168"/>
                      <a:pt x="3286" y="4168"/>
                    </a:cubicBezTo>
                    <a:cubicBezTo>
                      <a:pt x="3203" y="4168"/>
                      <a:pt x="3119" y="4240"/>
                      <a:pt x="3119" y="4335"/>
                    </a:cubicBezTo>
                    <a:lnTo>
                      <a:pt x="3119" y="5430"/>
                    </a:lnTo>
                    <a:cubicBezTo>
                      <a:pt x="2881" y="5502"/>
                      <a:pt x="2655" y="5537"/>
                      <a:pt x="2405" y="5549"/>
                    </a:cubicBezTo>
                    <a:lnTo>
                      <a:pt x="2262" y="5549"/>
                    </a:lnTo>
                    <a:cubicBezTo>
                      <a:pt x="1965" y="5549"/>
                      <a:pt x="1667" y="5502"/>
                      <a:pt x="1381" y="5430"/>
                    </a:cubicBezTo>
                    <a:lnTo>
                      <a:pt x="1381" y="4335"/>
                    </a:lnTo>
                    <a:cubicBezTo>
                      <a:pt x="1381" y="4240"/>
                      <a:pt x="1310" y="4168"/>
                      <a:pt x="1214" y="4168"/>
                    </a:cubicBezTo>
                    <a:cubicBezTo>
                      <a:pt x="1131" y="4168"/>
                      <a:pt x="1060" y="4240"/>
                      <a:pt x="1060" y="4335"/>
                    </a:cubicBezTo>
                    <a:lnTo>
                      <a:pt x="1060" y="5311"/>
                    </a:lnTo>
                    <a:cubicBezTo>
                      <a:pt x="941" y="5252"/>
                      <a:pt x="798" y="5192"/>
                      <a:pt x="679" y="5132"/>
                    </a:cubicBezTo>
                    <a:lnTo>
                      <a:pt x="679" y="4037"/>
                    </a:lnTo>
                    <a:cubicBezTo>
                      <a:pt x="679" y="3870"/>
                      <a:pt x="786" y="3739"/>
                      <a:pt x="941" y="3692"/>
                    </a:cubicBezTo>
                    <a:lnTo>
                      <a:pt x="1512" y="3525"/>
                    </a:lnTo>
                    <a:cubicBezTo>
                      <a:pt x="1560" y="3513"/>
                      <a:pt x="1619" y="3501"/>
                      <a:pt x="1655" y="3466"/>
                    </a:cubicBezTo>
                    <a:lnTo>
                      <a:pt x="1750" y="3573"/>
                    </a:lnTo>
                    <a:cubicBezTo>
                      <a:pt x="1893" y="3704"/>
                      <a:pt x="2072" y="3763"/>
                      <a:pt x="2226" y="3763"/>
                    </a:cubicBezTo>
                    <a:cubicBezTo>
                      <a:pt x="2405" y="3763"/>
                      <a:pt x="2572" y="3704"/>
                      <a:pt x="2703" y="3573"/>
                    </a:cubicBezTo>
                    <a:lnTo>
                      <a:pt x="2810" y="3466"/>
                    </a:lnTo>
                    <a:close/>
                    <a:moveTo>
                      <a:pt x="1893" y="1"/>
                    </a:moveTo>
                    <a:cubicBezTo>
                      <a:pt x="1322" y="1"/>
                      <a:pt x="869" y="465"/>
                      <a:pt x="869" y="1025"/>
                    </a:cubicBezTo>
                    <a:lnTo>
                      <a:pt x="869" y="1037"/>
                    </a:lnTo>
                    <a:cubicBezTo>
                      <a:pt x="869" y="1168"/>
                      <a:pt x="893" y="1311"/>
                      <a:pt x="953" y="1430"/>
                    </a:cubicBezTo>
                    <a:lnTo>
                      <a:pt x="1048" y="1596"/>
                    </a:lnTo>
                    <a:lnTo>
                      <a:pt x="1048" y="1858"/>
                    </a:lnTo>
                    <a:cubicBezTo>
                      <a:pt x="1048" y="2275"/>
                      <a:pt x="1250" y="2644"/>
                      <a:pt x="1560" y="2882"/>
                    </a:cubicBezTo>
                    <a:lnTo>
                      <a:pt x="1560" y="3037"/>
                    </a:lnTo>
                    <a:cubicBezTo>
                      <a:pt x="1560" y="3108"/>
                      <a:pt x="1500" y="3180"/>
                      <a:pt x="1429" y="3216"/>
                    </a:cubicBezTo>
                    <a:lnTo>
                      <a:pt x="845" y="3382"/>
                    </a:lnTo>
                    <a:cubicBezTo>
                      <a:pt x="548" y="3466"/>
                      <a:pt x="357" y="3739"/>
                      <a:pt x="357" y="4037"/>
                    </a:cubicBezTo>
                    <a:lnTo>
                      <a:pt x="357" y="4906"/>
                    </a:lnTo>
                    <a:cubicBezTo>
                      <a:pt x="333" y="4894"/>
                      <a:pt x="310" y="4859"/>
                      <a:pt x="286" y="4847"/>
                    </a:cubicBezTo>
                    <a:cubicBezTo>
                      <a:pt x="256" y="4822"/>
                      <a:pt x="220" y="4810"/>
                      <a:pt x="185" y="4810"/>
                    </a:cubicBezTo>
                    <a:cubicBezTo>
                      <a:pt x="135" y="4810"/>
                      <a:pt x="87" y="4834"/>
                      <a:pt x="60" y="4882"/>
                    </a:cubicBezTo>
                    <a:cubicBezTo>
                      <a:pt x="0" y="4954"/>
                      <a:pt x="12" y="5061"/>
                      <a:pt x="95" y="5097"/>
                    </a:cubicBezTo>
                    <a:cubicBezTo>
                      <a:pt x="702" y="5597"/>
                      <a:pt x="1476" y="5871"/>
                      <a:pt x="2262" y="5871"/>
                    </a:cubicBezTo>
                    <a:lnTo>
                      <a:pt x="2429" y="5871"/>
                    </a:lnTo>
                    <a:cubicBezTo>
                      <a:pt x="3286" y="5835"/>
                      <a:pt x="4096" y="5478"/>
                      <a:pt x="4691" y="4859"/>
                    </a:cubicBezTo>
                    <a:cubicBezTo>
                      <a:pt x="5298" y="4251"/>
                      <a:pt x="5655" y="3454"/>
                      <a:pt x="5703" y="2596"/>
                    </a:cubicBezTo>
                    <a:cubicBezTo>
                      <a:pt x="5751" y="1751"/>
                      <a:pt x="5477" y="918"/>
                      <a:pt x="4941" y="263"/>
                    </a:cubicBezTo>
                    <a:cubicBezTo>
                      <a:pt x="4908" y="223"/>
                      <a:pt x="4861" y="206"/>
                      <a:pt x="4815" y="206"/>
                    </a:cubicBezTo>
                    <a:cubicBezTo>
                      <a:pt x="4778" y="206"/>
                      <a:pt x="4742" y="218"/>
                      <a:pt x="4715" y="239"/>
                    </a:cubicBezTo>
                    <a:cubicBezTo>
                      <a:pt x="4643" y="299"/>
                      <a:pt x="4643" y="406"/>
                      <a:pt x="4691" y="465"/>
                    </a:cubicBezTo>
                    <a:cubicBezTo>
                      <a:pt x="5167" y="1061"/>
                      <a:pt x="5417" y="1811"/>
                      <a:pt x="5370" y="2573"/>
                    </a:cubicBezTo>
                    <a:cubicBezTo>
                      <a:pt x="5334" y="3347"/>
                      <a:pt x="5013" y="4073"/>
                      <a:pt x="4465" y="4632"/>
                    </a:cubicBezTo>
                    <a:cubicBezTo>
                      <a:pt x="4358" y="4728"/>
                      <a:pt x="4262" y="4823"/>
                      <a:pt x="4155" y="4906"/>
                    </a:cubicBezTo>
                    <a:lnTo>
                      <a:pt x="4155" y="4037"/>
                    </a:lnTo>
                    <a:cubicBezTo>
                      <a:pt x="4155" y="3739"/>
                      <a:pt x="3941" y="3466"/>
                      <a:pt x="3667" y="3382"/>
                    </a:cubicBezTo>
                    <a:lnTo>
                      <a:pt x="3084" y="3216"/>
                    </a:lnTo>
                    <a:cubicBezTo>
                      <a:pt x="3012" y="3180"/>
                      <a:pt x="2953" y="3120"/>
                      <a:pt x="2953" y="3037"/>
                    </a:cubicBezTo>
                    <a:lnTo>
                      <a:pt x="2953" y="2906"/>
                    </a:lnTo>
                    <a:cubicBezTo>
                      <a:pt x="3012" y="2858"/>
                      <a:pt x="3048" y="2823"/>
                      <a:pt x="3096" y="2763"/>
                    </a:cubicBezTo>
                    <a:cubicBezTo>
                      <a:pt x="3334" y="2549"/>
                      <a:pt x="3453" y="2227"/>
                      <a:pt x="3453" y="1906"/>
                    </a:cubicBezTo>
                    <a:lnTo>
                      <a:pt x="3453" y="1596"/>
                    </a:lnTo>
                    <a:lnTo>
                      <a:pt x="3512" y="1453"/>
                    </a:lnTo>
                    <a:cubicBezTo>
                      <a:pt x="3584" y="1311"/>
                      <a:pt x="3620" y="1156"/>
                      <a:pt x="3620" y="1001"/>
                    </a:cubicBezTo>
                    <a:lnTo>
                      <a:pt x="3620" y="168"/>
                    </a:lnTo>
                    <a:cubicBezTo>
                      <a:pt x="3620" y="72"/>
                      <a:pt x="3548" y="1"/>
                      <a:pt x="3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ADCDB"/>
                  </a:solidFill>
                </a:endParaRPr>
              </a:p>
            </p:txBody>
          </p:sp>
          <p:sp>
            <p:nvSpPr>
              <p:cNvPr id="23" name="Google Shape;664;p36">
                <a:extLst>
                  <a:ext uri="{FF2B5EF4-FFF2-40B4-BE49-F238E27FC236}">
                    <a16:creationId xmlns:a16="http://schemas.microsoft.com/office/drawing/2014/main" id="{12A1B052-CF41-4027-BAFA-B298719D511C}"/>
                  </a:ext>
                </a:extLst>
              </p:cNvPr>
              <p:cNvSpPr/>
              <p:nvPr/>
            </p:nvSpPr>
            <p:spPr>
              <a:xfrm>
                <a:off x="1974207" y="1638617"/>
                <a:ext cx="43989" cy="15597"/>
              </a:xfrm>
              <a:custGeom>
                <a:avLst/>
                <a:gdLst/>
                <a:ahLst/>
                <a:cxnLst/>
                <a:rect l="l" t="t" r="r" b="b"/>
                <a:pathLst>
                  <a:path w="1382" h="490" extrusionOk="0">
                    <a:moveTo>
                      <a:pt x="155" y="1"/>
                    </a:moveTo>
                    <a:cubicBezTo>
                      <a:pt x="72" y="1"/>
                      <a:pt x="1" y="72"/>
                      <a:pt x="1" y="168"/>
                    </a:cubicBezTo>
                    <a:cubicBezTo>
                      <a:pt x="1" y="251"/>
                      <a:pt x="72" y="322"/>
                      <a:pt x="155" y="322"/>
                    </a:cubicBezTo>
                    <a:cubicBezTo>
                      <a:pt x="334" y="322"/>
                      <a:pt x="870" y="358"/>
                      <a:pt x="1132" y="477"/>
                    </a:cubicBezTo>
                    <a:cubicBezTo>
                      <a:pt x="1155" y="489"/>
                      <a:pt x="1167" y="489"/>
                      <a:pt x="1203" y="489"/>
                    </a:cubicBezTo>
                    <a:cubicBezTo>
                      <a:pt x="1263" y="489"/>
                      <a:pt x="1322" y="465"/>
                      <a:pt x="1346" y="406"/>
                    </a:cubicBezTo>
                    <a:cubicBezTo>
                      <a:pt x="1382" y="322"/>
                      <a:pt x="1346" y="227"/>
                      <a:pt x="1275" y="191"/>
                    </a:cubicBezTo>
                    <a:cubicBezTo>
                      <a:pt x="905" y="1"/>
                      <a:pt x="191"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ADCDB"/>
                  </a:solidFill>
                </a:endParaRPr>
              </a:p>
            </p:txBody>
          </p:sp>
        </p:grpSp>
      </p:grpSp>
      <p:sp>
        <p:nvSpPr>
          <p:cNvPr id="24" name="ZoneTexte 23">
            <a:extLst>
              <a:ext uri="{FF2B5EF4-FFF2-40B4-BE49-F238E27FC236}">
                <a16:creationId xmlns:a16="http://schemas.microsoft.com/office/drawing/2014/main" id="{C1723008-3CAA-4B75-8EBA-F70851071579}"/>
              </a:ext>
            </a:extLst>
          </p:cNvPr>
          <p:cNvSpPr txBox="1"/>
          <p:nvPr/>
        </p:nvSpPr>
        <p:spPr>
          <a:xfrm>
            <a:off x="0" y="6470835"/>
            <a:ext cx="6891616" cy="461665"/>
          </a:xfrm>
          <a:prstGeom prst="rect">
            <a:avLst/>
          </a:prstGeom>
          <a:noFill/>
        </p:spPr>
        <p:txBody>
          <a:bodyPr wrap="square">
            <a:spAutoFit/>
          </a:bodyPr>
          <a:lstStyle/>
          <a:p>
            <a:r>
              <a:rPr lang="fr-FR" sz="2400" dirty="0">
                <a:solidFill>
                  <a:schemeClr val="bg1"/>
                </a:solidFill>
                <a:latin typeface="Rajdhani" panose="02000000000000000000" pitchFamily="2" charset="0"/>
                <a:cs typeface="Rajdhani" panose="02000000000000000000" pitchFamily="2" charset="0"/>
              </a:rPr>
              <a:t>https://abc-ld.org/</a:t>
            </a:r>
          </a:p>
        </p:txBody>
      </p:sp>
      <p:pic>
        <p:nvPicPr>
          <p:cNvPr id="25" name="Image 24">
            <a:extLst>
              <a:ext uri="{FF2B5EF4-FFF2-40B4-BE49-F238E27FC236}">
                <a16:creationId xmlns:a16="http://schemas.microsoft.com/office/drawing/2014/main" id="{178BBD30-1DBB-4F79-8434-EACD9162F0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830" y="2862897"/>
            <a:ext cx="2120400" cy="2120400"/>
          </a:xfrm>
          <a:prstGeom prst="ellipse">
            <a:avLst/>
          </a:prstGeom>
          <a:ln w="28575"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6" name="Groupe 25">
            <a:extLst>
              <a:ext uri="{FF2B5EF4-FFF2-40B4-BE49-F238E27FC236}">
                <a16:creationId xmlns:a16="http://schemas.microsoft.com/office/drawing/2014/main" id="{4B517F0D-4B06-4182-A38B-6425F876F2B0}"/>
              </a:ext>
            </a:extLst>
          </p:cNvPr>
          <p:cNvGrpSpPr/>
          <p:nvPr/>
        </p:nvGrpSpPr>
        <p:grpSpPr>
          <a:xfrm>
            <a:off x="1736134" y="4936949"/>
            <a:ext cx="4430443" cy="1086339"/>
            <a:chOff x="2252037" y="4018092"/>
            <a:chExt cx="4430443" cy="1086339"/>
          </a:xfrm>
        </p:grpSpPr>
        <p:sp>
          <p:nvSpPr>
            <p:cNvPr id="27" name="ZoneTexte 26">
              <a:extLst>
                <a:ext uri="{FF2B5EF4-FFF2-40B4-BE49-F238E27FC236}">
                  <a16:creationId xmlns:a16="http://schemas.microsoft.com/office/drawing/2014/main" id="{4BF249FB-2BF7-4302-B248-82E9D8DABEB4}"/>
                </a:ext>
              </a:extLst>
            </p:cNvPr>
            <p:cNvSpPr txBox="1"/>
            <p:nvPr/>
          </p:nvSpPr>
          <p:spPr>
            <a:xfrm>
              <a:off x="2252037" y="4057991"/>
              <a:ext cx="4430443" cy="1046440"/>
            </a:xfrm>
            <a:prstGeom prst="rect">
              <a:avLst/>
            </a:prstGeom>
            <a:noFill/>
          </p:spPr>
          <p:txBody>
            <a:bodyPr wrap="square" rtlCol="0">
              <a:spAutoFit/>
            </a:bodyPr>
            <a:lstStyle/>
            <a:p>
              <a:pPr marL="538163">
                <a:buClr>
                  <a:schemeClr val="bg1"/>
                </a:buClr>
                <a:buSzPct val="70000"/>
              </a:pPr>
              <a:r>
                <a:rPr lang="fr-FR" sz="2000" b="1" dirty="0">
                  <a:solidFill>
                    <a:schemeClr val="bg1"/>
                  </a:solidFill>
                  <a:latin typeface="Rajdhani" panose="02000000000000000000" pitchFamily="2" charset="0"/>
                  <a:ea typeface="Noto Sans" panose="020B0502040504090204" pitchFamily="34" charset="0"/>
                  <a:cs typeface="Rajdhani" panose="02000000000000000000" pitchFamily="2" charset="0"/>
                </a:rPr>
                <a:t>Diana LAURILLARD</a:t>
              </a:r>
            </a:p>
            <a:p>
              <a:pPr marL="285750" indent="-285750">
                <a:spcBef>
                  <a:spcPts val="600"/>
                </a:spcBef>
                <a:buClr>
                  <a:schemeClr val="bg1"/>
                </a:buClr>
                <a:buSzPct val="70000"/>
                <a:buFont typeface="Marlett" pitchFamily="2" charset="2"/>
                <a:buChar char=""/>
              </a:pPr>
              <a:r>
                <a:rPr lang="en-US" sz="1600" dirty="0">
                  <a:solidFill>
                    <a:schemeClr val="bg1"/>
                  </a:solidFill>
                  <a:latin typeface="Rajdhani" panose="02000000000000000000" pitchFamily="2" charset="0"/>
                  <a:ea typeface="Noto Sans" panose="020B0502040504090204" pitchFamily="34" charset="0"/>
                  <a:cs typeface="Rajdhani" panose="02000000000000000000" pitchFamily="2" charset="0"/>
                </a:rPr>
                <a:t>Professor of Learning with Digital Technologies</a:t>
              </a:r>
            </a:p>
            <a:p>
              <a:pPr marL="265113">
                <a:spcBef>
                  <a:spcPts val="600"/>
                </a:spcBef>
                <a:buClr>
                  <a:schemeClr val="bg1"/>
                </a:buClr>
                <a:buSzPct val="70000"/>
              </a:pPr>
              <a:r>
                <a:rPr lang="fr-FR" sz="1600" dirty="0" err="1">
                  <a:solidFill>
                    <a:schemeClr val="bg1"/>
                  </a:solidFill>
                  <a:latin typeface="Rajdhani" panose="02000000000000000000" pitchFamily="2" charset="0"/>
                  <a:ea typeface="Noto Sans" panose="020B0502040504090204" pitchFamily="34" charset="0"/>
                  <a:cs typeface="Rajdhani" panose="02000000000000000000" pitchFamily="2" charset="0"/>
                </a:rPr>
                <a:t>University</a:t>
              </a:r>
              <a:r>
                <a:rPr lang="fr-FR" sz="1600" dirty="0">
                  <a:solidFill>
                    <a:schemeClr val="bg1"/>
                  </a:solidFill>
                  <a:latin typeface="Rajdhani" panose="02000000000000000000" pitchFamily="2" charset="0"/>
                  <a:ea typeface="Noto Sans" panose="020B0502040504090204" pitchFamily="34" charset="0"/>
                  <a:cs typeface="Rajdhani" panose="02000000000000000000" pitchFamily="2" charset="0"/>
                </a:rPr>
                <a:t> </a:t>
              </a:r>
              <a:r>
                <a:rPr lang="fr-FR" sz="1600" dirty="0" err="1">
                  <a:solidFill>
                    <a:schemeClr val="bg1"/>
                  </a:solidFill>
                  <a:latin typeface="Rajdhani" panose="02000000000000000000" pitchFamily="2" charset="0"/>
                  <a:ea typeface="Noto Sans" panose="020B0502040504090204" pitchFamily="34" charset="0"/>
                  <a:cs typeface="Rajdhani" panose="02000000000000000000" pitchFamily="2" charset="0"/>
                </a:rPr>
                <a:t>College</a:t>
              </a:r>
              <a:r>
                <a:rPr lang="fr-FR" sz="1600" dirty="0">
                  <a:solidFill>
                    <a:schemeClr val="bg1"/>
                  </a:solidFill>
                  <a:latin typeface="Rajdhani" panose="02000000000000000000" pitchFamily="2" charset="0"/>
                  <a:ea typeface="Noto Sans" panose="020B0502040504090204" pitchFamily="34" charset="0"/>
                  <a:cs typeface="Rajdhani" panose="02000000000000000000" pitchFamily="2" charset="0"/>
                </a:rPr>
                <a:t> London (UCL), UK</a:t>
              </a:r>
              <a:endParaRPr lang="en-US" sz="1600" dirty="0">
                <a:solidFill>
                  <a:schemeClr val="bg1"/>
                </a:solidFill>
                <a:latin typeface="Rajdhani" panose="02000000000000000000" pitchFamily="2" charset="0"/>
                <a:ea typeface="Noto Sans" panose="020B0502040504090204" pitchFamily="34" charset="0"/>
                <a:cs typeface="Rajdhani" panose="02000000000000000000" pitchFamily="2" charset="0"/>
              </a:endParaRPr>
            </a:p>
          </p:txBody>
        </p:sp>
        <p:grpSp>
          <p:nvGrpSpPr>
            <p:cNvPr id="28" name="Google Shape;660;p36">
              <a:extLst>
                <a:ext uri="{FF2B5EF4-FFF2-40B4-BE49-F238E27FC236}">
                  <a16:creationId xmlns:a16="http://schemas.microsoft.com/office/drawing/2014/main" id="{EC8314A8-1B7C-4BBE-96B1-9C7AA761714F}"/>
                </a:ext>
              </a:extLst>
            </p:cNvPr>
            <p:cNvGrpSpPr/>
            <p:nvPr/>
          </p:nvGrpSpPr>
          <p:grpSpPr>
            <a:xfrm>
              <a:off x="2301230" y="4018092"/>
              <a:ext cx="408158" cy="408158"/>
              <a:chOff x="1819576" y="1511679"/>
              <a:chExt cx="352103" cy="352103"/>
            </a:xfrm>
            <a:solidFill>
              <a:srgbClr val="DADCDB"/>
            </a:solidFill>
          </p:grpSpPr>
          <p:sp>
            <p:nvSpPr>
              <p:cNvPr id="29" name="Google Shape;661;p36">
                <a:extLst>
                  <a:ext uri="{FF2B5EF4-FFF2-40B4-BE49-F238E27FC236}">
                    <a16:creationId xmlns:a16="http://schemas.microsoft.com/office/drawing/2014/main" id="{39AA04EE-179A-4384-A422-14D2C4C89F08}"/>
                  </a:ext>
                </a:extLst>
              </p:cNvPr>
              <p:cNvSpPr/>
              <p:nvPr/>
            </p:nvSpPr>
            <p:spPr>
              <a:xfrm>
                <a:off x="1819576" y="1511679"/>
                <a:ext cx="352103" cy="352103"/>
              </a:xfrm>
              <a:custGeom>
                <a:avLst/>
                <a:gdLst/>
                <a:ahLst/>
                <a:cxnLst/>
                <a:rect l="l" t="t" r="r" b="b"/>
                <a:pathLst>
                  <a:path w="11062" h="11062" extrusionOk="0">
                    <a:moveTo>
                      <a:pt x="6216" y="310"/>
                    </a:moveTo>
                    <a:cubicBezTo>
                      <a:pt x="6216" y="310"/>
                      <a:pt x="6240" y="310"/>
                      <a:pt x="6240" y="322"/>
                    </a:cubicBezTo>
                    <a:lnTo>
                      <a:pt x="6240" y="786"/>
                    </a:lnTo>
                    <a:cubicBezTo>
                      <a:pt x="6240" y="953"/>
                      <a:pt x="6335" y="1084"/>
                      <a:pt x="6502" y="1108"/>
                    </a:cubicBezTo>
                    <a:cubicBezTo>
                      <a:pt x="7025" y="1227"/>
                      <a:pt x="7514" y="1429"/>
                      <a:pt x="7966" y="1727"/>
                    </a:cubicBezTo>
                    <a:cubicBezTo>
                      <a:pt x="8022" y="1762"/>
                      <a:pt x="8086" y="1780"/>
                      <a:pt x="8150" y="1780"/>
                    </a:cubicBezTo>
                    <a:cubicBezTo>
                      <a:pt x="8236" y="1780"/>
                      <a:pt x="8321" y="1747"/>
                      <a:pt x="8383" y="1679"/>
                    </a:cubicBezTo>
                    <a:lnTo>
                      <a:pt x="8704" y="1346"/>
                    </a:lnTo>
                    <a:lnTo>
                      <a:pt x="8716" y="1346"/>
                    </a:lnTo>
                    <a:lnTo>
                      <a:pt x="9704" y="2334"/>
                    </a:lnTo>
                    <a:lnTo>
                      <a:pt x="9704" y="2346"/>
                    </a:lnTo>
                    <a:lnTo>
                      <a:pt x="9371" y="2679"/>
                    </a:lnTo>
                    <a:cubicBezTo>
                      <a:pt x="9252" y="2798"/>
                      <a:pt x="9240" y="2953"/>
                      <a:pt x="9335" y="3096"/>
                    </a:cubicBezTo>
                    <a:cubicBezTo>
                      <a:pt x="9609" y="3536"/>
                      <a:pt x="9823" y="4025"/>
                      <a:pt x="9943" y="4548"/>
                    </a:cubicBezTo>
                    <a:cubicBezTo>
                      <a:pt x="9966" y="4703"/>
                      <a:pt x="10109" y="4822"/>
                      <a:pt x="10264" y="4822"/>
                    </a:cubicBezTo>
                    <a:lnTo>
                      <a:pt x="10728" y="4822"/>
                    </a:lnTo>
                    <a:cubicBezTo>
                      <a:pt x="10728" y="4822"/>
                      <a:pt x="10752" y="4822"/>
                      <a:pt x="10752" y="4834"/>
                    </a:cubicBezTo>
                    <a:lnTo>
                      <a:pt x="10728" y="6239"/>
                    </a:lnTo>
                    <a:lnTo>
                      <a:pt x="10264" y="6239"/>
                    </a:lnTo>
                    <a:cubicBezTo>
                      <a:pt x="10109" y="6239"/>
                      <a:pt x="9966" y="6334"/>
                      <a:pt x="9943" y="6501"/>
                    </a:cubicBezTo>
                    <a:cubicBezTo>
                      <a:pt x="9823" y="7025"/>
                      <a:pt x="9633" y="7513"/>
                      <a:pt x="9335" y="7966"/>
                    </a:cubicBezTo>
                    <a:cubicBezTo>
                      <a:pt x="9240" y="8097"/>
                      <a:pt x="9252" y="8275"/>
                      <a:pt x="9371" y="8382"/>
                    </a:cubicBezTo>
                    <a:lnTo>
                      <a:pt x="9704" y="8704"/>
                    </a:lnTo>
                    <a:lnTo>
                      <a:pt x="9704" y="8716"/>
                    </a:lnTo>
                    <a:lnTo>
                      <a:pt x="8716" y="9704"/>
                    </a:lnTo>
                    <a:lnTo>
                      <a:pt x="8704" y="9704"/>
                    </a:lnTo>
                    <a:lnTo>
                      <a:pt x="8383" y="9370"/>
                    </a:lnTo>
                    <a:cubicBezTo>
                      <a:pt x="8317" y="9304"/>
                      <a:pt x="8236" y="9271"/>
                      <a:pt x="8155" y="9271"/>
                    </a:cubicBezTo>
                    <a:cubicBezTo>
                      <a:pt x="8090" y="9271"/>
                      <a:pt x="8024" y="9292"/>
                      <a:pt x="7966" y="9335"/>
                    </a:cubicBezTo>
                    <a:cubicBezTo>
                      <a:pt x="7514" y="9609"/>
                      <a:pt x="7025" y="9823"/>
                      <a:pt x="6502" y="9942"/>
                    </a:cubicBezTo>
                    <a:cubicBezTo>
                      <a:pt x="6359" y="9966"/>
                      <a:pt x="6240" y="10109"/>
                      <a:pt x="6240" y="10263"/>
                    </a:cubicBezTo>
                    <a:lnTo>
                      <a:pt x="6240" y="10728"/>
                    </a:lnTo>
                    <a:cubicBezTo>
                      <a:pt x="6240" y="10728"/>
                      <a:pt x="6240" y="10740"/>
                      <a:pt x="6216" y="10740"/>
                    </a:cubicBezTo>
                    <a:lnTo>
                      <a:pt x="4835" y="10740"/>
                    </a:lnTo>
                    <a:cubicBezTo>
                      <a:pt x="4835" y="10740"/>
                      <a:pt x="4823" y="10740"/>
                      <a:pt x="4823" y="10728"/>
                    </a:cubicBezTo>
                    <a:lnTo>
                      <a:pt x="4823" y="10263"/>
                    </a:lnTo>
                    <a:cubicBezTo>
                      <a:pt x="4823" y="10109"/>
                      <a:pt x="4716" y="9966"/>
                      <a:pt x="4549" y="9942"/>
                    </a:cubicBezTo>
                    <a:cubicBezTo>
                      <a:pt x="4037" y="9823"/>
                      <a:pt x="3537" y="9632"/>
                      <a:pt x="3096" y="9335"/>
                    </a:cubicBezTo>
                    <a:cubicBezTo>
                      <a:pt x="3037" y="9299"/>
                      <a:pt x="2977" y="9275"/>
                      <a:pt x="2918" y="9275"/>
                    </a:cubicBezTo>
                    <a:cubicBezTo>
                      <a:pt x="2823" y="9275"/>
                      <a:pt x="2751" y="9299"/>
                      <a:pt x="2680" y="9370"/>
                    </a:cubicBezTo>
                    <a:lnTo>
                      <a:pt x="2346" y="9704"/>
                    </a:lnTo>
                    <a:lnTo>
                      <a:pt x="2334" y="9704"/>
                    </a:lnTo>
                    <a:lnTo>
                      <a:pt x="1358" y="8716"/>
                    </a:lnTo>
                    <a:lnTo>
                      <a:pt x="1358" y="8704"/>
                    </a:lnTo>
                    <a:lnTo>
                      <a:pt x="1680" y="8382"/>
                    </a:lnTo>
                    <a:cubicBezTo>
                      <a:pt x="1799" y="8263"/>
                      <a:pt x="1811" y="8097"/>
                      <a:pt x="1727" y="7966"/>
                    </a:cubicBezTo>
                    <a:cubicBezTo>
                      <a:pt x="1441" y="7513"/>
                      <a:pt x="1239" y="7025"/>
                      <a:pt x="1120" y="6501"/>
                    </a:cubicBezTo>
                    <a:cubicBezTo>
                      <a:pt x="1084" y="6358"/>
                      <a:pt x="953" y="6239"/>
                      <a:pt x="787" y="6239"/>
                    </a:cubicBezTo>
                    <a:lnTo>
                      <a:pt x="322" y="6239"/>
                    </a:lnTo>
                    <a:cubicBezTo>
                      <a:pt x="322" y="6239"/>
                      <a:pt x="310" y="6239"/>
                      <a:pt x="310" y="6215"/>
                    </a:cubicBezTo>
                    <a:lnTo>
                      <a:pt x="310" y="4834"/>
                    </a:lnTo>
                    <a:cubicBezTo>
                      <a:pt x="310" y="4834"/>
                      <a:pt x="310" y="4822"/>
                      <a:pt x="322" y="4822"/>
                    </a:cubicBezTo>
                    <a:lnTo>
                      <a:pt x="787" y="4822"/>
                    </a:lnTo>
                    <a:cubicBezTo>
                      <a:pt x="953" y="4822"/>
                      <a:pt x="1084" y="4715"/>
                      <a:pt x="1120" y="4548"/>
                    </a:cubicBezTo>
                    <a:cubicBezTo>
                      <a:pt x="1239" y="4025"/>
                      <a:pt x="1430" y="3536"/>
                      <a:pt x="1727" y="3096"/>
                    </a:cubicBezTo>
                    <a:cubicBezTo>
                      <a:pt x="1811" y="2953"/>
                      <a:pt x="1799" y="2774"/>
                      <a:pt x="1680" y="2679"/>
                    </a:cubicBezTo>
                    <a:lnTo>
                      <a:pt x="1358" y="2346"/>
                    </a:lnTo>
                    <a:lnTo>
                      <a:pt x="1358" y="2334"/>
                    </a:lnTo>
                    <a:lnTo>
                      <a:pt x="2334" y="1346"/>
                    </a:lnTo>
                    <a:lnTo>
                      <a:pt x="2346" y="1346"/>
                    </a:lnTo>
                    <a:lnTo>
                      <a:pt x="2680" y="1679"/>
                    </a:lnTo>
                    <a:cubicBezTo>
                      <a:pt x="2748" y="1747"/>
                      <a:pt x="2832" y="1780"/>
                      <a:pt x="2916" y="1780"/>
                    </a:cubicBezTo>
                    <a:cubicBezTo>
                      <a:pt x="2978" y="1780"/>
                      <a:pt x="3041" y="1762"/>
                      <a:pt x="3096" y="1727"/>
                    </a:cubicBezTo>
                    <a:cubicBezTo>
                      <a:pt x="3537" y="1441"/>
                      <a:pt x="4037" y="1227"/>
                      <a:pt x="4549" y="1108"/>
                    </a:cubicBezTo>
                    <a:cubicBezTo>
                      <a:pt x="4704" y="1084"/>
                      <a:pt x="4823" y="953"/>
                      <a:pt x="4823" y="786"/>
                    </a:cubicBezTo>
                    <a:lnTo>
                      <a:pt x="4823" y="322"/>
                    </a:lnTo>
                    <a:cubicBezTo>
                      <a:pt x="4823" y="322"/>
                      <a:pt x="4823" y="310"/>
                      <a:pt x="4835" y="310"/>
                    </a:cubicBezTo>
                    <a:close/>
                    <a:moveTo>
                      <a:pt x="4835" y="0"/>
                    </a:moveTo>
                    <a:cubicBezTo>
                      <a:pt x="4656" y="0"/>
                      <a:pt x="4513" y="143"/>
                      <a:pt x="4513" y="322"/>
                    </a:cubicBezTo>
                    <a:lnTo>
                      <a:pt x="4513" y="786"/>
                    </a:lnTo>
                    <a:cubicBezTo>
                      <a:pt x="4513" y="786"/>
                      <a:pt x="4513" y="798"/>
                      <a:pt x="4489" y="798"/>
                    </a:cubicBezTo>
                    <a:cubicBezTo>
                      <a:pt x="3930" y="917"/>
                      <a:pt x="3406" y="1143"/>
                      <a:pt x="2930" y="1453"/>
                    </a:cubicBezTo>
                    <a:lnTo>
                      <a:pt x="2918" y="1453"/>
                    </a:lnTo>
                    <a:lnTo>
                      <a:pt x="2584" y="1131"/>
                    </a:lnTo>
                    <a:cubicBezTo>
                      <a:pt x="2519" y="1066"/>
                      <a:pt x="2436" y="1033"/>
                      <a:pt x="2351" y="1033"/>
                    </a:cubicBezTo>
                    <a:cubicBezTo>
                      <a:pt x="2266" y="1033"/>
                      <a:pt x="2180" y="1066"/>
                      <a:pt x="2108" y="1131"/>
                    </a:cubicBezTo>
                    <a:lnTo>
                      <a:pt x="1132" y="2108"/>
                    </a:lnTo>
                    <a:cubicBezTo>
                      <a:pt x="1001" y="2251"/>
                      <a:pt x="1001" y="2453"/>
                      <a:pt x="1132" y="2584"/>
                    </a:cubicBezTo>
                    <a:lnTo>
                      <a:pt x="1453" y="2917"/>
                    </a:lnTo>
                    <a:lnTo>
                      <a:pt x="1453" y="2929"/>
                    </a:lnTo>
                    <a:cubicBezTo>
                      <a:pt x="1144" y="3405"/>
                      <a:pt x="941" y="3941"/>
                      <a:pt x="799" y="4489"/>
                    </a:cubicBezTo>
                    <a:cubicBezTo>
                      <a:pt x="799" y="4489"/>
                      <a:pt x="799" y="4513"/>
                      <a:pt x="787" y="4513"/>
                    </a:cubicBezTo>
                    <a:lnTo>
                      <a:pt x="322" y="4513"/>
                    </a:lnTo>
                    <a:cubicBezTo>
                      <a:pt x="144" y="4513"/>
                      <a:pt x="1" y="4656"/>
                      <a:pt x="1" y="4834"/>
                    </a:cubicBezTo>
                    <a:lnTo>
                      <a:pt x="1" y="6215"/>
                    </a:lnTo>
                    <a:cubicBezTo>
                      <a:pt x="1" y="6394"/>
                      <a:pt x="144" y="6549"/>
                      <a:pt x="322" y="6549"/>
                    </a:cubicBezTo>
                    <a:lnTo>
                      <a:pt x="787" y="6549"/>
                    </a:lnTo>
                    <a:cubicBezTo>
                      <a:pt x="787" y="6549"/>
                      <a:pt x="799" y="6549"/>
                      <a:pt x="799" y="6561"/>
                    </a:cubicBezTo>
                    <a:cubicBezTo>
                      <a:pt x="918" y="7132"/>
                      <a:pt x="1144" y="7644"/>
                      <a:pt x="1453" y="8120"/>
                    </a:cubicBezTo>
                    <a:lnTo>
                      <a:pt x="1453" y="8144"/>
                    </a:lnTo>
                    <a:lnTo>
                      <a:pt x="1132" y="8466"/>
                    </a:lnTo>
                    <a:cubicBezTo>
                      <a:pt x="1001" y="8597"/>
                      <a:pt x="1001" y="8811"/>
                      <a:pt x="1132" y="8942"/>
                    </a:cubicBezTo>
                    <a:lnTo>
                      <a:pt x="2108" y="9930"/>
                    </a:lnTo>
                    <a:cubicBezTo>
                      <a:pt x="2180" y="9996"/>
                      <a:pt x="2266" y="10028"/>
                      <a:pt x="2351" y="10028"/>
                    </a:cubicBezTo>
                    <a:cubicBezTo>
                      <a:pt x="2436" y="10028"/>
                      <a:pt x="2519" y="9996"/>
                      <a:pt x="2584" y="9930"/>
                    </a:cubicBezTo>
                    <a:lnTo>
                      <a:pt x="2918" y="9597"/>
                    </a:lnTo>
                    <a:lnTo>
                      <a:pt x="2930" y="9597"/>
                    </a:lnTo>
                    <a:cubicBezTo>
                      <a:pt x="3406" y="9906"/>
                      <a:pt x="3942" y="10121"/>
                      <a:pt x="4489" y="10252"/>
                    </a:cubicBezTo>
                    <a:cubicBezTo>
                      <a:pt x="4489" y="10252"/>
                      <a:pt x="4513" y="10252"/>
                      <a:pt x="4513" y="10263"/>
                    </a:cubicBezTo>
                    <a:lnTo>
                      <a:pt x="4513" y="10728"/>
                    </a:lnTo>
                    <a:cubicBezTo>
                      <a:pt x="4513" y="10906"/>
                      <a:pt x="4656" y="11061"/>
                      <a:pt x="4835" y="11061"/>
                    </a:cubicBezTo>
                    <a:lnTo>
                      <a:pt x="6216" y="11061"/>
                    </a:lnTo>
                    <a:cubicBezTo>
                      <a:pt x="6394" y="11061"/>
                      <a:pt x="6549" y="10906"/>
                      <a:pt x="6549" y="10728"/>
                    </a:cubicBezTo>
                    <a:lnTo>
                      <a:pt x="6549" y="10263"/>
                    </a:lnTo>
                    <a:cubicBezTo>
                      <a:pt x="6549" y="10263"/>
                      <a:pt x="6549" y="10252"/>
                      <a:pt x="6561" y="10252"/>
                    </a:cubicBezTo>
                    <a:cubicBezTo>
                      <a:pt x="7133" y="10132"/>
                      <a:pt x="7645" y="9906"/>
                      <a:pt x="8121" y="9597"/>
                    </a:cubicBezTo>
                    <a:lnTo>
                      <a:pt x="8145" y="9597"/>
                    </a:lnTo>
                    <a:lnTo>
                      <a:pt x="8466" y="9930"/>
                    </a:lnTo>
                    <a:cubicBezTo>
                      <a:pt x="8532" y="9996"/>
                      <a:pt x="8618" y="10028"/>
                      <a:pt x="8704" y="10028"/>
                    </a:cubicBezTo>
                    <a:cubicBezTo>
                      <a:pt x="8791" y="10028"/>
                      <a:pt x="8877" y="9996"/>
                      <a:pt x="8942" y="9930"/>
                    </a:cubicBezTo>
                    <a:lnTo>
                      <a:pt x="9931" y="8942"/>
                    </a:lnTo>
                    <a:cubicBezTo>
                      <a:pt x="10062" y="8811"/>
                      <a:pt x="10062" y="8597"/>
                      <a:pt x="9931" y="8466"/>
                    </a:cubicBezTo>
                    <a:lnTo>
                      <a:pt x="9597" y="8144"/>
                    </a:lnTo>
                    <a:lnTo>
                      <a:pt x="9597" y="8120"/>
                    </a:lnTo>
                    <a:cubicBezTo>
                      <a:pt x="9919" y="7644"/>
                      <a:pt x="10121" y="7108"/>
                      <a:pt x="10252" y="6561"/>
                    </a:cubicBezTo>
                    <a:cubicBezTo>
                      <a:pt x="10252" y="6561"/>
                      <a:pt x="10252" y="6549"/>
                      <a:pt x="10264" y="6549"/>
                    </a:cubicBezTo>
                    <a:lnTo>
                      <a:pt x="10728" y="6549"/>
                    </a:lnTo>
                    <a:cubicBezTo>
                      <a:pt x="10907" y="6549"/>
                      <a:pt x="11062" y="6394"/>
                      <a:pt x="11062" y="6215"/>
                    </a:cubicBezTo>
                    <a:lnTo>
                      <a:pt x="11062" y="4834"/>
                    </a:lnTo>
                    <a:cubicBezTo>
                      <a:pt x="11062" y="4656"/>
                      <a:pt x="10907" y="4513"/>
                      <a:pt x="10728" y="4513"/>
                    </a:cubicBezTo>
                    <a:lnTo>
                      <a:pt x="10264" y="4513"/>
                    </a:lnTo>
                    <a:cubicBezTo>
                      <a:pt x="10264" y="4513"/>
                      <a:pt x="10252" y="4513"/>
                      <a:pt x="10252" y="4489"/>
                    </a:cubicBezTo>
                    <a:cubicBezTo>
                      <a:pt x="10133" y="3929"/>
                      <a:pt x="9907" y="3405"/>
                      <a:pt x="9597" y="2929"/>
                    </a:cubicBezTo>
                    <a:lnTo>
                      <a:pt x="9597" y="2917"/>
                    </a:lnTo>
                    <a:lnTo>
                      <a:pt x="9931" y="2584"/>
                    </a:lnTo>
                    <a:cubicBezTo>
                      <a:pt x="10062" y="2453"/>
                      <a:pt x="10062" y="2239"/>
                      <a:pt x="9931" y="2108"/>
                    </a:cubicBezTo>
                    <a:lnTo>
                      <a:pt x="8942" y="1131"/>
                    </a:lnTo>
                    <a:cubicBezTo>
                      <a:pt x="8877" y="1066"/>
                      <a:pt x="8791" y="1033"/>
                      <a:pt x="8704" y="1033"/>
                    </a:cubicBezTo>
                    <a:cubicBezTo>
                      <a:pt x="8618" y="1033"/>
                      <a:pt x="8532" y="1066"/>
                      <a:pt x="8466" y="1131"/>
                    </a:cubicBezTo>
                    <a:lnTo>
                      <a:pt x="8145" y="1453"/>
                    </a:lnTo>
                    <a:lnTo>
                      <a:pt x="8121" y="1453"/>
                    </a:lnTo>
                    <a:cubicBezTo>
                      <a:pt x="7645" y="1143"/>
                      <a:pt x="7109" y="941"/>
                      <a:pt x="6561" y="798"/>
                    </a:cubicBezTo>
                    <a:cubicBezTo>
                      <a:pt x="6561" y="798"/>
                      <a:pt x="6549" y="798"/>
                      <a:pt x="6549" y="786"/>
                    </a:cubicBezTo>
                    <a:lnTo>
                      <a:pt x="6549" y="322"/>
                    </a:lnTo>
                    <a:cubicBezTo>
                      <a:pt x="6549" y="143"/>
                      <a:pt x="6394" y="0"/>
                      <a:pt x="62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ADCDB"/>
                  </a:solidFill>
                </a:endParaRPr>
              </a:p>
            </p:txBody>
          </p:sp>
          <p:sp>
            <p:nvSpPr>
              <p:cNvPr id="30" name="Google Shape;662;p36">
                <a:extLst>
                  <a:ext uri="{FF2B5EF4-FFF2-40B4-BE49-F238E27FC236}">
                    <a16:creationId xmlns:a16="http://schemas.microsoft.com/office/drawing/2014/main" id="{9F246922-2202-4487-BC03-9BB0830A22FB}"/>
                  </a:ext>
                </a:extLst>
              </p:cNvPr>
              <p:cNvSpPr/>
              <p:nvPr/>
            </p:nvSpPr>
            <p:spPr>
              <a:xfrm>
                <a:off x="1885146" y="1578204"/>
                <a:ext cx="182322" cy="180603"/>
              </a:xfrm>
              <a:custGeom>
                <a:avLst/>
                <a:gdLst/>
                <a:ahLst/>
                <a:cxnLst/>
                <a:rect l="l" t="t" r="r" b="b"/>
                <a:pathLst>
                  <a:path w="5728" h="5674" extrusionOk="0">
                    <a:moveTo>
                      <a:pt x="3502" y="0"/>
                    </a:moveTo>
                    <a:cubicBezTo>
                      <a:pt x="3438" y="0"/>
                      <a:pt x="3374" y="2"/>
                      <a:pt x="3311" y="6"/>
                    </a:cubicBezTo>
                    <a:cubicBezTo>
                      <a:pt x="2453" y="53"/>
                      <a:pt x="1644" y="411"/>
                      <a:pt x="1048" y="1018"/>
                    </a:cubicBezTo>
                    <a:cubicBezTo>
                      <a:pt x="441" y="1625"/>
                      <a:pt x="84" y="2435"/>
                      <a:pt x="36" y="3280"/>
                    </a:cubicBezTo>
                    <a:cubicBezTo>
                      <a:pt x="1" y="4125"/>
                      <a:pt x="263" y="4959"/>
                      <a:pt x="798" y="5614"/>
                    </a:cubicBezTo>
                    <a:cubicBezTo>
                      <a:pt x="834" y="5661"/>
                      <a:pt x="870" y="5673"/>
                      <a:pt x="917" y="5673"/>
                    </a:cubicBezTo>
                    <a:cubicBezTo>
                      <a:pt x="953" y="5673"/>
                      <a:pt x="989" y="5661"/>
                      <a:pt x="1025" y="5649"/>
                    </a:cubicBezTo>
                    <a:cubicBezTo>
                      <a:pt x="1096" y="5590"/>
                      <a:pt x="1096" y="5483"/>
                      <a:pt x="1048" y="5423"/>
                    </a:cubicBezTo>
                    <a:cubicBezTo>
                      <a:pt x="572" y="4828"/>
                      <a:pt x="322" y="4066"/>
                      <a:pt x="370" y="3304"/>
                    </a:cubicBezTo>
                    <a:cubicBezTo>
                      <a:pt x="417" y="2530"/>
                      <a:pt x="727" y="1804"/>
                      <a:pt x="1275" y="1256"/>
                    </a:cubicBezTo>
                    <a:cubicBezTo>
                      <a:pt x="1822" y="708"/>
                      <a:pt x="2560" y="375"/>
                      <a:pt x="3334" y="351"/>
                    </a:cubicBezTo>
                    <a:cubicBezTo>
                      <a:pt x="3397" y="347"/>
                      <a:pt x="3459" y="345"/>
                      <a:pt x="3521" y="345"/>
                    </a:cubicBezTo>
                    <a:cubicBezTo>
                      <a:pt x="4227" y="345"/>
                      <a:pt x="4895" y="592"/>
                      <a:pt x="5442" y="1030"/>
                    </a:cubicBezTo>
                    <a:cubicBezTo>
                      <a:pt x="5473" y="1055"/>
                      <a:pt x="5510" y="1068"/>
                      <a:pt x="5547" y="1068"/>
                    </a:cubicBezTo>
                    <a:cubicBezTo>
                      <a:pt x="5595" y="1068"/>
                      <a:pt x="5641" y="1046"/>
                      <a:pt x="5668" y="1006"/>
                    </a:cubicBezTo>
                    <a:cubicBezTo>
                      <a:pt x="5727" y="911"/>
                      <a:pt x="5716" y="815"/>
                      <a:pt x="5656" y="768"/>
                    </a:cubicBezTo>
                    <a:cubicBezTo>
                      <a:pt x="5050" y="272"/>
                      <a:pt x="4291" y="0"/>
                      <a:pt x="35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ADCDB"/>
                  </a:solidFill>
                </a:endParaRPr>
              </a:p>
            </p:txBody>
          </p:sp>
          <p:sp>
            <p:nvSpPr>
              <p:cNvPr id="31" name="Google Shape;663;p36">
                <a:extLst>
                  <a:ext uri="{FF2B5EF4-FFF2-40B4-BE49-F238E27FC236}">
                    <a16:creationId xmlns:a16="http://schemas.microsoft.com/office/drawing/2014/main" id="{5EE70D70-BC3E-4D76-87CF-C79F091A5917}"/>
                  </a:ext>
                </a:extLst>
              </p:cNvPr>
              <p:cNvSpPr/>
              <p:nvPr/>
            </p:nvSpPr>
            <p:spPr>
              <a:xfrm>
                <a:off x="1923820" y="1610193"/>
                <a:ext cx="183054" cy="186874"/>
              </a:xfrm>
              <a:custGeom>
                <a:avLst/>
                <a:gdLst/>
                <a:ahLst/>
                <a:cxnLst/>
                <a:rect l="l" t="t" r="r" b="b"/>
                <a:pathLst>
                  <a:path w="5751" h="5871" extrusionOk="0">
                    <a:moveTo>
                      <a:pt x="3310" y="358"/>
                    </a:moveTo>
                    <a:lnTo>
                      <a:pt x="3310" y="1025"/>
                    </a:lnTo>
                    <a:cubicBezTo>
                      <a:pt x="3310" y="1132"/>
                      <a:pt x="3274" y="1251"/>
                      <a:pt x="3227" y="1334"/>
                    </a:cubicBezTo>
                    <a:lnTo>
                      <a:pt x="3155" y="1501"/>
                    </a:lnTo>
                    <a:cubicBezTo>
                      <a:pt x="3143" y="1525"/>
                      <a:pt x="3143" y="1549"/>
                      <a:pt x="3143" y="1573"/>
                    </a:cubicBezTo>
                    <a:lnTo>
                      <a:pt x="3143" y="1918"/>
                    </a:lnTo>
                    <a:cubicBezTo>
                      <a:pt x="3143" y="2156"/>
                      <a:pt x="3048" y="2382"/>
                      <a:pt x="2869" y="2549"/>
                    </a:cubicBezTo>
                    <a:cubicBezTo>
                      <a:pt x="2691" y="2704"/>
                      <a:pt x="2477" y="2799"/>
                      <a:pt x="2226" y="2799"/>
                    </a:cubicBezTo>
                    <a:cubicBezTo>
                      <a:pt x="1774" y="2787"/>
                      <a:pt x="1381" y="2370"/>
                      <a:pt x="1381" y="1870"/>
                    </a:cubicBezTo>
                    <a:lnTo>
                      <a:pt x="1381" y="1573"/>
                    </a:lnTo>
                    <a:cubicBezTo>
                      <a:pt x="1381" y="1549"/>
                      <a:pt x="1381" y="1525"/>
                      <a:pt x="1369" y="1501"/>
                    </a:cubicBezTo>
                    <a:lnTo>
                      <a:pt x="1262" y="1311"/>
                    </a:lnTo>
                    <a:cubicBezTo>
                      <a:pt x="1238" y="1227"/>
                      <a:pt x="1203" y="1156"/>
                      <a:pt x="1203" y="1072"/>
                    </a:cubicBezTo>
                    <a:lnTo>
                      <a:pt x="1203" y="1049"/>
                    </a:lnTo>
                    <a:cubicBezTo>
                      <a:pt x="1203" y="668"/>
                      <a:pt x="1524" y="358"/>
                      <a:pt x="1905" y="358"/>
                    </a:cubicBezTo>
                    <a:close/>
                    <a:moveTo>
                      <a:pt x="1905" y="3049"/>
                    </a:moveTo>
                    <a:cubicBezTo>
                      <a:pt x="2012" y="3085"/>
                      <a:pt x="2119" y="3108"/>
                      <a:pt x="2238" y="3108"/>
                    </a:cubicBezTo>
                    <a:lnTo>
                      <a:pt x="2274" y="3108"/>
                    </a:lnTo>
                    <a:cubicBezTo>
                      <a:pt x="2393" y="3108"/>
                      <a:pt x="2512" y="3097"/>
                      <a:pt x="2631" y="3049"/>
                    </a:cubicBezTo>
                    <a:lnTo>
                      <a:pt x="2631" y="3049"/>
                    </a:lnTo>
                    <a:cubicBezTo>
                      <a:pt x="2619" y="3108"/>
                      <a:pt x="2631" y="3156"/>
                      <a:pt x="2655" y="3204"/>
                    </a:cubicBezTo>
                    <a:lnTo>
                      <a:pt x="2512" y="3335"/>
                    </a:lnTo>
                    <a:cubicBezTo>
                      <a:pt x="2441" y="3406"/>
                      <a:pt x="2357" y="3442"/>
                      <a:pt x="2262" y="3442"/>
                    </a:cubicBezTo>
                    <a:cubicBezTo>
                      <a:pt x="2179" y="3442"/>
                      <a:pt x="2084" y="3406"/>
                      <a:pt x="2012" y="3335"/>
                    </a:cubicBezTo>
                    <a:lnTo>
                      <a:pt x="1881" y="3204"/>
                    </a:lnTo>
                    <a:cubicBezTo>
                      <a:pt x="1893" y="3156"/>
                      <a:pt x="1905" y="3108"/>
                      <a:pt x="1905" y="3049"/>
                    </a:cubicBezTo>
                    <a:close/>
                    <a:moveTo>
                      <a:pt x="2810" y="3466"/>
                    </a:moveTo>
                    <a:cubicBezTo>
                      <a:pt x="2858" y="3501"/>
                      <a:pt x="2905" y="3513"/>
                      <a:pt x="2941" y="3525"/>
                    </a:cubicBezTo>
                    <a:lnTo>
                      <a:pt x="3524" y="3692"/>
                    </a:lnTo>
                    <a:cubicBezTo>
                      <a:pt x="3679" y="3739"/>
                      <a:pt x="3774" y="3870"/>
                      <a:pt x="3774" y="4037"/>
                    </a:cubicBezTo>
                    <a:lnTo>
                      <a:pt x="3774" y="5132"/>
                    </a:lnTo>
                    <a:lnTo>
                      <a:pt x="3822" y="5132"/>
                    </a:lnTo>
                    <a:cubicBezTo>
                      <a:pt x="3703" y="5204"/>
                      <a:pt x="3584" y="5263"/>
                      <a:pt x="3453" y="5311"/>
                    </a:cubicBezTo>
                    <a:lnTo>
                      <a:pt x="3453" y="4335"/>
                    </a:lnTo>
                    <a:cubicBezTo>
                      <a:pt x="3453" y="4240"/>
                      <a:pt x="3381" y="4168"/>
                      <a:pt x="3286" y="4168"/>
                    </a:cubicBezTo>
                    <a:cubicBezTo>
                      <a:pt x="3203" y="4168"/>
                      <a:pt x="3119" y="4240"/>
                      <a:pt x="3119" y="4335"/>
                    </a:cubicBezTo>
                    <a:lnTo>
                      <a:pt x="3119" y="5430"/>
                    </a:lnTo>
                    <a:cubicBezTo>
                      <a:pt x="2881" y="5502"/>
                      <a:pt x="2655" y="5537"/>
                      <a:pt x="2405" y="5549"/>
                    </a:cubicBezTo>
                    <a:lnTo>
                      <a:pt x="2262" y="5549"/>
                    </a:lnTo>
                    <a:cubicBezTo>
                      <a:pt x="1965" y="5549"/>
                      <a:pt x="1667" y="5502"/>
                      <a:pt x="1381" y="5430"/>
                    </a:cubicBezTo>
                    <a:lnTo>
                      <a:pt x="1381" y="4335"/>
                    </a:lnTo>
                    <a:cubicBezTo>
                      <a:pt x="1381" y="4240"/>
                      <a:pt x="1310" y="4168"/>
                      <a:pt x="1214" y="4168"/>
                    </a:cubicBezTo>
                    <a:cubicBezTo>
                      <a:pt x="1131" y="4168"/>
                      <a:pt x="1060" y="4240"/>
                      <a:pt x="1060" y="4335"/>
                    </a:cubicBezTo>
                    <a:lnTo>
                      <a:pt x="1060" y="5311"/>
                    </a:lnTo>
                    <a:cubicBezTo>
                      <a:pt x="941" y="5252"/>
                      <a:pt x="798" y="5192"/>
                      <a:pt x="679" y="5132"/>
                    </a:cubicBezTo>
                    <a:lnTo>
                      <a:pt x="679" y="4037"/>
                    </a:lnTo>
                    <a:cubicBezTo>
                      <a:pt x="679" y="3870"/>
                      <a:pt x="786" y="3739"/>
                      <a:pt x="941" y="3692"/>
                    </a:cubicBezTo>
                    <a:lnTo>
                      <a:pt x="1512" y="3525"/>
                    </a:lnTo>
                    <a:cubicBezTo>
                      <a:pt x="1560" y="3513"/>
                      <a:pt x="1619" y="3501"/>
                      <a:pt x="1655" y="3466"/>
                    </a:cubicBezTo>
                    <a:lnTo>
                      <a:pt x="1750" y="3573"/>
                    </a:lnTo>
                    <a:cubicBezTo>
                      <a:pt x="1893" y="3704"/>
                      <a:pt x="2072" y="3763"/>
                      <a:pt x="2226" y="3763"/>
                    </a:cubicBezTo>
                    <a:cubicBezTo>
                      <a:pt x="2405" y="3763"/>
                      <a:pt x="2572" y="3704"/>
                      <a:pt x="2703" y="3573"/>
                    </a:cubicBezTo>
                    <a:lnTo>
                      <a:pt x="2810" y="3466"/>
                    </a:lnTo>
                    <a:close/>
                    <a:moveTo>
                      <a:pt x="1893" y="1"/>
                    </a:moveTo>
                    <a:cubicBezTo>
                      <a:pt x="1322" y="1"/>
                      <a:pt x="869" y="465"/>
                      <a:pt x="869" y="1025"/>
                    </a:cubicBezTo>
                    <a:lnTo>
                      <a:pt x="869" y="1037"/>
                    </a:lnTo>
                    <a:cubicBezTo>
                      <a:pt x="869" y="1168"/>
                      <a:pt x="893" y="1311"/>
                      <a:pt x="953" y="1430"/>
                    </a:cubicBezTo>
                    <a:lnTo>
                      <a:pt x="1048" y="1596"/>
                    </a:lnTo>
                    <a:lnTo>
                      <a:pt x="1048" y="1858"/>
                    </a:lnTo>
                    <a:cubicBezTo>
                      <a:pt x="1048" y="2275"/>
                      <a:pt x="1250" y="2644"/>
                      <a:pt x="1560" y="2882"/>
                    </a:cubicBezTo>
                    <a:lnTo>
                      <a:pt x="1560" y="3037"/>
                    </a:lnTo>
                    <a:cubicBezTo>
                      <a:pt x="1560" y="3108"/>
                      <a:pt x="1500" y="3180"/>
                      <a:pt x="1429" y="3216"/>
                    </a:cubicBezTo>
                    <a:lnTo>
                      <a:pt x="845" y="3382"/>
                    </a:lnTo>
                    <a:cubicBezTo>
                      <a:pt x="548" y="3466"/>
                      <a:pt x="357" y="3739"/>
                      <a:pt x="357" y="4037"/>
                    </a:cubicBezTo>
                    <a:lnTo>
                      <a:pt x="357" y="4906"/>
                    </a:lnTo>
                    <a:cubicBezTo>
                      <a:pt x="333" y="4894"/>
                      <a:pt x="310" y="4859"/>
                      <a:pt x="286" y="4847"/>
                    </a:cubicBezTo>
                    <a:cubicBezTo>
                      <a:pt x="256" y="4822"/>
                      <a:pt x="220" y="4810"/>
                      <a:pt x="185" y="4810"/>
                    </a:cubicBezTo>
                    <a:cubicBezTo>
                      <a:pt x="135" y="4810"/>
                      <a:pt x="87" y="4834"/>
                      <a:pt x="60" y="4882"/>
                    </a:cubicBezTo>
                    <a:cubicBezTo>
                      <a:pt x="0" y="4954"/>
                      <a:pt x="12" y="5061"/>
                      <a:pt x="95" y="5097"/>
                    </a:cubicBezTo>
                    <a:cubicBezTo>
                      <a:pt x="702" y="5597"/>
                      <a:pt x="1476" y="5871"/>
                      <a:pt x="2262" y="5871"/>
                    </a:cubicBezTo>
                    <a:lnTo>
                      <a:pt x="2429" y="5871"/>
                    </a:lnTo>
                    <a:cubicBezTo>
                      <a:pt x="3286" y="5835"/>
                      <a:pt x="4096" y="5478"/>
                      <a:pt x="4691" y="4859"/>
                    </a:cubicBezTo>
                    <a:cubicBezTo>
                      <a:pt x="5298" y="4251"/>
                      <a:pt x="5655" y="3454"/>
                      <a:pt x="5703" y="2596"/>
                    </a:cubicBezTo>
                    <a:cubicBezTo>
                      <a:pt x="5751" y="1751"/>
                      <a:pt x="5477" y="918"/>
                      <a:pt x="4941" y="263"/>
                    </a:cubicBezTo>
                    <a:cubicBezTo>
                      <a:pt x="4908" y="223"/>
                      <a:pt x="4861" y="206"/>
                      <a:pt x="4815" y="206"/>
                    </a:cubicBezTo>
                    <a:cubicBezTo>
                      <a:pt x="4778" y="206"/>
                      <a:pt x="4742" y="218"/>
                      <a:pt x="4715" y="239"/>
                    </a:cubicBezTo>
                    <a:cubicBezTo>
                      <a:pt x="4643" y="299"/>
                      <a:pt x="4643" y="406"/>
                      <a:pt x="4691" y="465"/>
                    </a:cubicBezTo>
                    <a:cubicBezTo>
                      <a:pt x="5167" y="1061"/>
                      <a:pt x="5417" y="1811"/>
                      <a:pt x="5370" y="2573"/>
                    </a:cubicBezTo>
                    <a:cubicBezTo>
                      <a:pt x="5334" y="3347"/>
                      <a:pt x="5013" y="4073"/>
                      <a:pt x="4465" y="4632"/>
                    </a:cubicBezTo>
                    <a:cubicBezTo>
                      <a:pt x="4358" y="4728"/>
                      <a:pt x="4262" y="4823"/>
                      <a:pt x="4155" y="4906"/>
                    </a:cubicBezTo>
                    <a:lnTo>
                      <a:pt x="4155" y="4037"/>
                    </a:lnTo>
                    <a:cubicBezTo>
                      <a:pt x="4155" y="3739"/>
                      <a:pt x="3941" y="3466"/>
                      <a:pt x="3667" y="3382"/>
                    </a:cubicBezTo>
                    <a:lnTo>
                      <a:pt x="3084" y="3216"/>
                    </a:lnTo>
                    <a:cubicBezTo>
                      <a:pt x="3012" y="3180"/>
                      <a:pt x="2953" y="3120"/>
                      <a:pt x="2953" y="3037"/>
                    </a:cubicBezTo>
                    <a:lnTo>
                      <a:pt x="2953" y="2906"/>
                    </a:lnTo>
                    <a:cubicBezTo>
                      <a:pt x="3012" y="2858"/>
                      <a:pt x="3048" y="2823"/>
                      <a:pt x="3096" y="2763"/>
                    </a:cubicBezTo>
                    <a:cubicBezTo>
                      <a:pt x="3334" y="2549"/>
                      <a:pt x="3453" y="2227"/>
                      <a:pt x="3453" y="1906"/>
                    </a:cubicBezTo>
                    <a:lnTo>
                      <a:pt x="3453" y="1596"/>
                    </a:lnTo>
                    <a:lnTo>
                      <a:pt x="3512" y="1453"/>
                    </a:lnTo>
                    <a:cubicBezTo>
                      <a:pt x="3584" y="1311"/>
                      <a:pt x="3620" y="1156"/>
                      <a:pt x="3620" y="1001"/>
                    </a:cubicBezTo>
                    <a:lnTo>
                      <a:pt x="3620" y="168"/>
                    </a:lnTo>
                    <a:cubicBezTo>
                      <a:pt x="3620" y="72"/>
                      <a:pt x="3548" y="1"/>
                      <a:pt x="3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ADCDB"/>
                  </a:solidFill>
                </a:endParaRPr>
              </a:p>
            </p:txBody>
          </p:sp>
          <p:sp>
            <p:nvSpPr>
              <p:cNvPr id="32" name="Google Shape;664;p36">
                <a:extLst>
                  <a:ext uri="{FF2B5EF4-FFF2-40B4-BE49-F238E27FC236}">
                    <a16:creationId xmlns:a16="http://schemas.microsoft.com/office/drawing/2014/main" id="{542EA2D4-09FC-4D28-8BC2-B41518DBF330}"/>
                  </a:ext>
                </a:extLst>
              </p:cNvPr>
              <p:cNvSpPr/>
              <p:nvPr/>
            </p:nvSpPr>
            <p:spPr>
              <a:xfrm>
                <a:off x="1974207" y="1638617"/>
                <a:ext cx="43989" cy="15597"/>
              </a:xfrm>
              <a:custGeom>
                <a:avLst/>
                <a:gdLst/>
                <a:ahLst/>
                <a:cxnLst/>
                <a:rect l="l" t="t" r="r" b="b"/>
                <a:pathLst>
                  <a:path w="1382" h="490" extrusionOk="0">
                    <a:moveTo>
                      <a:pt x="155" y="1"/>
                    </a:moveTo>
                    <a:cubicBezTo>
                      <a:pt x="72" y="1"/>
                      <a:pt x="1" y="72"/>
                      <a:pt x="1" y="168"/>
                    </a:cubicBezTo>
                    <a:cubicBezTo>
                      <a:pt x="1" y="251"/>
                      <a:pt x="72" y="322"/>
                      <a:pt x="155" y="322"/>
                    </a:cubicBezTo>
                    <a:cubicBezTo>
                      <a:pt x="334" y="322"/>
                      <a:pt x="870" y="358"/>
                      <a:pt x="1132" y="477"/>
                    </a:cubicBezTo>
                    <a:cubicBezTo>
                      <a:pt x="1155" y="489"/>
                      <a:pt x="1167" y="489"/>
                      <a:pt x="1203" y="489"/>
                    </a:cubicBezTo>
                    <a:cubicBezTo>
                      <a:pt x="1263" y="489"/>
                      <a:pt x="1322" y="465"/>
                      <a:pt x="1346" y="406"/>
                    </a:cubicBezTo>
                    <a:cubicBezTo>
                      <a:pt x="1382" y="322"/>
                      <a:pt x="1346" y="227"/>
                      <a:pt x="1275" y="191"/>
                    </a:cubicBezTo>
                    <a:cubicBezTo>
                      <a:pt x="905" y="1"/>
                      <a:pt x="191"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ADCDB"/>
                  </a:solidFill>
                </a:endParaRPr>
              </a:p>
            </p:txBody>
          </p:sp>
        </p:grpSp>
      </p:grpSp>
      <p:grpSp>
        <p:nvGrpSpPr>
          <p:cNvPr id="33" name="Groupe 32">
            <a:extLst>
              <a:ext uri="{FF2B5EF4-FFF2-40B4-BE49-F238E27FC236}">
                <a16:creationId xmlns:a16="http://schemas.microsoft.com/office/drawing/2014/main" id="{CA889723-852E-41F2-816C-B3E4797B4C01}"/>
              </a:ext>
            </a:extLst>
          </p:cNvPr>
          <p:cNvGrpSpPr/>
          <p:nvPr/>
        </p:nvGrpSpPr>
        <p:grpSpPr>
          <a:xfrm>
            <a:off x="2015567" y="1424330"/>
            <a:ext cx="5882261" cy="3799090"/>
            <a:chOff x="2015567" y="1424330"/>
            <a:chExt cx="5882261" cy="3799090"/>
          </a:xfrm>
        </p:grpSpPr>
        <p:sp>
          <p:nvSpPr>
            <p:cNvPr id="34" name="Forme libre : forme 33">
              <a:extLst>
                <a:ext uri="{FF2B5EF4-FFF2-40B4-BE49-F238E27FC236}">
                  <a16:creationId xmlns:a16="http://schemas.microsoft.com/office/drawing/2014/main" id="{C3011445-715C-48A1-A04C-E217F365D556}"/>
                </a:ext>
              </a:extLst>
            </p:cNvPr>
            <p:cNvSpPr/>
            <p:nvPr/>
          </p:nvSpPr>
          <p:spPr>
            <a:xfrm flipH="1">
              <a:off x="6425374" y="2047164"/>
              <a:ext cx="451168" cy="815733"/>
            </a:xfrm>
            <a:custGeom>
              <a:avLst/>
              <a:gdLst>
                <a:gd name="connsiteX0" fmla="*/ 697832 w 697832"/>
                <a:gd name="connsiteY0" fmla="*/ 0 h 481263"/>
                <a:gd name="connsiteX1" fmla="*/ 433137 w 697832"/>
                <a:gd name="connsiteY1" fmla="*/ 336884 h 481263"/>
                <a:gd name="connsiteX2" fmla="*/ 0 w 697832"/>
                <a:gd name="connsiteY2" fmla="*/ 481263 h 481263"/>
              </a:gdLst>
              <a:ahLst/>
              <a:cxnLst>
                <a:cxn ang="0">
                  <a:pos x="connsiteX0" y="connsiteY0"/>
                </a:cxn>
                <a:cxn ang="0">
                  <a:pos x="connsiteX1" y="connsiteY1"/>
                </a:cxn>
                <a:cxn ang="0">
                  <a:pos x="connsiteX2" y="connsiteY2"/>
                </a:cxn>
              </a:cxnLst>
              <a:rect l="l" t="t" r="r" b="b"/>
              <a:pathLst>
                <a:path w="697832" h="481263">
                  <a:moveTo>
                    <a:pt x="697832" y="0"/>
                  </a:moveTo>
                  <a:cubicBezTo>
                    <a:pt x="623637" y="128337"/>
                    <a:pt x="549442" y="256674"/>
                    <a:pt x="433137" y="336884"/>
                  </a:cubicBezTo>
                  <a:cubicBezTo>
                    <a:pt x="316832" y="417095"/>
                    <a:pt x="158416" y="449179"/>
                    <a:pt x="0" y="481263"/>
                  </a:cubicBezTo>
                </a:path>
              </a:pathLst>
            </a:custGeom>
            <a:noFill/>
            <a:ln w="50800">
              <a:solidFill>
                <a:srgbClr val="E4E4E4"/>
              </a:solidFill>
              <a:beve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ZoneTexte 34">
              <a:extLst>
                <a:ext uri="{FF2B5EF4-FFF2-40B4-BE49-F238E27FC236}">
                  <a16:creationId xmlns:a16="http://schemas.microsoft.com/office/drawing/2014/main" id="{D450F676-234A-4D29-A269-8977EB2B03C6}"/>
                </a:ext>
              </a:extLst>
            </p:cNvPr>
            <p:cNvSpPr txBox="1"/>
            <p:nvPr/>
          </p:nvSpPr>
          <p:spPr>
            <a:xfrm>
              <a:off x="2015567" y="1772678"/>
              <a:ext cx="2450855" cy="819917"/>
            </a:xfrm>
            <a:prstGeom prst="rect">
              <a:avLst/>
            </a:prstGeom>
            <a:solidFill>
              <a:srgbClr val="E4E4E4"/>
            </a:solidFill>
          </p:spPr>
          <p:txBody>
            <a:bodyPr wrap="square" rtlCol="0" anchor="ctr">
              <a:noAutofit/>
            </a:bodyPr>
            <a:lstStyle/>
            <a:p>
              <a:pPr algn="ctr">
                <a:buClr>
                  <a:schemeClr val="bg1"/>
                </a:buClr>
                <a:buSzPct val="70000"/>
              </a:pPr>
              <a:r>
                <a:rPr lang="fr-FR" sz="2000" b="1" i="1" dirty="0">
                  <a:solidFill>
                    <a:srgbClr val="124F6E"/>
                  </a:solidFill>
                  <a:latin typeface="Rajdhani" panose="02000000000000000000" pitchFamily="2" charset="0"/>
                  <a:ea typeface="Noto Sans" panose="020B0502040504090204" pitchFamily="34" charset="0"/>
                  <a:cs typeface="Rajdhani" panose="02000000000000000000" pitchFamily="2" charset="0"/>
                </a:rPr>
                <a:t>Types d’apprentissages</a:t>
              </a:r>
            </a:p>
          </p:txBody>
        </p:sp>
        <p:sp>
          <p:nvSpPr>
            <p:cNvPr id="36" name="ZoneTexte 35">
              <a:extLst>
                <a:ext uri="{FF2B5EF4-FFF2-40B4-BE49-F238E27FC236}">
                  <a16:creationId xmlns:a16="http://schemas.microsoft.com/office/drawing/2014/main" id="{03D8C31B-8D37-4861-AAE2-7FEB88E937F5}"/>
                </a:ext>
              </a:extLst>
            </p:cNvPr>
            <p:cNvSpPr txBox="1"/>
            <p:nvPr/>
          </p:nvSpPr>
          <p:spPr>
            <a:xfrm>
              <a:off x="5446973" y="1424330"/>
              <a:ext cx="2450855" cy="819917"/>
            </a:xfrm>
            <a:prstGeom prst="rect">
              <a:avLst/>
            </a:prstGeom>
            <a:solidFill>
              <a:srgbClr val="E4E4E4"/>
            </a:solidFill>
          </p:spPr>
          <p:txBody>
            <a:bodyPr wrap="square" rtlCol="0" anchor="ctr">
              <a:noAutofit/>
            </a:bodyPr>
            <a:lstStyle/>
            <a:p>
              <a:pPr algn="ctr">
                <a:buClr>
                  <a:schemeClr val="bg1"/>
                </a:buClr>
                <a:buSzPct val="70000"/>
              </a:pPr>
              <a:r>
                <a:rPr lang="fr-FR" sz="2000" b="1" i="1" dirty="0">
                  <a:solidFill>
                    <a:srgbClr val="124F6E"/>
                  </a:solidFill>
                  <a:latin typeface="Rajdhani" panose="02000000000000000000" pitchFamily="2" charset="0"/>
                  <a:ea typeface="Noto Sans" panose="020B0502040504090204" pitchFamily="34" charset="0"/>
                  <a:cs typeface="Rajdhani" panose="02000000000000000000" pitchFamily="2" charset="0"/>
                </a:rPr>
                <a:t>Méthode ABC Learning Design</a:t>
              </a:r>
            </a:p>
          </p:txBody>
        </p:sp>
        <p:sp>
          <p:nvSpPr>
            <p:cNvPr id="37" name="Forme libre : forme 36">
              <a:extLst>
                <a:ext uri="{FF2B5EF4-FFF2-40B4-BE49-F238E27FC236}">
                  <a16:creationId xmlns:a16="http://schemas.microsoft.com/office/drawing/2014/main" id="{FABFCE58-DE9F-433D-8FC6-1CCF1BAF1B1F}"/>
                </a:ext>
              </a:extLst>
            </p:cNvPr>
            <p:cNvSpPr/>
            <p:nvPr/>
          </p:nvSpPr>
          <p:spPr>
            <a:xfrm>
              <a:off x="2502568" y="2592595"/>
              <a:ext cx="745720" cy="639485"/>
            </a:xfrm>
            <a:custGeom>
              <a:avLst/>
              <a:gdLst>
                <a:gd name="connsiteX0" fmla="*/ 697832 w 697832"/>
                <a:gd name="connsiteY0" fmla="*/ 0 h 481263"/>
                <a:gd name="connsiteX1" fmla="*/ 433137 w 697832"/>
                <a:gd name="connsiteY1" fmla="*/ 336884 h 481263"/>
                <a:gd name="connsiteX2" fmla="*/ 0 w 697832"/>
                <a:gd name="connsiteY2" fmla="*/ 481263 h 481263"/>
              </a:gdLst>
              <a:ahLst/>
              <a:cxnLst>
                <a:cxn ang="0">
                  <a:pos x="connsiteX0" y="connsiteY0"/>
                </a:cxn>
                <a:cxn ang="0">
                  <a:pos x="connsiteX1" y="connsiteY1"/>
                </a:cxn>
                <a:cxn ang="0">
                  <a:pos x="connsiteX2" y="connsiteY2"/>
                </a:cxn>
              </a:cxnLst>
              <a:rect l="l" t="t" r="r" b="b"/>
              <a:pathLst>
                <a:path w="697832" h="481263">
                  <a:moveTo>
                    <a:pt x="697832" y="0"/>
                  </a:moveTo>
                  <a:cubicBezTo>
                    <a:pt x="623637" y="128337"/>
                    <a:pt x="549442" y="256674"/>
                    <a:pt x="433137" y="336884"/>
                  </a:cubicBezTo>
                  <a:cubicBezTo>
                    <a:pt x="316832" y="417095"/>
                    <a:pt x="158416" y="449179"/>
                    <a:pt x="0" y="481263"/>
                  </a:cubicBezTo>
                </a:path>
              </a:pathLst>
            </a:custGeom>
            <a:noFill/>
            <a:ln w="50800">
              <a:solidFill>
                <a:srgbClr val="E4E4E4"/>
              </a:solidFill>
              <a:beve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Forme libre : forme 37">
              <a:extLst>
                <a:ext uri="{FF2B5EF4-FFF2-40B4-BE49-F238E27FC236}">
                  <a16:creationId xmlns:a16="http://schemas.microsoft.com/office/drawing/2014/main" id="{A1EB4C18-F77B-4AA8-BFC2-6C663F5111BD}"/>
                </a:ext>
              </a:extLst>
            </p:cNvPr>
            <p:cNvSpPr/>
            <p:nvPr/>
          </p:nvSpPr>
          <p:spPr>
            <a:xfrm flipH="1">
              <a:off x="6425374" y="2222663"/>
              <a:ext cx="547248" cy="3000757"/>
            </a:xfrm>
            <a:custGeom>
              <a:avLst/>
              <a:gdLst>
                <a:gd name="connsiteX0" fmla="*/ 697832 w 697832"/>
                <a:gd name="connsiteY0" fmla="*/ 0 h 481263"/>
                <a:gd name="connsiteX1" fmla="*/ 433137 w 697832"/>
                <a:gd name="connsiteY1" fmla="*/ 336884 h 481263"/>
                <a:gd name="connsiteX2" fmla="*/ 0 w 697832"/>
                <a:gd name="connsiteY2" fmla="*/ 481263 h 481263"/>
              </a:gdLst>
              <a:ahLst/>
              <a:cxnLst>
                <a:cxn ang="0">
                  <a:pos x="connsiteX0" y="connsiteY0"/>
                </a:cxn>
                <a:cxn ang="0">
                  <a:pos x="connsiteX1" y="connsiteY1"/>
                </a:cxn>
                <a:cxn ang="0">
                  <a:pos x="connsiteX2" y="connsiteY2"/>
                </a:cxn>
              </a:cxnLst>
              <a:rect l="l" t="t" r="r" b="b"/>
              <a:pathLst>
                <a:path w="697832" h="481263">
                  <a:moveTo>
                    <a:pt x="697832" y="0"/>
                  </a:moveTo>
                  <a:cubicBezTo>
                    <a:pt x="623637" y="128337"/>
                    <a:pt x="549442" y="256674"/>
                    <a:pt x="433137" y="336884"/>
                  </a:cubicBezTo>
                  <a:cubicBezTo>
                    <a:pt x="316832" y="417095"/>
                    <a:pt x="158416" y="449179"/>
                    <a:pt x="0" y="481263"/>
                  </a:cubicBezTo>
                </a:path>
              </a:pathLst>
            </a:custGeom>
            <a:noFill/>
            <a:ln w="50800">
              <a:solidFill>
                <a:srgbClr val="E4E4E4"/>
              </a:solidFill>
              <a:beve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custDataLst>
      <p:tags r:id="rId1"/>
    </p:custDataLst>
    <p:extLst>
      <p:ext uri="{BB962C8B-B14F-4D97-AF65-F5344CB8AC3E}">
        <p14:creationId xmlns:p14="http://schemas.microsoft.com/office/powerpoint/2010/main" val="206199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3E57217-E7C2-961D-7089-C5CFC5B81847}"/>
              </a:ext>
            </a:extLst>
          </p:cNvPr>
          <p:cNvSpPr txBox="1"/>
          <p:nvPr/>
        </p:nvSpPr>
        <p:spPr>
          <a:xfrm>
            <a:off x="1311206" y="435109"/>
            <a:ext cx="10629879" cy="584775"/>
          </a:xfrm>
          <a:prstGeom prst="rect">
            <a:avLst/>
          </a:prstGeom>
          <a:noFill/>
        </p:spPr>
        <p:txBody>
          <a:bodyPr wrap="square" rtlCol="0">
            <a:spAutoFit/>
          </a:bodyPr>
          <a:lstStyle/>
          <a:p>
            <a:r>
              <a:rPr lang="en-US" sz="3200" dirty="0">
                <a:solidFill>
                  <a:schemeClr val="bg1"/>
                </a:solidFill>
                <a:latin typeface="Orbitron" panose="02000000000000000000" pitchFamily="2" charset="0"/>
              </a:rPr>
              <a:t>ABC Learning Design pour scénariser Moodle</a:t>
            </a:r>
          </a:p>
        </p:txBody>
      </p:sp>
      <p:pic>
        <p:nvPicPr>
          <p:cNvPr id="29" name="Graphique 28">
            <a:extLst>
              <a:ext uri="{FF2B5EF4-FFF2-40B4-BE49-F238E27FC236}">
                <a16:creationId xmlns:a16="http://schemas.microsoft.com/office/drawing/2014/main" id="{CC164665-31D5-DF68-8070-6CA8A33FA6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50914" y="234262"/>
            <a:ext cx="1025456" cy="1023678"/>
          </a:xfrm>
          <a:prstGeom prst="rect">
            <a:avLst/>
          </a:prstGeom>
        </p:spPr>
      </p:pic>
      <p:grpSp>
        <p:nvGrpSpPr>
          <p:cNvPr id="107" name="Groupe 106">
            <a:extLst>
              <a:ext uri="{FF2B5EF4-FFF2-40B4-BE49-F238E27FC236}">
                <a16:creationId xmlns:a16="http://schemas.microsoft.com/office/drawing/2014/main" id="{FE9B0EC9-4A00-44B9-8484-EED476A62D31}"/>
              </a:ext>
            </a:extLst>
          </p:cNvPr>
          <p:cNvGrpSpPr/>
          <p:nvPr/>
        </p:nvGrpSpPr>
        <p:grpSpPr>
          <a:xfrm>
            <a:off x="110135" y="1475498"/>
            <a:ext cx="3779520" cy="2365200"/>
            <a:chOff x="110135" y="1704098"/>
            <a:chExt cx="3779520" cy="2365200"/>
          </a:xfrm>
        </p:grpSpPr>
        <p:sp>
          <p:nvSpPr>
            <p:cNvPr id="37" name="Rectangle 36">
              <a:extLst>
                <a:ext uri="{FF2B5EF4-FFF2-40B4-BE49-F238E27FC236}">
                  <a16:creationId xmlns:a16="http://schemas.microsoft.com/office/drawing/2014/main" id="{689C964B-51F6-4B8E-BC9B-639AF1A567C9}"/>
                </a:ext>
              </a:extLst>
            </p:cNvPr>
            <p:cNvSpPr/>
            <p:nvPr/>
          </p:nvSpPr>
          <p:spPr>
            <a:xfrm>
              <a:off x="110135" y="1704098"/>
              <a:ext cx="3779520" cy="2365200"/>
            </a:xfrm>
            <a:prstGeom prst="rect">
              <a:avLst/>
            </a:prstGeom>
            <a:solidFill>
              <a:srgbClr val="16B1A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39" name="Zone de texte 3">
              <a:extLst>
                <a:ext uri="{FF2B5EF4-FFF2-40B4-BE49-F238E27FC236}">
                  <a16:creationId xmlns:a16="http://schemas.microsoft.com/office/drawing/2014/main" id="{E06CF9C3-F1FB-4B15-90D4-A78E7E76F997}"/>
                </a:ext>
              </a:extLst>
            </p:cNvPr>
            <p:cNvSpPr txBox="1"/>
            <p:nvPr/>
          </p:nvSpPr>
          <p:spPr>
            <a:xfrm>
              <a:off x="1448597" y="2334366"/>
              <a:ext cx="2160583" cy="1539133"/>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7000"/>
                </a:lnSpc>
                <a:spcAft>
                  <a:spcPts val="800"/>
                </a:spcAft>
              </a:pPr>
              <a:r>
                <a:rPr lang="fr-FR" sz="13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L’apprenant écoute un cours magistral, une conférence, un podcast ; lit un livre, une page web ; regarde des démonstrations, des vidéos.</a:t>
              </a:r>
              <a:endParaRPr lang="fr-FR" sz="13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8" name="Zone de texte 2">
              <a:extLst>
                <a:ext uri="{FF2B5EF4-FFF2-40B4-BE49-F238E27FC236}">
                  <a16:creationId xmlns:a16="http://schemas.microsoft.com/office/drawing/2014/main" id="{C832F4D2-A2E0-4ECA-B540-FE3873D27C29}"/>
                </a:ext>
              </a:extLst>
            </p:cNvPr>
            <p:cNvSpPr txBox="1"/>
            <p:nvPr/>
          </p:nvSpPr>
          <p:spPr>
            <a:xfrm>
              <a:off x="1447846" y="1931259"/>
              <a:ext cx="1725076" cy="344571"/>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7000"/>
                </a:lnSpc>
                <a:spcAft>
                  <a:spcPts val="800"/>
                </a:spcAft>
              </a:pPr>
              <a:r>
                <a:rPr lang="fr-FR" sz="2200" dirty="0">
                  <a:solidFill>
                    <a:srgbClr val="FFFFFF"/>
                  </a:solidFill>
                  <a:effectLst/>
                  <a:latin typeface="Arial Black" panose="020B0A04020102020204" pitchFamily="34" charset="0"/>
                  <a:ea typeface="Calibri" panose="020F0502020204030204" pitchFamily="34" charset="0"/>
                  <a:cs typeface="Times New Roman" panose="02020603050405020304" pitchFamily="18" charset="0"/>
                </a:rPr>
                <a:t>Acquisition</a:t>
              </a:r>
              <a:endParaRPr lang="fr-FR" sz="2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2200" dirty="0">
                  <a:effectLst/>
                  <a:latin typeface="Calibri" panose="020F0502020204030204" pitchFamily="34" charset="0"/>
                  <a:ea typeface="Calibri" panose="020F0502020204030204" pitchFamily="34" charset="0"/>
                  <a:cs typeface="Times New Roman" panose="02020603050405020304" pitchFamily="18" charset="0"/>
                </a:rPr>
                <a:t> </a:t>
              </a:r>
            </a:p>
          </p:txBody>
        </p:sp>
        <p:cxnSp>
          <p:nvCxnSpPr>
            <p:cNvPr id="40" name="Connecteur droit 39">
              <a:extLst>
                <a:ext uri="{FF2B5EF4-FFF2-40B4-BE49-F238E27FC236}">
                  <a16:creationId xmlns:a16="http://schemas.microsoft.com/office/drawing/2014/main" id="{B8D4896C-8AA3-4FF5-8F2F-576B55CE75CF}"/>
                </a:ext>
              </a:extLst>
            </p:cNvPr>
            <p:cNvCxnSpPr>
              <a:cxnSpLocks/>
            </p:cNvCxnSpPr>
            <p:nvPr/>
          </p:nvCxnSpPr>
          <p:spPr>
            <a:xfrm>
              <a:off x="1357499" y="2330077"/>
              <a:ext cx="0" cy="1017424"/>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41" name="Image 40">
              <a:extLst>
                <a:ext uri="{FF2B5EF4-FFF2-40B4-BE49-F238E27FC236}">
                  <a16:creationId xmlns:a16="http://schemas.microsoft.com/office/drawing/2014/main" id="{3416C739-A3A3-44B6-B55C-5B9C758C6E2C}"/>
                </a:ext>
              </a:extLst>
            </p:cNvPr>
            <p:cNvPicPr>
              <a:picLocks noChangeAspect="1"/>
            </p:cNvPicPr>
            <p:nvPr/>
          </p:nvPicPr>
          <p:blipFill rotWithShape="1">
            <a:blip r:embed="rId7">
              <a:extLst>
                <a:ext uri="{28A0092B-C50C-407E-A947-70E740481C1C}">
                  <a14:useLocalDpi xmlns:a14="http://schemas.microsoft.com/office/drawing/2010/main" val="0"/>
                </a:ext>
              </a:extLst>
            </a:blip>
            <a:srcRect l="24626"/>
            <a:stretch/>
          </p:blipFill>
          <p:spPr bwMode="auto">
            <a:xfrm>
              <a:off x="110135" y="2134507"/>
              <a:ext cx="1133580" cy="1484181"/>
            </a:xfrm>
            <a:prstGeom prst="rect">
              <a:avLst/>
            </a:prstGeom>
            <a:ln>
              <a:noFill/>
            </a:ln>
            <a:extLst>
              <a:ext uri="{53640926-AAD7-44D8-BBD7-CCE9431645EC}">
                <a14:shadowObscured xmlns:a14="http://schemas.microsoft.com/office/drawing/2010/main"/>
              </a:ext>
            </a:extLst>
          </p:spPr>
        </p:pic>
      </p:grpSp>
      <p:grpSp>
        <p:nvGrpSpPr>
          <p:cNvPr id="108" name="Groupe 107">
            <a:extLst>
              <a:ext uri="{FF2B5EF4-FFF2-40B4-BE49-F238E27FC236}">
                <a16:creationId xmlns:a16="http://schemas.microsoft.com/office/drawing/2014/main" id="{663751AB-B04B-4C39-9A34-E9D495C4D63D}"/>
              </a:ext>
            </a:extLst>
          </p:cNvPr>
          <p:cNvGrpSpPr/>
          <p:nvPr/>
        </p:nvGrpSpPr>
        <p:grpSpPr>
          <a:xfrm>
            <a:off x="4191934" y="1475498"/>
            <a:ext cx="3779520" cy="2365200"/>
            <a:chOff x="4191934" y="1704098"/>
            <a:chExt cx="3779520" cy="2365200"/>
          </a:xfrm>
        </p:grpSpPr>
        <p:sp>
          <p:nvSpPr>
            <p:cNvPr id="43" name="Rectangle 42">
              <a:extLst>
                <a:ext uri="{FF2B5EF4-FFF2-40B4-BE49-F238E27FC236}">
                  <a16:creationId xmlns:a16="http://schemas.microsoft.com/office/drawing/2014/main" id="{997D71BC-2C0F-4CA4-AC42-E210C57277D3}"/>
                </a:ext>
              </a:extLst>
            </p:cNvPr>
            <p:cNvSpPr/>
            <p:nvPr/>
          </p:nvSpPr>
          <p:spPr>
            <a:xfrm>
              <a:off x="4191934" y="1704098"/>
              <a:ext cx="3779520" cy="2365200"/>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77" name="Zone de texte 3">
              <a:extLst>
                <a:ext uri="{FF2B5EF4-FFF2-40B4-BE49-F238E27FC236}">
                  <a16:creationId xmlns:a16="http://schemas.microsoft.com/office/drawing/2014/main" id="{9233FBF6-03BE-482E-9ACC-D9152EA025F8}"/>
                </a:ext>
              </a:extLst>
            </p:cNvPr>
            <p:cNvSpPr txBox="1"/>
            <p:nvPr/>
          </p:nvSpPr>
          <p:spPr>
            <a:xfrm>
              <a:off x="5689550" y="2317886"/>
              <a:ext cx="2248462" cy="1713511"/>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7000"/>
                </a:lnSpc>
                <a:spcAft>
                  <a:spcPts val="800"/>
                </a:spcAft>
              </a:pPr>
              <a:r>
                <a:rPr lang="fr-FR" sz="125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L'apprentissage par collaboration comprend surtout des activités de discussion, de pratique et de production en équipe. Il s'agit de participer activement, dans un collectif, au processus de construction de la connaissance.</a:t>
              </a:r>
            </a:p>
          </p:txBody>
        </p:sp>
        <p:cxnSp>
          <p:nvCxnSpPr>
            <p:cNvPr id="78" name="Connecteur droit 77">
              <a:extLst>
                <a:ext uri="{FF2B5EF4-FFF2-40B4-BE49-F238E27FC236}">
                  <a16:creationId xmlns:a16="http://schemas.microsoft.com/office/drawing/2014/main" id="{4610FEFE-4F97-4695-BEFE-1DD54E032AD1}"/>
                </a:ext>
              </a:extLst>
            </p:cNvPr>
            <p:cNvCxnSpPr>
              <a:cxnSpLocks/>
            </p:cNvCxnSpPr>
            <p:nvPr/>
          </p:nvCxnSpPr>
          <p:spPr>
            <a:xfrm>
              <a:off x="5598452" y="2313597"/>
              <a:ext cx="0" cy="1559903"/>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44" name="Zone de texte 37">
              <a:extLst>
                <a:ext uri="{FF2B5EF4-FFF2-40B4-BE49-F238E27FC236}">
                  <a16:creationId xmlns:a16="http://schemas.microsoft.com/office/drawing/2014/main" id="{7E397C42-D69C-475B-8B2C-7C8661ACF074}"/>
                </a:ext>
              </a:extLst>
            </p:cNvPr>
            <p:cNvSpPr txBox="1"/>
            <p:nvPr/>
          </p:nvSpPr>
          <p:spPr>
            <a:xfrm>
              <a:off x="5705349" y="1895101"/>
              <a:ext cx="2138828" cy="344571"/>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7000"/>
                </a:lnSpc>
                <a:spcAft>
                  <a:spcPts val="800"/>
                </a:spcAft>
              </a:pPr>
              <a:r>
                <a:rPr lang="fr-FR" sz="2200" dirty="0">
                  <a:solidFill>
                    <a:srgbClr val="FFFFFF"/>
                  </a:solidFill>
                  <a:effectLst/>
                  <a:latin typeface="Arial Black" panose="020B0A04020102020204" pitchFamily="34" charset="0"/>
                  <a:ea typeface="Calibri" panose="020F0502020204030204" pitchFamily="34" charset="0"/>
                  <a:cs typeface="Times New Roman" panose="02020603050405020304" pitchFamily="18" charset="0"/>
                </a:rPr>
                <a:t>Collaboration</a:t>
              </a:r>
              <a:endParaRPr lang="fr-FR" sz="2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22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47" name="Image 46">
              <a:extLst>
                <a:ext uri="{FF2B5EF4-FFF2-40B4-BE49-F238E27FC236}">
                  <a16:creationId xmlns:a16="http://schemas.microsoft.com/office/drawing/2014/main" id="{29E56D27-D0E5-4DC7-8660-BC290141F641}"/>
                </a:ext>
              </a:extLst>
            </p:cNvPr>
            <p:cNvPicPr>
              <a:picLocks noChangeAspect="1"/>
            </p:cNvPicPr>
            <p:nvPr/>
          </p:nvPicPr>
          <p:blipFill rotWithShape="1">
            <a:blip r:embed="rId8">
              <a:extLst>
                <a:ext uri="{28A0092B-C50C-407E-A947-70E740481C1C}">
                  <a14:useLocalDpi xmlns:a14="http://schemas.microsoft.com/office/drawing/2010/main" val="0"/>
                </a:ext>
              </a:extLst>
            </a:blip>
            <a:srcRect l="19010"/>
            <a:stretch/>
          </p:blipFill>
          <p:spPr bwMode="auto">
            <a:xfrm>
              <a:off x="4191934" y="2183931"/>
              <a:ext cx="1232937" cy="1522771"/>
            </a:xfrm>
            <a:prstGeom prst="rect">
              <a:avLst/>
            </a:prstGeom>
            <a:ln>
              <a:noFill/>
            </a:ln>
            <a:extLst>
              <a:ext uri="{53640926-AAD7-44D8-BBD7-CCE9431645EC}">
                <a14:shadowObscured xmlns:a14="http://schemas.microsoft.com/office/drawing/2010/main"/>
              </a:ext>
            </a:extLst>
          </p:spPr>
        </p:pic>
      </p:grpSp>
      <p:grpSp>
        <p:nvGrpSpPr>
          <p:cNvPr id="109" name="Groupe 108">
            <a:extLst>
              <a:ext uri="{FF2B5EF4-FFF2-40B4-BE49-F238E27FC236}">
                <a16:creationId xmlns:a16="http://schemas.microsoft.com/office/drawing/2014/main" id="{1362D703-B62F-43BE-891B-7C8DE28F5C16}"/>
              </a:ext>
            </a:extLst>
          </p:cNvPr>
          <p:cNvGrpSpPr/>
          <p:nvPr/>
        </p:nvGrpSpPr>
        <p:grpSpPr>
          <a:xfrm>
            <a:off x="8273733" y="1462798"/>
            <a:ext cx="3779520" cy="2365200"/>
            <a:chOff x="8273733" y="1691398"/>
            <a:chExt cx="3779520" cy="2365200"/>
          </a:xfrm>
        </p:grpSpPr>
        <p:sp>
          <p:nvSpPr>
            <p:cNvPr id="49" name="Rectangle 48">
              <a:extLst>
                <a:ext uri="{FF2B5EF4-FFF2-40B4-BE49-F238E27FC236}">
                  <a16:creationId xmlns:a16="http://schemas.microsoft.com/office/drawing/2014/main" id="{5A7F8133-089F-46FC-B7BE-5613FF02815F}"/>
                </a:ext>
              </a:extLst>
            </p:cNvPr>
            <p:cNvSpPr/>
            <p:nvPr/>
          </p:nvSpPr>
          <p:spPr>
            <a:xfrm>
              <a:off x="8273733" y="1691398"/>
              <a:ext cx="3779520" cy="2365200"/>
            </a:xfrm>
            <a:prstGeom prst="rect">
              <a:avLst/>
            </a:prstGeom>
            <a:solidFill>
              <a:srgbClr val="1D71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88" name="Zone de texte 3">
              <a:extLst>
                <a:ext uri="{FF2B5EF4-FFF2-40B4-BE49-F238E27FC236}">
                  <a16:creationId xmlns:a16="http://schemas.microsoft.com/office/drawing/2014/main" id="{CD99CBD3-7240-4BA2-B281-8339DD2DE5D4}"/>
                </a:ext>
              </a:extLst>
            </p:cNvPr>
            <p:cNvSpPr txBox="1"/>
            <p:nvPr/>
          </p:nvSpPr>
          <p:spPr>
            <a:xfrm>
              <a:off x="9612487" y="2321666"/>
              <a:ext cx="2328598" cy="1551833"/>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7000"/>
                </a:lnSpc>
                <a:spcAft>
                  <a:spcPts val="800"/>
                </a:spcAft>
              </a:pPr>
              <a:r>
                <a:rPr lang="fr-FR" sz="13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Apprendre par la discussion exige de l'apprenant qu'il formule ses idées et questions, qu'il écoute, remette en cause, réponde aux arguments et questions de l'enseignant et/ou de ses pairs.</a:t>
              </a:r>
            </a:p>
          </p:txBody>
        </p:sp>
        <p:pic>
          <p:nvPicPr>
            <p:cNvPr id="53" name="Image 52">
              <a:extLst>
                <a:ext uri="{FF2B5EF4-FFF2-40B4-BE49-F238E27FC236}">
                  <a16:creationId xmlns:a16="http://schemas.microsoft.com/office/drawing/2014/main" id="{2EF09A25-24E6-40D0-A2C0-3F1CF8EA4197}"/>
                </a:ext>
              </a:extLst>
            </p:cNvPr>
            <p:cNvPicPr>
              <a:picLocks noChangeAspect="1"/>
            </p:cNvPicPr>
            <p:nvPr/>
          </p:nvPicPr>
          <p:blipFill rotWithShape="1">
            <a:blip r:embed="rId9">
              <a:extLst>
                <a:ext uri="{28A0092B-C50C-407E-A947-70E740481C1C}">
                  <a14:useLocalDpi xmlns:a14="http://schemas.microsoft.com/office/drawing/2010/main" val="0"/>
                </a:ext>
              </a:extLst>
            </a:blip>
            <a:srcRect l="10001"/>
            <a:stretch/>
          </p:blipFill>
          <p:spPr bwMode="auto">
            <a:xfrm>
              <a:off x="8273733" y="2245477"/>
              <a:ext cx="1133289" cy="1259723"/>
            </a:xfrm>
            <a:prstGeom prst="rect">
              <a:avLst/>
            </a:prstGeom>
            <a:ln>
              <a:noFill/>
            </a:ln>
            <a:extLst>
              <a:ext uri="{53640926-AAD7-44D8-BBD7-CCE9431645EC}">
                <a14:shadowObscured xmlns:a14="http://schemas.microsoft.com/office/drawing/2010/main"/>
              </a:ext>
            </a:extLst>
          </p:spPr>
        </p:pic>
        <p:sp>
          <p:nvSpPr>
            <p:cNvPr id="87" name="Zone de texte 2">
              <a:extLst>
                <a:ext uri="{FF2B5EF4-FFF2-40B4-BE49-F238E27FC236}">
                  <a16:creationId xmlns:a16="http://schemas.microsoft.com/office/drawing/2014/main" id="{BB3D3D35-F4EB-41AF-A864-9ED6B5B33096}"/>
                </a:ext>
              </a:extLst>
            </p:cNvPr>
            <p:cNvSpPr txBox="1"/>
            <p:nvPr/>
          </p:nvSpPr>
          <p:spPr>
            <a:xfrm>
              <a:off x="9611736" y="1918559"/>
              <a:ext cx="1725076" cy="344571"/>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7000"/>
                </a:lnSpc>
                <a:spcAft>
                  <a:spcPts val="800"/>
                </a:spcAft>
              </a:pPr>
              <a:r>
                <a:rPr lang="fr-FR" sz="2200" dirty="0">
                  <a:solidFill>
                    <a:srgbClr val="FFFFFF"/>
                  </a:solidFill>
                  <a:effectLst/>
                  <a:latin typeface="Arial Black" panose="020B0A04020102020204" pitchFamily="34" charset="0"/>
                  <a:ea typeface="Calibri" panose="020F0502020204030204" pitchFamily="34" charset="0"/>
                  <a:cs typeface="Times New Roman" panose="02020603050405020304" pitchFamily="18" charset="0"/>
                </a:rPr>
                <a:t>Discussion</a:t>
              </a:r>
              <a:endParaRPr lang="fr-FR" sz="22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89" name="Connecteur droit 88">
              <a:extLst>
                <a:ext uri="{FF2B5EF4-FFF2-40B4-BE49-F238E27FC236}">
                  <a16:creationId xmlns:a16="http://schemas.microsoft.com/office/drawing/2014/main" id="{1C9B27F7-8176-49A6-A918-11132030DED7}"/>
                </a:ext>
              </a:extLst>
            </p:cNvPr>
            <p:cNvCxnSpPr>
              <a:cxnSpLocks/>
            </p:cNvCxnSpPr>
            <p:nvPr/>
          </p:nvCxnSpPr>
          <p:spPr>
            <a:xfrm>
              <a:off x="9521389" y="2368177"/>
              <a:ext cx="0" cy="1389325"/>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grpSp>
        <p:nvGrpSpPr>
          <p:cNvPr id="110" name="Groupe 109">
            <a:extLst>
              <a:ext uri="{FF2B5EF4-FFF2-40B4-BE49-F238E27FC236}">
                <a16:creationId xmlns:a16="http://schemas.microsoft.com/office/drawing/2014/main" id="{D618928B-43EF-4CB4-B66A-9E4C226F480B}"/>
              </a:ext>
            </a:extLst>
          </p:cNvPr>
          <p:cNvGrpSpPr/>
          <p:nvPr/>
        </p:nvGrpSpPr>
        <p:grpSpPr>
          <a:xfrm>
            <a:off x="110135" y="3939067"/>
            <a:ext cx="3779520" cy="2365200"/>
            <a:chOff x="110135" y="4167667"/>
            <a:chExt cx="3779520" cy="2365200"/>
          </a:xfrm>
        </p:grpSpPr>
        <p:sp>
          <p:nvSpPr>
            <p:cNvPr id="55" name="Rectangle 54">
              <a:extLst>
                <a:ext uri="{FF2B5EF4-FFF2-40B4-BE49-F238E27FC236}">
                  <a16:creationId xmlns:a16="http://schemas.microsoft.com/office/drawing/2014/main" id="{030C04E1-9884-40F2-A58D-E9A9A97FBC67}"/>
                </a:ext>
              </a:extLst>
            </p:cNvPr>
            <p:cNvSpPr/>
            <p:nvPr/>
          </p:nvSpPr>
          <p:spPr>
            <a:xfrm>
              <a:off x="110135" y="4167667"/>
              <a:ext cx="3779520" cy="2365200"/>
            </a:xfrm>
            <a:prstGeom prst="rect">
              <a:avLst/>
            </a:prstGeom>
            <a:solidFill>
              <a:srgbClr val="BE162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93" name="Zone de texte 3">
              <a:extLst>
                <a:ext uri="{FF2B5EF4-FFF2-40B4-BE49-F238E27FC236}">
                  <a16:creationId xmlns:a16="http://schemas.microsoft.com/office/drawing/2014/main" id="{19D5E43C-3BF3-45A1-851A-78555A763DBF}"/>
                </a:ext>
              </a:extLst>
            </p:cNvPr>
            <p:cNvSpPr txBox="1"/>
            <p:nvPr/>
          </p:nvSpPr>
          <p:spPr>
            <a:xfrm>
              <a:off x="1461297" y="4797936"/>
              <a:ext cx="2160583" cy="168161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7000"/>
                </a:lnSpc>
                <a:spcAft>
                  <a:spcPts val="800"/>
                </a:spcAft>
              </a:pPr>
              <a:r>
                <a:rPr lang="fr-FR" sz="13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Apprendre par enquête aide l’apprenant à explorer, comparer et critiquer les textes, documents et autres ressources qui renvoient aux concepts et idées enseignées.</a:t>
              </a:r>
              <a:endParaRPr lang="fr-FR" sz="13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9" name="Image 58">
              <a:extLst>
                <a:ext uri="{FF2B5EF4-FFF2-40B4-BE49-F238E27FC236}">
                  <a16:creationId xmlns:a16="http://schemas.microsoft.com/office/drawing/2014/main" id="{1CD8BA50-4BA2-47D8-9598-6869C0901FD5}"/>
                </a:ext>
              </a:extLst>
            </p:cNvPr>
            <p:cNvPicPr>
              <a:picLocks noChangeAspect="1"/>
            </p:cNvPicPr>
            <p:nvPr/>
          </p:nvPicPr>
          <p:blipFill rotWithShape="1">
            <a:blip r:embed="rId10">
              <a:extLst>
                <a:ext uri="{28A0092B-C50C-407E-A947-70E740481C1C}">
                  <a14:useLocalDpi xmlns:a14="http://schemas.microsoft.com/office/drawing/2010/main" val="0"/>
                </a:ext>
              </a:extLst>
            </a:blip>
            <a:srcRect l="26093" b="17415"/>
            <a:stretch/>
          </p:blipFill>
          <p:spPr bwMode="auto">
            <a:xfrm>
              <a:off x="110135" y="4826747"/>
              <a:ext cx="1147920" cy="1282241"/>
            </a:xfrm>
            <a:prstGeom prst="rect">
              <a:avLst/>
            </a:prstGeom>
            <a:ln>
              <a:noFill/>
            </a:ln>
            <a:extLst>
              <a:ext uri="{53640926-AAD7-44D8-BBD7-CCE9431645EC}">
                <a14:shadowObscured xmlns:a14="http://schemas.microsoft.com/office/drawing/2010/main"/>
              </a:ext>
            </a:extLst>
          </p:spPr>
        </p:pic>
        <p:sp>
          <p:nvSpPr>
            <p:cNvPr id="92" name="Zone de texte 2">
              <a:extLst>
                <a:ext uri="{FF2B5EF4-FFF2-40B4-BE49-F238E27FC236}">
                  <a16:creationId xmlns:a16="http://schemas.microsoft.com/office/drawing/2014/main" id="{1D6178E6-6A66-4D2C-8553-83DA4A8760EC}"/>
                </a:ext>
              </a:extLst>
            </p:cNvPr>
            <p:cNvSpPr txBox="1"/>
            <p:nvPr/>
          </p:nvSpPr>
          <p:spPr>
            <a:xfrm>
              <a:off x="1460546" y="4394828"/>
              <a:ext cx="1725076" cy="344571"/>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7000"/>
                </a:lnSpc>
                <a:spcAft>
                  <a:spcPts val="800"/>
                </a:spcAft>
              </a:pPr>
              <a:r>
                <a:rPr lang="fr-FR" sz="2200" dirty="0">
                  <a:solidFill>
                    <a:srgbClr val="FFFFFF"/>
                  </a:solidFill>
                  <a:effectLst/>
                  <a:latin typeface="Arial Black" panose="020B0A04020102020204" pitchFamily="34" charset="0"/>
                  <a:ea typeface="Calibri" panose="020F0502020204030204" pitchFamily="34" charset="0"/>
                  <a:cs typeface="Times New Roman" panose="02020603050405020304" pitchFamily="18" charset="0"/>
                </a:rPr>
                <a:t>Enquête</a:t>
              </a:r>
              <a:endParaRPr lang="fr-FR" sz="2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2200" dirty="0">
                  <a:effectLst/>
                  <a:latin typeface="Calibri" panose="020F0502020204030204" pitchFamily="34" charset="0"/>
                  <a:ea typeface="Calibri" panose="020F0502020204030204" pitchFamily="34" charset="0"/>
                  <a:cs typeface="Times New Roman" panose="02020603050405020304" pitchFamily="18" charset="0"/>
                </a:rPr>
                <a:t> </a:t>
              </a:r>
            </a:p>
          </p:txBody>
        </p:sp>
        <p:cxnSp>
          <p:nvCxnSpPr>
            <p:cNvPr id="94" name="Connecteur droit 93">
              <a:extLst>
                <a:ext uri="{FF2B5EF4-FFF2-40B4-BE49-F238E27FC236}">
                  <a16:creationId xmlns:a16="http://schemas.microsoft.com/office/drawing/2014/main" id="{3507B2FD-DFD4-454A-8BE8-A7F5FB8F6DE6}"/>
                </a:ext>
              </a:extLst>
            </p:cNvPr>
            <p:cNvCxnSpPr>
              <a:cxnSpLocks/>
            </p:cNvCxnSpPr>
            <p:nvPr/>
          </p:nvCxnSpPr>
          <p:spPr>
            <a:xfrm>
              <a:off x="1370199" y="4793646"/>
              <a:ext cx="0" cy="1505554"/>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grpSp>
        <p:nvGrpSpPr>
          <p:cNvPr id="111" name="Groupe 110">
            <a:extLst>
              <a:ext uri="{FF2B5EF4-FFF2-40B4-BE49-F238E27FC236}">
                <a16:creationId xmlns:a16="http://schemas.microsoft.com/office/drawing/2014/main" id="{CF53C6BE-50A4-439C-AC92-40BCCBFB2E13}"/>
              </a:ext>
            </a:extLst>
          </p:cNvPr>
          <p:cNvGrpSpPr/>
          <p:nvPr/>
        </p:nvGrpSpPr>
        <p:grpSpPr>
          <a:xfrm>
            <a:off x="4191934" y="3939067"/>
            <a:ext cx="3779520" cy="2365200"/>
            <a:chOff x="4191934" y="4167667"/>
            <a:chExt cx="3779520" cy="2365200"/>
          </a:xfrm>
        </p:grpSpPr>
        <p:sp>
          <p:nvSpPr>
            <p:cNvPr id="61" name="Rectangle 60">
              <a:extLst>
                <a:ext uri="{FF2B5EF4-FFF2-40B4-BE49-F238E27FC236}">
                  <a16:creationId xmlns:a16="http://schemas.microsoft.com/office/drawing/2014/main" id="{762FD8BD-C628-4D43-8B3A-562AE73D754D}"/>
                </a:ext>
              </a:extLst>
            </p:cNvPr>
            <p:cNvSpPr/>
            <p:nvPr/>
          </p:nvSpPr>
          <p:spPr>
            <a:xfrm>
              <a:off x="4191934" y="4167667"/>
              <a:ext cx="3779520" cy="2365200"/>
            </a:xfrm>
            <a:prstGeom prst="rect">
              <a:avLst/>
            </a:prstGeom>
            <a:solidFill>
              <a:srgbClr val="66248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96" name="Zone de texte 2">
              <a:extLst>
                <a:ext uri="{FF2B5EF4-FFF2-40B4-BE49-F238E27FC236}">
                  <a16:creationId xmlns:a16="http://schemas.microsoft.com/office/drawing/2014/main" id="{50AD7B8C-526E-40C1-B086-C17239DC4436}"/>
                </a:ext>
              </a:extLst>
            </p:cNvPr>
            <p:cNvSpPr txBox="1"/>
            <p:nvPr/>
          </p:nvSpPr>
          <p:spPr>
            <a:xfrm>
              <a:off x="5522755" y="4217028"/>
              <a:ext cx="2343176" cy="90215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spcAft>
                  <a:spcPts val="800"/>
                </a:spcAft>
              </a:pPr>
              <a:r>
                <a:rPr lang="fr-FR" sz="2200" dirty="0">
                  <a:solidFill>
                    <a:srgbClr val="FFFFFF"/>
                  </a:solidFill>
                  <a:effectLst/>
                  <a:latin typeface="Arial Black" panose="020B0A04020102020204" pitchFamily="34" charset="0"/>
                  <a:ea typeface="Calibri" panose="020F0502020204030204" pitchFamily="34" charset="0"/>
                  <a:cs typeface="Times New Roman" panose="02020603050405020304" pitchFamily="18" charset="0"/>
                </a:rPr>
                <a:t>Pratique / Entrainement</a:t>
              </a:r>
              <a:endParaRPr lang="fr-FR" sz="2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22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97" name="Zone de texte 3">
              <a:extLst>
                <a:ext uri="{FF2B5EF4-FFF2-40B4-BE49-F238E27FC236}">
                  <a16:creationId xmlns:a16="http://schemas.microsoft.com/office/drawing/2014/main" id="{F89BD707-1EE6-486F-B529-0D513C1B64DA}"/>
                </a:ext>
              </a:extLst>
            </p:cNvPr>
            <p:cNvSpPr txBox="1"/>
            <p:nvPr/>
          </p:nvSpPr>
          <p:spPr>
            <a:xfrm>
              <a:off x="5523506" y="4886836"/>
              <a:ext cx="2414506" cy="1624956"/>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7000"/>
                </a:lnSpc>
                <a:spcAft>
                  <a:spcPts val="200"/>
                </a:spcAft>
              </a:pPr>
              <a:r>
                <a:rPr lang="fr-FR" sz="12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L’apprentissage par la pratique permet à l’apprenant de s'entraîner et d'utiliser la rétroaction pour améliorer ses connaissances ou les actions suivantes. </a:t>
              </a:r>
            </a:p>
            <a:p>
              <a:pPr>
                <a:lnSpc>
                  <a:spcPct val="107000"/>
                </a:lnSpc>
              </a:pPr>
              <a:r>
                <a:rPr lang="fr-FR" sz="12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La rétroaction peut venir de l’autoréflexion, des pairs, de l’enseignant ou de l’activité.</a:t>
              </a:r>
            </a:p>
          </p:txBody>
        </p:sp>
        <p:pic>
          <p:nvPicPr>
            <p:cNvPr id="65" name="Image 64">
              <a:extLst>
                <a:ext uri="{FF2B5EF4-FFF2-40B4-BE49-F238E27FC236}">
                  <a16:creationId xmlns:a16="http://schemas.microsoft.com/office/drawing/2014/main" id="{3C6B72AF-80A7-4763-9397-4624EA4E0B4A}"/>
                </a:ext>
              </a:extLst>
            </p:cNvPr>
            <p:cNvPicPr>
              <a:picLocks noChangeAspect="1"/>
            </p:cNvPicPr>
            <p:nvPr/>
          </p:nvPicPr>
          <p:blipFill rotWithShape="1">
            <a:blip r:embed="rId11">
              <a:extLst>
                <a:ext uri="{28A0092B-C50C-407E-A947-70E740481C1C}">
                  <a14:useLocalDpi xmlns:a14="http://schemas.microsoft.com/office/drawing/2010/main" val="0"/>
                </a:ext>
              </a:extLst>
            </a:blip>
            <a:srcRect l="10230"/>
            <a:stretch/>
          </p:blipFill>
          <p:spPr bwMode="auto">
            <a:xfrm>
              <a:off x="4191934" y="4780442"/>
              <a:ext cx="1173520" cy="1307241"/>
            </a:xfrm>
            <a:prstGeom prst="rect">
              <a:avLst/>
            </a:prstGeom>
            <a:ln>
              <a:noFill/>
            </a:ln>
            <a:extLst>
              <a:ext uri="{53640926-AAD7-44D8-BBD7-CCE9431645EC}">
                <a14:shadowObscured xmlns:a14="http://schemas.microsoft.com/office/drawing/2010/main"/>
              </a:ext>
            </a:extLst>
          </p:spPr>
        </p:pic>
        <p:cxnSp>
          <p:nvCxnSpPr>
            <p:cNvPr id="98" name="Connecteur droit 97">
              <a:extLst>
                <a:ext uri="{FF2B5EF4-FFF2-40B4-BE49-F238E27FC236}">
                  <a16:creationId xmlns:a16="http://schemas.microsoft.com/office/drawing/2014/main" id="{90684A99-9EB4-40A2-BFF6-000819F84B22}"/>
                </a:ext>
              </a:extLst>
            </p:cNvPr>
            <p:cNvCxnSpPr>
              <a:cxnSpLocks/>
            </p:cNvCxnSpPr>
            <p:nvPr/>
          </p:nvCxnSpPr>
          <p:spPr>
            <a:xfrm>
              <a:off x="5432408" y="4933346"/>
              <a:ext cx="0" cy="154620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grpSp>
        <p:nvGrpSpPr>
          <p:cNvPr id="112" name="Groupe 111">
            <a:extLst>
              <a:ext uri="{FF2B5EF4-FFF2-40B4-BE49-F238E27FC236}">
                <a16:creationId xmlns:a16="http://schemas.microsoft.com/office/drawing/2014/main" id="{CB768779-2110-427D-9008-5459AA2C7F8C}"/>
              </a:ext>
            </a:extLst>
          </p:cNvPr>
          <p:cNvGrpSpPr/>
          <p:nvPr/>
        </p:nvGrpSpPr>
        <p:grpSpPr>
          <a:xfrm>
            <a:off x="8273733" y="3939067"/>
            <a:ext cx="3779520" cy="2365200"/>
            <a:chOff x="8273733" y="4167667"/>
            <a:chExt cx="3779520" cy="2365200"/>
          </a:xfrm>
        </p:grpSpPr>
        <p:sp>
          <p:nvSpPr>
            <p:cNvPr id="67" name="Rectangle 66">
              <a:extLst>
                <a:ext uri="{FF2B5EF4-FFF2-40B4-BE49-F238E27FC236}">
                  <a16:creationId xmlns:a16="http://schemas.microsoft.com/office/drawing/2014/main" id="{5926166F-0F4B-4815-95A5-CB3BE500C831}"/>
                </a:ext>
              </a:extLst>
            </p:cNvPr>
            <p:cNvSpPr/>
            <p:nvPr/>
          </p:nvSpPr>
          <p:spPr>
            <a:xfrm>
              <a:off x="8273733" y="4167667"/>
              <a:ext cx="3779520" cy="2365200"/>
            </a:xfrm>
            <a:prstGeom prst="rect">
              <a:avLst/>
            </a:prstGeom>
            <a:solidFill>
              <a:srgbClr val="3AAA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01" name="Zone de texte 3">
              <a:extLst>
                <a:ext uri="{FF2B5EF4-FFF2-40B4-BE49-F238E27FC236}">
                  <a16:creationId xmlns:a16="http://schemas.microsoft.com/office/drawing/2014/main" id="{1E7833BE-EAEE-469B-81D6-4EF2DD847EC5}"/>
                </a:ext>
              </a:extLst>
            </p:cNvPr>
            <p:cNvSpPr txBox="1"/>
            <p:nvPr/>
          </p:nvSpPr>
          <p:spPr>
            <a:xfrm>
              <a:off x="9612195" y="4797936"/>
              <a:ext cx="2328890" cy="90215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7000"/>
                </a:lnSpc>
                <a:spcAft>
                  <a:spcPts val="800"/>
                </a:spcAft>
              </a:pPr>
              <a:r>
                <a:rPr lang="fr-FR" sz="12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L'apprenant consolide ce qu'il a appris par une production sur des supports variés (texte, diaporama, enregistrement audio ou vidéo).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2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Le formateur accompagne le processus en mettant à disposition des références ou en questionnant les choix opérés.</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2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1" name="Image 70">
              <a:extLst>
                <a:ext uri="{FF2B5EF4-FFF2-40B4-BE49-F238E27FC236}">
                  <a16:creationId xmlns:a16="http://schemas.microsoft.com/office/drawing/2014/main" id="{78E4528A-560B-4275-B4E3-693EC8BC5A5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82360" y="4961297"/>
              <a:ext cx="1204833" cy="1204833"/>
            </a:xfrm>
            <a:prstGeom prst="rect">
              <a:avLst/>
            </a:prstGeom>
          </p:spPr>
        </p:pic>
        <p:sp>
          <p:nvSpPr>
            <p:cNvPr id="100" name="Zone de texte 2">
              <a:extLst>
                <a:ext uri="{FF2B5EF4-FFF2-40B4-BE49-F238E27FC236}">
                  <a16:creationId xmlns:a16="http://schemas.microsoft.com/office/drawing/2014/main" id="{F3154822-C463-4E3A-8A43-8ADFC1F0C231}"/>
                </a:ext>
              </a:extLst>
            </p:cNvPr>
            <p:cNvSpPr txBox="1"/>
            <p:nvPr/>
          </p:nvSpPr>
          <p:spPr>
            <a:xfrm>
              <a:off x="9611444" y="4394828"/>
              <a:ext cx="1725076" cy="344571"/>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7000"/>
                </a:lnSpc>
                <a:spcAft>
                  <a:spcPts val="800"/>
                </a:spcAft>
              </a:pPr>
              <a:r>
                <a:rPr lang="fr-FR" sz="2200" dirty="0">
                  <a:solidFill>
                    <a:srgbClr val="FFFFFF"/>
                  </a:solidFill>
                  <a:effectLst/>
                  <a:latin typeface="Arial Black" panose="020B0A04020102020204" pitchFamily="34" charset="0"/>
                  <a:ea typeface="Calibri" panose="020F0502020204030204" pitchFamily="34" charset="0"/>
                  <a:cs typeface="Times New Roman" panose="02020603050405020304" pitchFamily="18" charset="0"/>
                </a:rPr>
                <a:t>Production</a:t>
              </a:r>
              <a:endParaRPr lang="fr-FR" sz="2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2200" dirty="0">
                  <a:effectLst/>
                  <a:latin typeface="Calibri" panose="020F0502020204030204" pitchFamily="34" charset="0"/>
                  <a:ea typeface="Calibri" panose="020F0502020204030204" pitchFamily="34" charset="0"/>
                  <a:cs typeface="Times New Roman" panose="02020603050405020304" pitchFamily="18" charset="0"/>
                </a:rPr>
                <a:t> </a:t>
              </a:r>
            </a:p>
          </p:txBody>
        </p:sp>
        <p:cxnSp>
          <p:nvCxnSpPr>
            <p:cNvPr id="102" name="Connecteur droit 101">
              <a:extLst>
                <a:ext uri="{FF2B5EF4-FFF2-40B4-BE49-F238E27FC236}">
                  <a16:creationId xmlns:a16="http://schemas.microsoft.com/office/drawing/2014/main" id="{1DA61894-12D7-4778-99D5-083B45839767}"/>
                </a:ext>
              </a:extLst>
            </p:cNvPr>
            <p:cNvCxnSpPr>
              <a:cxnSpLocks/>
            </p:cNvCxnSpPr>
            <p:nvPr/>
          </p:nvCxnSpPr>
          <p:spPr>
            <a:xfrm>
              <a:off x="9521097" y="4793646"/>
              <a:ext cx="292" cy="168590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sp>
        <p:nvSpPr>
          <p:cNvPr id="114" name="ZoneTexte 113">
            <a:extLst>
              <a:ext uri="{FF2B5EF4-FFF2-40B4-BE49-F238E27FC236}">
                <a16:creationId xmlns:a16="http://schemas.microsoft.com/office/drawing/2014/main" id="{219EDE1A-2061-49BD-8D6C-061E98E747BB}"/>
              </a:ext>
            </a:extLst>
          </p:cNvPr>
          <p:cNvSpPr txBox="1"/>
          <p:nvPr/>
        </p:nvSpPr>
        <p:spPr>
          <a:xfrm>
            <a:off x="0" y="6430028"/>
            <a:ext cx="11941085" cy="646331"/>
          </a:xfrm>
          <a:prstGeom prst="rect">
            <a:avLst/>
          </a:prstGeom>
          <a:noFill/>
        </p:spPr>
        <p:txBody>
          <a:bodyPr wrap="square">
            <a:spAutoFit/>
          </a:bodyPr>
          <a:lstStyle/>
          <a:p>
            <a:r>
              <a:rPr lang="fr-FR" sz="1800" dirty="0">
                <a:solidFill>
                  <a:schemeClr val="bg1"/>
                </a:solidFill>
                <a:latin typeface="Rajdhani" panose="02000000000000000000" pitchFamily="2" charset="0"/>
                <a:cs typeface="Rajdhani" panose="02000000000000000000" pitchFamily="2" charset="0"/>
              </a:rPr>
              <a:t>Ces 6 modalités d’apprentissage sont issues du modèle théorique « </a:t>
            </a:r>
            <a:r>
              <a:rPr lang="fr-FR" sz="1800" dirty="0" err="1">
                <a:solidFill>
                  <a:schemeClr val="bg1"/>
                </a:solidFill>
                <a:latin typeface="Rajdhani" panose="02000000000000000000" pitchFamily="2" charset="0"/>
                <a:cs typeface="Rajdhani" panose="02000000000000000000" pitchFamily="2" charset="0"/>
              </a:rPr>
              <a:t>Conversational</a:t>
            </a:r>
            <a:r>
              <a:rPr lang="fr-FR" sz="1800" dirty="0">
                <a:solidFill>
                  <a:schemeClr val="bg1"/>
                </a:solidFill>
                <a:latin typeface="Rajdhani" panose="02000000000000000000" pitchFamily="2" charset="0"/>
                <a:cs typeface="Rajdhani" panose="02000000000000000000" pitchFamily="2" charset="0"/>
              </a:rPr>
              <a:t> </a:t>
            </a:r>
            <a:r>
              <a:rPr lang="fr-FR" sz="1800" dirty="0" err="1">
                <a:solidFill>
                  <a:schemeClr val="bg1"/>
                </a:solidFill>
                <a:latin typeface="Rajdhani" panose="02000000000000000000" pitchFamily="2" charset="0"/>
                <a:cs typeface="Rajdhani" panose="02000000000000000000" pitchFamily="2" charset="0"/>
              </a:rPr>
              <a:t>framework</a:t>
            </a:r>
            <a:r>
              <a:rPr lang="fr-FR" sz="1800" dirty="0">
                <a:solidFill>
                  <a:schemeClr val="bg1"/>
                </a:solidFill>
                <a:latin typeface="Rajdhani" panose="02000000000000000000" pitchFamily="2" charset="0"/>
                <a:cs typeface="Rajdhani" panose="02000000000000000000" pitchFamily="2" charset="0"/>
              </a:rPr>
              <a:t> » de Diana Laurillard (2012).</a:t>
            </a:r>
          </a:p>
          <a:p>
            <a:pPr marL="0" lvl="0" indent="0" algn="l" rtl="0">
              <a:spcBef>
                <a:spcPts val="0"/>
              </a:spcBef>
              <a:spcAft>
                <a:spcPts val="0"/>
              </a:spcAft>
              <a:buNone/>
            </a:pPr>
            <a:endParaRPr lang="fr-FR" sz="1800" dirty="0">
              <a:solidFill>
                <a:schemeClr val="bg1"/>
              </a:solidFill>
              <a:latin typeface="Rajdhani" panose="02000000000000000000" pitchFamily="2" charset="0"/>
              <a:ea typeface="Raleway"/>
              <a:cs typeface="Rajdhani" panose="02000000000000000000" pitchFamily="2" charset="0"/>
              <a:sym typeface="Raleway"/>
            </a:endParaRPr>
          </a:p>
        </p:txBody>
      </p:sp>
    </p:spTree>
    <p:custDataLst>
      <p:tags r:id="rId1"/>
    </p:custDataLst>
    <p:extLst>
      <p:ext uri="{BB962C8B-B14F-4D97-AF65-F5344CB8AC3E}">
        <p14:creationId xmlns:p14="http://schemas.microsoft.com/office/powerpoint/2010/main" val="1276230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4" name="Groupe 13">
            <a:extLst>
              <a:ext uri="{FF2B5EF4-FFF2-40B4-BE49-F238E27FC236}">
                <a16:creationId xmlns:a16="http://schemas.microsoft.com/office/drawing/2014/main" id="{A707BEB5-3615-A331-B5F3-5BFE9A7B776E}"/>
              </a:ext>
            </a:extLst>
          </p:cNvPr>
          <p:cNvGrpSpPr/>
          <p:nvPr/>
        </p:nvGrpSpPr>
        <p:grpSpPr>
          <a:xfrm>
            <a:off x="640506" y="2615164"/>
            <a:ext cx="11551494" cy="1627671"/>
            <a:chOff x="440481" y="2615165"/>
            <a:chExt cx="11551494" cy="1627671"/>
          </a:xfrm>
        </p:grpSpPr>
        <p:sp>
          <p:nvSpPr>
            <p:cNvPr id="6" name="ZoneTexte 5">
              <a:extLst>
                <a:ext uri="{FF2B5EF4-FFF2-40B4-BE49-F238E27FC236}">
                  <a16:creationId xmlns:a16="http://schemas.microsoft.com/office/drawing/2014/main" id="{5C52538C-8115-7E8C-FE3B-D76EDED48E71}"/>
                </a:ext>
              </a:extLst>
            </p:cNvPr>
            <p:cNvSpPr txBox="1"/>
            <p:nvPr/>
          </p:nvSpPr>
          <p:spPr>
            <a:xfrm>
              <a:off x="2397057" y="3136613"/>
              <a:ext cx="9594918" cy="584775"/>
            </a:xfrm>
            <a:prstGeom prst="rect">
              <a:avLst/>
            </a:prstGeom>
            <a:noFill/>
          </p:spPr>
          <p:txBody>
            <a:bodyPr wrap="square" rtlCol="0">
              <a:spAutoFit/>
            </a:bodyPr>
            <a:lstStyle/>
            <a:p>
              <a:r>
                <a:rPr lang="fr-FR" sz="3200" dirty="0">
                  <a:solidFill>
                    <a:schemeClr val="bg1"/>
                  </a:solidFill>
                  <a:latin typeface="Orbitron" panose="02000000000000000000" pitchFamily="2" charset="0"/>
                </a:rPr>
                <a:t>02  [ Un outil d’aide à la conception ]</a:t>
              </a:r>
            </a:p>
          </p:txBody>
        </p:sp>
        <p:pic>
          <p:nvPicPr>
            <p:cNvPr id="12" name="Graphique 11">
              <a:extLst>
                <a:ext uri="{FF2B5EF4-FFF2-40B4-BE49-F238E27FC236}">
                  <a16:creationId xmlns:a16="http://schemas.microsoft.com/office/drawing/2014/main" id="{7738D837-E703-279F-C797-B196BA3A5E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40481" y="2615165"/>
              <a:ext cx="1630497" cy="1627671"/>
            </a:xfrm>
            <a:prstGeom prst="rect">
              <a:avLst/>
            </a:prstGeom>
          </p:spPr>
        </p:pic>
      </p:grpSp>
    </p:spTree>
    <p:custDataLst>
      <p:tags r:id="rId1"/>
    </p:custDataLst>
    <p:extLst>
      <p:ext uri="{BB962C8B-B14F-4D97-AF65-F5344CB8AC3E}">
        <p14:creationId xmlns:p14="http://schemas.microsoft.com/office/powerpoint/2010/main" val="2557204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Graphique 2">
            <a:extLst>
              <a:ext uri="{FF2B5EF4-FFF2-40B4-BE49-F238E27FC236}">
                <a16:creationId xmlns:a16="http://schemas.microsoft.com/office/drawing/2014/main" id="{887A5128-FB31-CE3D-9A5C-426C6B1ABF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50914" y="234262"/>
            <a:ext cx="1025456" cy="1023678"/>
          </a:xfrm>
          <a:prstGeom prst="rect">
            <a:avLst/>
          </a:prstGeom>
        </p:spPr>
      </p:pic>
      <p:pic>
        <p:nvPicPr>
          <p:cNvPr id="12" name="Image 11">
            <a:extLst>
              <a:ext uri="{FF2B5EF4-FFF2-40B4-BE49-F238E27FC236}">
                <a16:creationId xmlns:a16="http://schemas.microsoft.com/office/drawing/2014/main" id="{CD22EE79-DE8F-4379-B1B0-FD2016D0603C}"/>
              </a:ext>
            </a:extLst>
          </p:cNvPr>
          <p:cNvPicPr>
            <a:picLocks noChangeAspect="1"/>
          </p:cNvPicPr>
          <p:nvPr/>
        </p:nvPicPr>
        <p:blipFill>
          <a:blip r:embed="rId7"/>
          <a:stretch>
            <a:fillRect/>
          </a:stretch>
        </p:blipFill>
        <p:spPr>
          <a:xfrm>
            <a:off x="3820862" y="0"/>
            <a:ext cx="5921881" cy="6858000"/>
          </a:xfrm>
          <a:prstGeom prst="rect">
            <a:avLst/>
          </a:prstGeom>
        </p:spPr>
      </p:pic>
      <p:sp>
        <p:nvSpPr>
          <p:cNvPr id="13" name="ZoneTexte 12">
            <a:extLst>
              <a:ext uri="{FF2B5EF4-FFF2-40B4-BE49-F238E27FC236}">
                <a16:creationId xmlns:a16="http://schemas.microsoft.com/office/drawing/2014/main" id="{29BA03F4-4D73-4D1F-8D83-E5EFC60A4DD1}"/>
              </a:ext>
            </a:extLst>
          </p:cNvPr>
          <p:cNvSpPr txBox="1"/>
          <p:nvPr/>
        </p:nvSpPr>
        <p:spPr>
          <a:xfrm>
            <a:off x="3211286" y="234262"/>
            <a:ext cx="555927" cy="492443"/>
          </a:xfrm>
          <a:prstGeom prst="rect">
            <a:avLst/>
          </a:prstGeom>
          <a:noFill/>
        </p:spPr>
        <p:txBody>
          <a:bodyPr wrap="square" lIns="0" tIns="0" rIns="0" bIns="0" rtlCol="0">
            <a:spAutoFit/>
          </a:bodyPr>
          <a:lstStyle/>
          <a:p>
            <a:r>
              <a:rPr lang="fr-FR" sz="3200" dirty="0">
                <a:solidFill>
                  <a:srgbClr val="DBDDDC"/>
                </a:solidFill>
                <a:latin typeface="Calibri" panose="020F0502020204030204" pitchFamily="34" charset="0"/>
                <a:cs typeface="Calibri" panose="020F0502020204030204" pitchFamily="34" charset="0"/>
                <a:sym typeface="Wingdings" panose="05000000000000000000" pitchFamily="2" charset="2"/>
              </a:rPr>
              <a:t>❶</a:t>
            </a:r>
            <a:endParaRPr lang="fr-FR" sz="3200" dirty="0">
              <a:solidFill>
                <a:srgbClr val="DBDDDC"/>
              </a:solidFill>
            </a:endParaRPr>
          </a:p>
        </p:txBody>
      </p:sp>
      <p:sp>
        <p:nvSpPr>
          <p:cNvPr id="14" name="ZoneTexte 13">
            <a:extLst>
              <a:ext uri="{FF2B5EF4-FFF2-40B4-BE49-F238E27FC236}">
                <a16:creationId xmlns:a16="http://schemas.microsoft.com/office/drawing/2014/main" id="{21AA4B36-43D0-4F38-B916-AB0ED32BF6BB}"/>
              </a:ext>
            </a:extLst>
          </p:cNvPr>
          <p:cNvSpPr txBox="1"/>
          <p:nvPr/>
        </p:nvSpPr>
        <p:spPr>
          <a:xfrm>
            <a:off x="1172253" y="280428"/>
            <a:ext cx="2025066" cy="400110"/>
          </a:xfrm>
          <a:prstGeom prst="rect">
            <a:avLst/>
          </a:prstGeom>
          <a:noFill/>
        </p:spPr>
        <p:txBody>
          <a:bodyPr wrap="square">
            <a:spAutoFit/>
          </a:bodyPr>
          <a:lstStyle/>
          <a:p>
            <a:pPr marL="0" lvl="0" indent="0" algn="r" rtl="0">
              <a:spcBef>
                <a:spcPts val="0"/>
              </a:spcBef>
              <a:spcAft>
                <a:spcPts val="0"/>
              </a:spcAft>
              <a:buNone/>
            </a:pPr>
            <a:r>
              <a:rPr lang="fr-FR" sz="2000" b="1" dirty="0">
                <a:solidFill>
                  <a:schemeClr val="bg1"/>
                </a:solidFill>
                <a:latin typeface="Rajdhani" panose="02000000000000000000" pitchFamily="2" charset="0"/>
                <a:ea typeface="Raleway"/>
                <a:cs typeface="Rajdhani" panose="02000000000000000000" pitchFamily="2" charset="0"/>
                <a:sym typeface="Raleway"/>
              </a:rPr>
              <a:t>Choix du mode</a:t>
            </a:r>
          </a:p>
        </p:txBody>
      </p:sp>
      <p:sp>
        <p:nvSpPr>
          <p:cNvPr id="15" name="ZoneTexte 14">
            <a:extLst>
              <a:ext uri="{FF2B5EF4-FFF2-40B4-BE49-F238E27FC236}">
                <a16:creationId xmlns:a16="http://schemas.microsoft.com/office/drawing/2014/main" id="{1CD84CB1-45C1-4390-9604-5EDCF31248EC}"/>
              </a:ext>
            </a:extLst>
          </p:cNvPr>
          <p:cNvSpPr txBox="1"/>
          <p:nvPr/>
        </p:nvSpPr>
        <p:spPr>
          <a:xfrm>
            <a:off x="3211286" y="1304106"/>
            <a:ext cx="555927" cy="492443"/>
          </a:xfrm>
          <a:prstGeom prst="rect">
            <a:avLst/>
          </a:prstGeom>
          <a:noFill/>
        </p:spPr>
        <p:txBody>
          <a:bodyPr wrap="square" lIns="0" tIns="0" rIns="0" bIns="0" rtlCol="0">
            <a:spAutoFit/>
          </a:bodyPr>
          <a:lstStyle/>
          <a:p>
            <a:r>
              <a:rPr lang="fr-FR" sz="3200" dirty="0">
                <a:solidFill>
                  <a:srgbClr val="DBDDDC"/>
                </a:solidFill>
                <a:latin typeface="Calibri" panose="020F0502020204030204" pitchFamily="34" charset="0"/>
                <a:cs typeface="Calibri" panose="020F0502020204030204" pitchFamily="34" charset="0"/>
                <a:sym typeface="Wingdings" panose="05000000000000000000" pitchFamily="2" charset="2"/>
              </a:rPr>
              <a:t>❷</a:t>
            </a:r>
            <a:endParaRPr lang="fr-FR" sz="3200" dirty="0">
              <a:solidFill>
                <a:srgbClr val="DBDDDC"/>
              </a:solidFill>
            </a:endParaRPr>
          </a:p>
        </p:txBody>
      </p:sp>
      <p:sp>
        <p:nvSpPr>
          <p:cNvPr id="16" name="ZoneTexte 15">
            <a:extLst>
              <a:ext uri="{FF2B5EF4-FFF2-40B4-BE49-F238E27FC236}">
                <a16:creationId xmlns:a16="http://schemas.microsoft.com/office/drawing/2014/main" id="{7A5F42A7-12EC-43CB-836A-05D0D4328E9A}"/>
              </a:ext>
            </a:extLst>
          </p:cNvPr>
          <p:cNvSpPr txBox="1"/>
          <p:nvPr/>
        </p:nvSpPr>
        <p:spPr>
          <a:xfrm>
            <a:off x="1172253" y="1350272"/>
            <a:ext cx="2025066" cy="707886"/>
          </a:xfrm>
          <a:prstGeom prst="rect">
            <a:avLst/>
          </a:prstGeom>
          <a:noFill/>
        </p:spPr>
        <p:txBody>
          <a:bodyPr wrap="square">
            <a:spAutoFit/>
          </a:bodyPr>
          <a:lstStyle/>
          <a:p>
            <a:pPr marL="0" lvl="0" indent="0" algn="r" rtl="0">
              <a:spcBef>
                <a:spcPts val="0"/>
              </a:spcBef>
              <a:spcAft>
                <a:spcPts val="0"/>
              </a:spcAft>
              <a:buNone/>
            </a:pPr>
            <a:r>
              <a:rPr lang="fr-FR" sz="2000" b="1" dirty="0">
                <a:solidFill>
                  <a:schemeClr val="bg1"/>
                </a:solidFill>
                <a:latin typeface="Rajdhani" panose="02000000000000000000" pitchFamily="2" charset="0"/>
                <a:ea typeface="Raleway"/>
                <a:cs typeface="Rajdhani" panose="02000000000000000000" pitchFamily="2" charset="0"/>
                <a:sym typeface="Raleway"/>
              </a:rPr>
              <a:t>Organisation des tâches</a:t>
            </a:r>
          </a:p>
        </p:txBody>
      </p:sp>
      <p:sp>
        <p:nvSpPr>
          <p:cNvPr id="17" name="ZoneTexte 16">
            <a:extLst>
              <a:ext uri="{FF2B5EF4-FFF2-40B4-BE49-F238E27FC236}">
                <a16:creationId xmlns:a16="http://schemas.microsoft.com/office/drawing/2014/main" id="{59F6D723-DE65-495C-9FCC-9DC790B903FD}"/>
              </a:ext>
            </a:extLst>
          </p:cNvPr>
          <p:cNvSpPr txBox="1"/>
          <p:nvPr/>
        </p:nvSpPr>
        <p:spPr>
          <a:xfrm>
            <a:off x="9862495" y="1753006"/>
            <a:ext cx="555927" cy="492443"/>
          </a:xfrm>
          <a:prstGeom prst="rect">
            <a:avLst/>
          </a:prstGeom>
          <a:noFill/>
        </p:spPr>
        <p:txBody>
          <a:bodyPr wrap="square" lIns="0" tIns="0" rIns="0" bIns="0" rtlCol="0">
            <a:spAutoFit/>
          </a:bodyPr>
          <a:lstStyle/>
          <a:p>
            <a:r>
              <a:rPr lang="fr-FR" sz="3200" dirty="0">
                <a:solidFill>
                  <a:srgbClr val="DBDDDC"/>
                </a:solidFill>
                <a:latin typeface="Calibri" panose="020F0502020204030204" pitchFamily="34" charset="0"/>
                <a:cs typeface="Calibri" panose="020F0502020204030204" pitchFamily="34" charset="0"/>
                <a:sym typeface="Wingdings" panose="05000000000000000000" pitchFamily="2" charset="2"/>
              </a:rPr>
              <a:t>❸</a:t>
            </a:r>
            <a:endParaRPr lang="fr-FR" sz="3200" dirty="0">
              <a:solidFill>
                <a:srgbClr val="DBDDDC"/>
              </a:solidFill>
            </a:endParaRPr>
          </a:p>
        </p:txBody>
      </p:sp>
      <p:sp>
        <p:nvSpPr>
          <p:cNvPr id="18" name="ZoneTexte 17">
            <a:extLst>
              <a:ext uri="{FF2B5EF4-FFF2-40B4-BE49-F238E27FC236}">
                <a16:creationId xmlns:a16="http://schemas.microsoft.com/office/drawing/2014/main" id="{97644CF4-ADC9-4191-BB18-2FDDF3640D42}"/>
              </a:ext>
            </a:extLst>
          </p:cNvPr>
          <p:cNvSpPr txBox="1"/>
          <p:nvPr/>
        </p:nvSpPr>
        <p:spPr>
          <a:xfrm>
            <a:off x="10373805" y="1786069"/>
            <a:ext cx="1644024" cy="707886"/>
          </a:xfrm>
          <a:prstGeom prst="rect">
            <a:avLst/>
          </a:prstGeom>
          <a:noFill/>
        </p:spPr>
        <p:txBody>
          <a:bodyPr wrap="square">
            <a:spAutoFit/>
          </a:bodyPr>
          <a:lstStyle/>
          <a:p>
            <a:pPr marL="0" lvl="0" indent="0" rtl="0">
              <a:spcBef>
                <a:spcPts val="0"/>
              </a:spcBef>
              <a:spcAft>
                <a:spcPts val="0"/>
              </a:spcAft>
              <a:buNone/>
            </a:pPr>
            <a:r>
              <a:rPr lang="fr-FR" sz="2000" b="1" dirty="0">
                <a:solidFill>
                  <a:schemeClr val="bg1"/>
                </a:solidFill>
                <a:latin typeface="Rajdhani" panose="02000000000000000000" pitchFamily="2" charset="0"/>
                <a:ea typeface="Raleway"/>
                <a:cs typeface="Rajdhani" panose="02000000000000000000" pitchFamily="2" charset="0"/>
                <a:sym typeface="Raleway"/>
              </a:rPr>
              <a:t>Sélection des activités</a:t>
            </a:r>
          </a:p>
        </p:txBody>
      </p:sp>
      <p:sp>
        <p:nvSpPr>
          <p:cNvPr id="19" name="ZoneTexte 18">
            <a:extLst>
              <a:ext uri="{FF2B5EF4-FFF2-40B4-BE49-F238E27FC236}">
                <a16:creationId xmlns:a16="http://schemas.microsoft.com/office/drawing/2014/main" id="{60F64F4D-BF4E-4CD1-B7D6-D6B51F172C02}"/>
              </a:ext>
            </a:extLst>
          </p:cNvPr>
          <p:cNvSpPr txBox="1"/>
          <p:nvPr/>
        </p:nvSpPr>
        <p:spPr>
          <a:xfrm>
            <a:off x="9862495" y="2904639"/>
            <a:ext cx="555927" cy="492443"/>
          </a:xfrm>
          <a:prstGeom prst="rect">
            <a:avLst/>
          </a:prstGeom>
          <a:noFill/>
        </p:spPr>
        <p:txBody>
          <a:bodyPr wrap="square" lIns="0" tIns="0" rIns="0" bIns="0" rtlCol="0">
            <a:spAutoFit/>
          </a:bodyPr>
          <a:lstStyle/>
          <a:p>
            <a:r>
              <a:rPr lang="fr-FR" sz="3200" dirty="0">
                <a:solidFill>
                  <a:srgbClr val="DBDDDC"/>
                </a:solidFill>
                <a:latin typeface="Calibri" panose="020F0502020204030204" pitchFamily="34" charset="0"/>
                <a:cs typeface="Calibri" panose="020F0502020204030204" pitchFamily="34" charset="0"/>
                <a:sym typeface="Wingdings" panose="05000000000000000000" pitchFamily="2" charset="2"/>
              </a:rPr>
              <a:t>❹</a:t>
            </a:r>
            <a:endParaRPr lang="fr-FR" sz="3200" dirty="0">
              <a:solidFill>
                <a:srgbClr val="DBDDDC"/>
              </a:solidFill>
            </a:endParaRPr>
          </a:p>
        </p:txBody>
      </p:sp>
      <p:sp>
        <p:nvSpPr>
          <p:cNvPr id="20" name="ZoneTexte 19">
            <a:extLst>
              <a:ext uri="{FF2B5EF4-FFF2-40B4-BE49-F238E27FC236}">
                <a16:creationId xmlns:a16="http://schemas.microsoft.com/office/drawing/2014/main" id="{584F8941-885E-4C78-9B7B-D2559EEA5FDA}"/>
              </a:ext>
            </a:extLst>
          </p:cNvPr>
          <p:cNvSpPr txBox="1"/>
          <p:nvPr/>
        </p:nvSpPr>
        <p:spPr>
          <a:xfrm>
            <a:off x="10373805" y="2937702"/>
            <a:ext cx="1644024" cy="1015663"/>
          </a:xfrm>
          <a:prstGeom prst="rect">
            <a:avLst/>
          </a:prstGeom>
          <a:noFill/>
        </p:spPr>
        <p:txBody>
          <a:bodyPr wrap="square">
            <a:spAutoFit/>
          </a:bodyPr>
          <a:lstStyle/>
          <a:p>
            <a:pPr marL="0" lvl="0" indent="0" rtl="0">
              <a:spcBef>
                <a:spcPts val="0"/>
              </a:spcBef>
              <a:spcAft>
                <a:spcPts val="0"/>
              </a:spcAft>
              <a:buNone/>
            </a:pPr>
            <a:r>
              <a:rPr lang="fr-FR" sz="2000" b="1" dirty="0">
                <a:solidFill>
                  <a:schemeClr val="bg1"/>
                </a:solidFill>
                <a:latin typeface="Rajdhani" panose="02000000000000000000" pitchFamily="2" charset="0"/>
                <a:ea typeface="Raleway"/>
                <a:cs typeface="Rajdhani" panose="02000000000000000000" pitchFamily="2" charset="0"/>
                <a:sym typeface="Raleway"/>
              </a:rPr>
              <a:t>Saisie du plan d’action et analyse</a:t>
            </a:r>
          </a:p>
        </p:txBody>
      </p:sp>
      <p:sp>
        <p:nvSpPr>
          <p:cNvPr id="21" name="ZoneTexte 20">
            <a:extLst>
              <a:ext uri="{FF2B5EF4-FFF2-40B4-BE49-F238E27FC236}">
                <a16:creationId xmlns:a16="http://schemas.microsoft.com/office/drawing/2014/main" id="{26D6308C-28C4-41B1-830D-B5F4D2712D33}"/>
              </a:ext>
            </a:extLst>
          </p:cNvPr>
          <p:cNvSpPr txBox="1"/>
          <p:nvPr/>
        </p:nvSpPr>
        <p:spPr>
          <a:xfrm>
            <a:off x="9862495" y="4400503"/>
            <a:ext cx="555927" cy="492443"/>
          </a:xfrm>
          <a:prstGeom prst="rect">
            <a:avLst/>
          </a:prstGeom>
          <a:noFill/>
        </p:spPr>
        <p:txBody>
          <a:bodyPr wrap="square" lIns="0" tIns="0" rIns="0" bIns="0" rtlCol="0">
            <a:spAutoFit/>
          </a:bodyPr>
          <a:lstStyle/>
          <a:p>
            <a:r>
              <a:rPr lang="fr-FR" sz="3200" dirty="0">
                <a:solidFill>
                  <a:srgbClr val="DBDDDC"/>
                </a:solidFill>
                <a:latin typeface="Calibri" panose="020F0502020204030204" pitchFamily="34" charset="0"/>
                <a:cs typeface="Calibri" panose="020F0502020204030204" pitchFamily="34" charset="0"/>
                <a:sym typeface="Wingdings" panose="05000000000000000000" pitchFamily="2" charset="2"/>
              </a:rPr>
              <a:t>❺</a:t>
            </a:r>
            <a:endParaRPr lang="fr-FR" sz="3200" dirty="0">
              <a:solidFill>
                <a:srgbClr val="DBDDDC"/>
              </a:solidFill>
            </a:endParaRPr>
          </a:p>
        </p:txBody>
      </p:sp>
      <p:sp>
        <p:nvSpPr>
          <p:cNvPr id="22" name="ZoneTexte 21">
            <a:extLst>
              <a:ext uri="{FF2B5EF4-FFF2-40B4-BE49-F238E27FC236}">
                <a16:creationId xmlns:a16="http://schemas.microsoft.com/office/drawing/2014/main" id="{FB793C9F-B1E6-40D7-9069-8B0D0C978DE4}"/>
              </a:ext>
            </a:extLst>
          </p:cNvPr>
          <p:cNvSpPr txBox="1"/>
          <p:nvPr/>
        </p:nvSpPr>
        <p:spPr>
          <a:xfrm>
            <a:off x="10373805" y="4433566"/>
            <a:ext cx="1644024" cy="400110"/>
          </a:xfrm>
          <a:prstGeom prst="rect">
            <a:avLst/>
          </a:prstGeom>
          <a:noFill/>
        </p:spPr>
        <p:txBody>
          <a:bodyPr wrap="square">
            <a:spAutoFit/>
          </a:bodyPr>
          <a:lstStyle/>
          <a:p>
            <a:pPr marL="0" lvl="0" indent="0" rtl="0">
              <a:spcBef>
                <a:spcPts val="0"/>
              </a:spcBef>
              <a:spcAft>
                <a:spcPts val="0"/>
              </a:spcAft>
              <a:buNone/>
            </a:pPr>
            <a:r>
              <a:rPr lang="fr-FR" sz="2000" b="1" dirty="0">
                <a:solidFill>
                  <a:schemeClr val="bg1"/>
                </a:solidFill>
                <a:latin typeface="Rajdhani" panose="02000000000000000000" pitchFamily="2" charset="0"/>
                <a:ea typeface="Raleway"/>
                <a:cs typeface="Rajdhani" panose="02000000000000000000" pitchFamily="2" charset="0"/>
                <a:sym typeface="Raleway"/>
              </a:rPr>
              <a:t>Export</a:t>
            </a:r>
          </a:p>
        </p:txBody>
      </p:sp>
    </p:spTree>
    <p:custDataLst>
      <p:tags r:id="rId1"/>
    </p:custDataLst>
    <p:extLst>
      <p:ext uri="{BB962C8B-B14F-4D97-AF65-F5344CB8AC3E}">
        <p14:creationId xmlns:p14="http://schemas.microsoft.com/office/powerpoint/2010/main" val="12421697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2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6942</TotalTime>
  <Words>3892</Words>
  <Application>Microsoft Office PowerPoint</Application>
  <PresentationFormat>Grand écran</PresentationFormat>
  <Paragraphs>496</Paragraphs>
  <Slides>26</Slides>
  <Notes>24</Notes>
  <HiddenSlides>6</HiddenSlides>
  <MMClips>2</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26</vt:i4>
      </vt:variant>
    </vt:vector>
  </HeadingPairs>
  <TitlesOfParts>
    <vt:vector size="41" baseType="lpstr">
      <vt:lpstr>Arial</vt:lpstr>
      <vt:lpstr>Arial Black</vt:lpstr>
      <vt:lpstr>Bradley Hand ITC</vt:lpstr>
      <vt:lpstr>Broadway</vt:lpstr>
      <vt:lpstr>Calibri</vt:lpstr>
      <vt:lpstr>Calibri Light</vt:lpstr>
      <vt:lpstr>Helvetica Light</vt:lpstr>
      <vt:lpstr>Marlett</vt:lpstr>
      <vt:lpstr>Orbitron</vt:lpstr>
      <vt:lpstr>Poppins</vt:lpstr>
      <vt:lpstr>Rajdhani</vt:lpstr>
      <vt:lpstr>Raleway</vt:lpstr>
      <vt:lpstr>Symbol</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UTT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Lucie Lemaitre</dc:creator>
  <cp:lastModifiedBy>Stephane KLEIN</cp:lastModifiedBy>
  <cp:revision>100</cp:revision>
  <dcterms:created xsi:type="dcterms:W3CDTF">2023-01-18T15:07:44Z</dcterms:created>
  <dcterms:modified xsi:type="dcterms:W3CDTF">2023-06-30T15:27:16Z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457FDE06-3860-4B21-969C-5704E6847568</vt:lpwstr>
  </property>
  <property fmtid="{D5CDD505-2E9C-101B-9397-08002B2CF9AE}" pid="3" name="ArticulatePath">
    <vt:lpwstr>Présentation1</vt:lpwstr>
  </property>
</Properties>
</file>