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86" r:id="rId3"/>
    <p:sldId id="261" r:id="rId4"/>
    <p:sldId id="300" r:id="rId5"/>
    <p:sldId id="303" r:id="rId6"/>
    <p:sldId id="304" r:id="rId7"/>
    <p:sldId id="279" r:id="rId8"/>
  </p:sldIdLst>
  <p:sldSz cx="12192000" cy="6858000"/>
  <p:notesSz cx="6858000" cy="9144000"/>
  <p:custDataLst>
    <p:tags r:id="rId1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120"/>
    <a:srgbClr val="48A0D9"/>
    <a:srgbClr val="DBDDDC"/>
    <a:srgbClr val="0C2C3E"/>
    <a:srgbClr val="124F6E"/>
    <a:srgbClr val="0D3A51"/>
    <a:srgbClr val="DA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072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0A69-6E97-470C-B1B9-4D14CA1384DD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32F0-C339-42CC-A725-6959B01C44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2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45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82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65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0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10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270C7-08A5-4EF1-E0AC-C0104D6E6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2E59F3-F210-3909-D3E0-00A30317E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A842D-D12C-AD8E-1838-91F35EA9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6C839-FD89-62AD-07B8-364CB8A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17E73-00AF-79D8-0DC2-14D2C09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79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E5EE-72BA-9C64-970F-CBEF0948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EE346-0C4B-22E3-C1B5-A888FDB78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ADE17-6264-EE15-7B9A-A18F07AB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CF0F9D-3121-1EAF-9D29-D42FFE3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0545D-4570-634D-DA02-F693340E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8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1DDC0E-C9A8-076D-9ADC-D0AFE2F7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971339-E6EE-30FB-2DCE-D5BC3087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8170-0D50-8D41-FB61-CB5DF826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63E5A-1E30-3834-ECA1-69D924CF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8351C-CBB3-1606-418C-4157D239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1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16A59-2CF7-52A4-70A9-FDF511B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BB48C-07FB-9CDA-FCCD-5421702B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ECEBB-C7DA-9EA5-BA13-70C14514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72330-9135-9B91-6131-DC2AE43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9B8F8-20EB-A657-D702-CAAE63F0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081CE-C15C-91E0-8054-38AAB52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6CBAD5-1B23-062B-0659-C0D32791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28E1C-5BAD-2E4A-60B0-938A125B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D683FE-BB1F-3A2A-32B2-CD8412CB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53761-3415-8A3F-9B59-A5D2F66E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124BD-1199-E9C3-BA61-BB2041C9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00CCB-A1F4-088B-66DB-F3EC146A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1FC9EF-3872-5FE5-B36E-E13E4967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186CD-363F-D684-CDB4-2AAE464D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B5755-2173-E202-DC64-BA1DAA1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00F5D-EF42-0493-AA0D-1D383FBF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8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8C472-03A3-69A0-CA41-B2578F61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3E531A-D979-2DE2-F85D-5824C9B6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9251A-69D7-36D3-3EA3-83504067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647772-9A34-FD5D-3F0A-09D6043A3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AD168F-2788-912D-12F8-BD063FEFC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79AE07-B6D7-200D-CF28-A82DBCDB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7A0733-8E9B-F5EA-5733-B0F174E3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2B09F6-13CB-479A-263B-6BCB908A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7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DB900-DF63-C5C5-806D-330838FF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D8A7CD-4D6D-ACA7-0D2D-BF2B2EFF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71490D-BD82-90FB-FA00-A9049C0A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A4A5C2-0A6A-9FAA-2098-19304C80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8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6E5C1A-24AE-99A6-3F39-4CA028FC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BA979F-EBC6-62D5-43BC-A2B7554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FA712-55AD-F22C-B1C9-12D7EBF3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4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3E5-4783-7A4A-E9CC-DADF7931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51D99-F40A-D274-319A-770036B3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921E2-122F-68CA-A441-E0205942B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63AD49-BF9D-696F-FE66-EF3FD21A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1BB06F-3645-844E-D665-D9030714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467CC-AB4E-630E-8AEE-BD0B8CDE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8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4B848-3C85-3CCC-1CBB-1DD37B96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0C15D9-DBEA-B21C-2D1E-80ED514DD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719D91-0891-C279-1D71-185C79AF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070C71-76D0-3086-5565-59A1D99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ED78E-451D-9239-6CC8-DA79B85B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BC07D-A103-6F7A-3008-E32BBB86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ABF607-8F1B-A5B0-E988-99072ED5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13947-2875-008B-1663-64FD5CE1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B21B5-AB71-7466-90CD-6309C8E2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764EE-4F19-8782-FB0A-3FBE014DC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4A3D3-4FDC-25CA-D868-5F929FBB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8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51999B-791B-E185-A59D-F26BEF7B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C900D3-FE81-662F-0F33-9C4A73A300D4}"/>
              </a:ext>
            </a:extLst>
          </p:cNvPr>
          <p:cNvSpPr txBox="1"/>
          <p:nvPr/>
        </p:nvSpPr>
        <p:spPr>
          <a:xfrm>
            <a:off x="1121228" y="4007468"/>
            <a:ext cx="6655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Bière </a:t>
            </a:r>
            <a:r>
              <a:rPr lang="fr-FR" sz="2800" dirty="0" err="1">
                <a:solidFill>
                  <a:schemeClr val="bg1"/>
                </a:solidFill>
                <a:latin typeface="Orbitron" panose="02000000000000000000" pitchFamily="2" charset="0"/>
              </a:rPr>
              <a:t>Perfect</a:t>
            </a:r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, prenez votre </a:t>
            </a:r>
            <a:r>
              <a:rPr lang="fr-FR" sz="2800" i="1" dirty="0">
                <a:solidFill>
                  <a:schemeClr val="bg1"/>
                </a:solidFill>
                <a:latin typeface="Orbitron" panose="02000000000000000000" pitchFamily="2" charset="0"/>
              </a:rPr>
              <a:t>baluchon</a:t>
            </a:r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 et </a:t>
            </a:r>
            <a:r>
              <a:rPr lang="fr-FR" sz="2800" i="1" dirty="0">
                <a:solidFill>
                  <a:schemeClr val="bg1"/>
                </a:solidFill>
                <a:latin typeface="Orbitron" panose="02000000000000000000" pitchFamily="2" charset="0"/>
              </a:rPr>
              <a:t>progressez</a:t>
            </a:r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 en </a:t>
            </a:r>
            <a:r>
              <a:rPr lang="fr-FR" sz="2800" dirty="0" err="1">
                <a:solidFill>
                  <a:schemeClr val="bg1"/>
                </a:solidFill>
                <a:latin typeface="Orbitron" panose="02000000000000000000" pitchFamily="2" charset="0"/>
              </a:rPr>
              <a:t>zythologie</a:t>
            </a:r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!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21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8AE636-D164-993A-5A32-E5A4B71117ED}"/>
              </a:ext>
            </a:extLst>
          </p:cNvPr>
          <p:cNvSpPr txBox="1"/>
          <p:nvPr/>
        </p:nvSpPr>
        <p:spPr>
          <a:xfrm>
            <a:off x="1311206" y="435109"/>
            <a:ext cx="101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Bière </a:t>
            </a:r>
            <a:r>
              <a:rPr lang="fr-FR" sz="2800" dirty="0" err="1">
                <a:solidFill>
                  <a:schemeClr val="bg1"/>
                </a:solidFill>
                <a:latin typeface="Orbitron" panose="02000000000000000000" pitchFamily="2" charset="0"/>
              </a:rPr>
              <a:t>Perfect</a:t>
            </a:r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, prenez votre baluchon et progressez en </a:t>
            </a:r>
            <a:r>
              <a:rPr lang="fr-FR" sz="2800" dirty="0" err="1">
                <a:solidFill>
                  <a:schemeClr val="bg1"/>
                </a:solidFill>
                <a:latin typeface="Orbitron" panose="02000000000000000000" pitchFamily="2" charset="0"/>
              </a:rPr>
              <a:t>zythologie</a:t>
            </a:r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!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2C17C34-412E-DA96-6C39-82CACF236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4" name="Google Shape;536;p31">
            <a:extLst>
              <a:ext uri="{FF2B5EF4-FFF2-40B4-BE49-F238E27FC236}">
                <a16:creationId xmlns:a16="http://schemas.microsoft.com/office/drawing/2014/main" id="{DDD3FF79-3FF0-9835-5F07-84BB443C8568}"/>
              </a:ext>
            </a:extLst>
          </p:cNvPr>
          <p:cNvSpPr txBox="1">
            <a:spLocks/>
          </p:cNvSpPr>
          <p:nvPr/>
        </p:nvSpPr>
        <p:spPr>
          <a:xfrm>
            <a:off x="1868096" y="1578509"/>
            <a:ext cx="2040600" cy="69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400" dirty="0">
                <a:solidFill>
                  <a:srgbClr val="DBDDDC"/>
                </a:solidFill>
                <a:latin typeface="Orbitron" panose="02000000000000000000" pitchFamily="2" charset="0"/>
              </a:rPr>
              <a:t>01</a:t>
            </a:r>
          </a:p>
        </p:txBody>
      </p:sp>
      <p:sp>
        <p:nvSpPr>
          <p:cNvPr id="5" name="Google Shape;537;p31">
            <a:extLst>
              <a:ext uri="{FF2B5EF4-FFF2-40B4-BE49-F238E27FC236}">
                <a16:creationId xmlns:a16="http://schemas.microsoft.com/office/drawing/2014/main" id="{865F681D-2FCE-E95C-03D8-4E81C7820C0E}"/>
              </a:ext>
            </a:extLst>
          </p:cNvPr>
          <p:cNvSpPr txBox="1">
            <a:spLocks/>
          </p:cNvSpPr>
          <p:nvPr/>
        </p:nvSpPr>
        <p:spPr>
          <a:xfrm>
            <a:off x="5421296" y="1578509"/>
            <a:ext cx="2040600" cy="69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02</a:t>
            </a:r>
            <a:endParaRPr lang="en" dirty="0">
              <a:solidFill>
                <a:srgbClr val="DBDDDC"/>
              </a:solidFill>
              <a:latin typeface="Orbitron" panose="02000000000000000000" pitchFamily="2" charset="0"/>
            </a:endParaRPr>
          </a:p>
        </p:txBody>
      </p:sp>
      <p:sp>
        <p:nvSpPr>
          <p:cNvPr id="7" name="Google Shape;538;p31">
            <a:extLst>
              <a:ext uri="{FF2B5EF4-FFF2-40B4-BE49-F238E27FC236}">
                <a16:creationId xmlns:a16="http://schemas.microsoft.com/office/drawing/2014/main" id="{028F3B93-F6FE-8F50-7584-E0D9DF1FD492}"/>
              </a:ext>
            </a:extLst>
          </p:cNvPr>
          <p:cNvSpPr txBox="1">
            <a:spLocks/>
          </p:cNvSpPr>
          <p:nvPr/>
        </p:nvSpPr>
        <p:spPr>
          <a:xfrm>
            <a:off x="33806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03</a:t>
            </a:r>
          </a:p>
        </p:txBody>
      </p:sp>
      <p:sp>
        <p:nvSpPr>
          <p:cNvPr id="8" name="Google Shape;539;p31">
            <a:extLst>
              <a:ext uri="{FF2B5EF4-FFF2-40B4-BE49-F238E27FC236}">
                <a16:creationId xmlns:a16="http://schemas.microsoft.com/office/drawing/2014/main" id="{68B308FB-7E34-6003-9803-B53A185B59CB}"/>
              </a:ext>
            </a:extLst>
          </p:cNvPr>
          <p:cNvSpPr txBox="1">
            <a:spLocks/>
          </p:cNvSpPr>
          <p:nvPr/>
        </p:nvSpPr>
        <p:spPr>
          <a:xfrm>
            <a:off x="69338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04</a:t>
            </a:r>
          </a:p>
        </p:txBody>
      </p:sp>
      <p:sp>
        <p:nvSpPr>
          <p:cNvPr id="9" name="Google Shape;541;p31">
            <a:extLst>
              <a:ext uri="{FF2B5EF4-FFF2-40B4-BE49-F238E27FC236}">
                <a16:creationId xmlns:a16="http://schemas.microsoft.com/office/drawing/2014/main" id="{31DCBA8B-8F8A-8798-45D3-F1A15E4516F1}"/>
              </a:ext>
            </a:extLst>
          </p:cNvPr>
          <p:cNvSpPr txBox="1">
            <a:spLocks/>
          </p:cNvSpPr>
          <p:nvPr/>
        </p:nvSpPr>
        <p:spPr>
          <a:xfrm>
            <a:off x="1868096" y="2276799"/>
            <a:ext cx="2040600" cy="1271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Le public &amp; UE concernés</a:t>
            </a:r>
          </a:p>
        </p:txBody>
      </p:sp>
      <p:sp>
        <p:nvSpPr>
          <p:cNvPr id="10" name="Google Shape;543;p31">
            <a:extLst>
              <a:ext uri="{FF2B5EF4-FFF2-40B4-BE49-F238E27FC236}">
                <a16:creationId xmlns:a16="http://schemas.microsoft.com/office/drawing/2014/main" id="{360F62F3-4F12-52D9-50CF-C65EA25839B1}"/>
              </a:ext>
            </a:extLst>
          </p:cNvPr>
          <p:cNvSpPr txBox="1">
            <a:spLocks/>
          </p:cNvSpPr>
          <p:nvPr/>
        </p:nvSpPr>
        <p:spPr>
          <a:xfrm>
            <a:off x="5421296" y="2276800"/>
            <a:ext cx="2040600" cy="1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Situation des modules </a:t>
            </a:r>
          </a:p>
        </p:txBody>
      </p:sp>
      <p:sp>
        <p:nvSpPr>
          <p:cNvPr id="11" name="Google Shape;545;p31">
            <a:extLst>
              <a:ext uri="{FF2B5EF4-FFF2-40B4-BE49-F238E27FC236}">
                <a16:creationId xmlns:a16="http://schemas.microsoft.com/office/drawing/2014/main" id="{9CACC57C-DC30-9F87-E2B6-682A2186526A}"/>
              </a:ext>
            </a:extLst>
          </p:cNvPr>
          <p:cNvSpPr txBox="1">
            <a:spLocks/>
          </p:cNvSpPr>
          <p:nvPr/>
        </p:nvSpPr>
        <p:spPr>
          <a:xfrm>
            <a:off x="3380696" y="4579592"/>
            <a:ext cx="2040600" cy="1221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La réalisation : les ferments d’un troc</a:t>
            </a:r>
          </a:p>
        </p:txBody>
      </p:sp>
      <p:sp>
        <p:nvSpPr>
          <p:cNvPr id="13" name="Google Shape;547;p31">
            <a:extLst>
              <a:ext uri="{FF2B5EF4-FFF2-40B4-BE49-F238E27FC236}">
                <a16:creationId xmlns:a16="http://schemas.microsoft.com/office/drawing/2014/main" id="{DB8092CE-C192-0F63-FE58-88B76C465055}"/>
              </a:ext>
            </a:extLst>
          </p:cNvPr>
          <p:cNvSpPr txBox="1">
            <a:spLocks/>
          </p:cNvSpPr>
          <p:nvPr/>
        </p:nvSpPr>
        <p:spPr>
          <a:xfrm>
            <a:off x="6933896" y="4579593"/>
            <a:ext cx="2040600" cy="1221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Un sentiment d’expertise pour la µ-brasserie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2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88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Bière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Perfect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, prenez votre baluchon et progressez en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zythologie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4969359-97C2-5FFA-4E1E-ACD41770144C}"/>
              </a:ext>
            </a:extLst>
          </p:cNvPr>
          <p:cNvSpPr/>
          <p:nvPr/>
        </p:nvSpPr>
        <p:spPr>
          <a:xfrm>
            <a:off x="7257440" y="1537647"/>
            <a:ext cx="4259931" cy="4259931"/>
          </a:xfrm>
          <a:prstGeom prst="ellipse">
            <a:avLst/>
          </a:prstGeom>
          <a:solidFill>
            <a:srgbClr val="DADCDB"/>
          </a:solidFill>
          <a:ln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E64F7-73F1-1C8A-2B38-68E6D6E47D55}"/>
              </a:ext>
            </a:extLst>
          </p:cNvPr>
          <p:cNvGrpSpPr/>
          <p:nvPr/>
        </p:nvGrpSpPr>
        <p:grpSpPr>
          <a:xfrm>
            <a:off x="1311207" y="2194318"/>
            <a:ext cx="4490069" cy="2924815"/>
            <a:chOff x="1311207" y="2411968"/>
            <a:chExt cx="4490069" cy="292481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FB529D-CBCC-C204-BFA5-A066C5BAC0AF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18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39F61E-AD96-5835-1DD1-33B4CEF1DB6C}"/>
                </a:ext>
              </a:extLst>
            </p:cNvPr>
            <p:cNvSpPr txBox="1"/>
            <p:nvPr/>
          </p:nvSpPr>
          <p:spPr>
            <a:xfrm>
              <a:off x="1311207" y="3028459"/>
              <a:ext cx="439290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Master 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en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 sciences de 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l’ingénieur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 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industriel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 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en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 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agronomie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, orientation bio-industries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sz="180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echnologies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agro-alimentaires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et des fermentations </a:t>
              </a:r>
              <a:b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Partie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brasserie (20h) </a:t>
              </a:r>
            </a:p>
          </p:txBody>
        </p:sp>
      </p:grpSp>
      <p:grpSp>
        <p:nvGrpSpPr>
          <p:cNvPr id="30" name="Google Shape;654;p36">
            <a:extLst>
              <a:ext uri="{FF2B5EF4-FFF2-40B4-BE49-F238E27FC236}">
                <a16:creationId xmlns:a16="http://schemas.microsoft.com/office/drawing/2014/main" id="{539B5A6C-D407-98D4-FAA7-661724B571D9}"/>
              </a:ext>
            </a:extLst>
          </p:cNvPr>
          <p:cNvGrpSpPr/>
          <p:nvPr/>
        </p:nvGrpSpPr>
        <p:grpSpPr>
          <a:xfrm>
            <a:off x="5936322" y="4588582"/>
            <a:ext cx="440636" cy="435751"/>
            <a:chOff x="7528096" y="2450059"/>
            <a:chExt cx="327976" cy="324316"/>
          </a:xfrm>
          <a:solidFill>
            <a:srgbClr val="DADCDB"/>
          </a:solidFill>
        </p:grpSpPr>
        <p:sp>
          <p:nvSpPr>
            <p:cNvPr id="31" name="Google Shape;655;p36">
              <a:extLst>
                <a:ext uri="{FF2B5EF4-FFF2-40B4-BE49-F238E27FC236}">
                  <a16:creationId xmlns:a16="http://schemas.microsoft.com/office/drawing/2014/main" id="{0C6E0DC9-58FD-77DE-7B16-29969057E621}"/>
                </a:ext>
              </a:extLst>
            </p:cNvPr>
            <p:cNvSpPr/>
            <p:nvPr/>
          </p:nvSpPr>
          <p:spPr>
            <a:xfrm>
              <a:off x="7569411" y="2697187"/>
              <a:ext cx="26928" cy="25623"/>
            </a:xfrm>
            <a:custGeom>
              <a:avLst/>
              <a:gdLst/>
              <a:ahLst/>
              <a:cxnLst/>
              <a:rect l="l" t="t" r="r" b="b"/>
              <a:pathLst>
                <a:path w="846" h="805" extrusionOk="0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2" name="Google Shape;656;p36">
              <a:extLst>
                <a:ext uri="{FF2B5EF4-FFF2-40B4-BE49-F238E27FC236}">
                  <a16:creationId xmlns:a16="http://schemas.microsoft.com/office/drawing/2014/main" id="{A5855261-1D90-CA88-6DA1-04987CF59877}"/>
                </a:ext>
              </a:extLst>
            </p:cNvPr>
            <p:cNvSpPr/>
            <p:nvPr/>
          </p:nvSpPr>
          <p:spPr>
            <a:xfrm>
              <a:off x="7600859" y="2728667"/>
              <a:ext cx="26578" cy="25591"/>
            </a:xfrm>
            <a:custGeom>
              <a:avLst/>
              <a:gdLst/>
              <a:ahLst/>
              <a:cxnLst/>
              <a:rect l="l" t="t" r="r" b="b"/>
              <a:pathLst>
                <a:path w="835" h="804" extrusionOk="0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3" name="Google Shape;657;p36">
              <a:extLst>
                <a:ext uri="{FF2B5EF4-FFF2-40B4-BE49-F238E27FC236}">
                  <a16:creationId xmlns:a16="http://schemas.microsoft.com/office/drawing/2014/main" id="{1D0EB98A-A0E7-3FE4-1FFC-CECA8AC9A0B7}"/>
                </a:ext>
              </a:extLst>
            </p:cNvPr>
            <p:cNvSpPr/>
            <p:nvPr/>
          </p:nvSpPr>
          <p:spPr>
            <a:xfrm>
              <a:off x="7585326" y="2713102"/>
              <a:ext cx="26546" cy="25241"/>
            </a:xfrm>
            <a:custGeom>
              <a:avLst/>
              <a:gdLst/>
              <a:ahLst/>
              <a:cxnLst/>
              <a:rect l="l" t="t" r="r" b="b"/>
              <a:pathLst>
                <a:path w="834" h="793" extrusionOk="0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4" name="Google Shape;658;p36">
              <a:extLst>
                <a:ext uri="{FF2B5EF4-FFF2-40B4-BE49-F238E27FC236}">
                  <a16:creationId xmlns:a16="http://schemas.microsoft.com/office/drawing/2014/main" id="{34E07487-8A81-2202-0885-EF00B4C6E5CE}"/>
                </a:ext>
              </a:extLst>
            </p:cNvPr>
            <p:cNvSpPr/>
            <p:nvPr/>
          </p:nvSpPr>
          <p:spPr>
            <a:xfrm>
              <a:off x="7528096" y="2450059"/>
              <a:ext cx="327976" cy="324316"/>
            </a:xfrm>
            <a:custGeom>
              <a:avLst/>
              <a:gdLst/>
              <a:ahLst/>
              <a:cxnLst/>
              <a:rect l="l" t="t" r="r" b="b"/>
              <a:pathLst>
                <a:path w="10304" h="10189" extrusionOk="0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5" name="Google Shape;659;p36">
              <a:extLst>
                <a:ext uri="{FF2B5EF4-FFF2-40B4-BE49-F238E27FC236}">
                  <a16:creationId xmlns:a16="http://schemas.microsoft.com/office/drawing/2014/main" id="{248BA04B-1EB3-1AEA-74C1-B34EA7010611}"/>
                </a:ext>
              </a:extLst>
            </p:cNvPr>
            <p:cNvSpPr/>
            <p:nvPr/>
          </p:nvSpPr>
          <p:spPr>
            <a:xfrm>
              <a:off x="7712296" y="2525528"/>
              <a:ext cx="79989" cy="60954"/>
            </a:xfrm>
            <a:custGeom>
              <a:avLst/>
              <a:gdLst/>
              <a:ahLst/>
              <a:cxnLst/>
              <a:rect l="l" t="t" r="r" b="b"/>
              <a:pathLst>
                <a:path w="2513" h="1915" extrusionOk="0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</p:grpSp>
      <p:grpSp>
        <p:nvGrpSpPr>
          <p:cNvPr id="36" name="Google Shape;660;p36">
            <a:extLst>
              <a:ext uri="{FF2B5EF4-FFF2-40B4-BE49-F238E27FC236}">
                <a16:creationId xmlns:a16="http://schemas.microsoft.com/office/drawing/2014/main" id="{7AAEF133-069E-86F9-1915-74F0B5864E63}"/>
              </a:ext>
            </a:extLst>
          </p:cNvPr>
          <p:cNvGrpSpPr/>
          <p:nvPr/>
        </p:nvGrpSpPr>
        <p:grpSpPr>
          <a:xfrm>
            <a:off x="5952562" y="2913501"/>
            <a:ext cx="408158" cy="408158"/>
            <a:chOff x="1819576" y="1511679"/>
            <a:chExt cx="352103" cy="352103"/>
          </a:xfrm>
          <a:solidFill>
            <a:srgbClr val="DADCDB"/>
          </a:solidFill>
        </p:grpSpPr>
        <p:sp>
          <p:nvSpPr>
            <p:cNvPr id="37" name="Google Shape;661;p36">
              <a:extLst>
                <a:ext uri="{FF2B5EF4-FFF2-40B4-BE49-F238E27FC236}">
                  <a16:creationId xmlns:a16="http://schemas.microsoft.com/office/drawing/2014/main" id="{CE88796C-11D5-F3B3-6ED2-392864296F49}"/>
                </a:ext>
              </a:extLst>
            </p:cNvPr>
            <p:cNvSpPr/>
            <p:nvPr/>
          </p:nvSpPr>
          <p:spPr>
            <a:xfrm>
              <a:off x="1819576" y="1511679"/>
              <a:ext cx="352103" cy="352103"/>
            </a:xfrm>
            <a:custGeom>
              <a:avLst/>
              <a:gdLst/>
              <a:ahLst/>
              <a:cxnLst/>
              <a:rect l="l" t="t" r="r" b="b"/>
              <a:pathLst>
                <a:path w="11062" h="11062" extrusionOk="0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8" name="Google Shape;662;p36">
              <a:extLst>
                <a:ext uri="{FF2B5EF4-FFF2-40B4-BE49-F238E27FC236}">
                  <a16:creationId xmlns:a16="http://schemas.microsoft.com/office/drawing/2014/main" id="{2425DE39-6B33-F3B6-EE05-A20397FE213D}"/>
                </a:ext>
              </a:extLst>
            </p:cNvPr>
            <p:cNvSpPr/>
            <p:nvPr/>
          </p:nvSpPr>
          <p:spPr>
            <a:xfrm>
              <a:off x="1885146" y="1578204"/>
              <a:ext cx="182322" cy="180603"/>
            </a:xfrm>
            <a:custGeom>
              <a:avLst/>
              <a:gdLst/>
              <a:ahLst/>
              <a:cxnLst/>
              <a:rect l="l" t="t" r="r" b="b"/>
              <a:pathLst>
                <a:path w="5728" h="5674" extrusionOk="0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9" name="Google Shape;663;p36">
              <a:extLst>
                <a:ext uri="{FF2B5EF4-FFF2-40B4-BE49-F238E27FC236}">
                  <a16:creationId xmlns:a16="http://schemas.microsoft.com/office/drawing/2014/main" id="{B736D744-8425-0053-6E6A-A2C2D5D23F00}"/>
                </a:ext>
              </a:extLst>
            </p:cNvPr>
            <p:cNvSpPr/>
            <p:nvPr/>
          </p:nvSpPr>
          <p:spPr>
            <a:xfrm>
              <a:off x="1923820" y="1610193"/>
              <a:ext cx="183054" cy="186874"/>
            </a:xfrm>
            <a:custGeom>
              <a:avLst/>
              <a:gdLst/>
              <a:ahLst/>
              <a:cxnLst/>
              <a:rect l="l" t="t" r="r" b="b"/>
              <a:pathLst>
                <a:path w="5751" h="5871" extrusionOk="0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0" name="Google Shape;664;p36">
              <a:extLst>
                <a:ext uri="{FF2B5EF4-FFF2-40B4-BE49-F238E27FC236}">
                  <a16:creationId xmlns:a16="http://schemas.microsoft.com/office/drawing/2014/main" id="{0D00346A-DDC9-9941-9D93-DBB2AC9C4ACC}"/>
                </a:ext>
              </a:extLst>
            </p:cNvPr>
            <p:cNvSpPr/>
            <p:nvPr/>
          </p:nvSpPr>
          <p:spPr>
            <a:xfrm>
              <a:off x="1974207" y="1638617"/>
              <a:ext cx="43989" cy="15597"/>
            </a:xfrm>
            <a:custGeom>
              <a:avLst/>
              <a:gdLst/>
              <a:ahLst/>
              <a:cxnLst/>
              <a:rect l="l" t="t" r="r" b="b"/>
              <a:pathLst>
                <a:path w="1382" h="490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</p:grpSp>
      <p:grpSp>
        <p:nvGrpSpPr>
          <p:cNvPr id="41" name="Google Shape;665;p36">
            <a:extLst>
              <a:ext uri="{FF2B5EF4-FFF2-40B4-BE49-F238E27FC236}">
                <a16:creationId xmlns:a16="http://schemas.microsoft.com/office/drawing/2014/main" id="{7B0883C9-3E90-4C28-94EC-A003983866AD}"/>
              </a:ext>
            </a:extLst>
          </p:cNvPr>
          <p:cNvGrpSpPr/>
          <p:nvPr/>
        </p:nvGrpSpPr>
        <p:grpSpPr>
          <a:xfrm>
            <a:off x="5976135" y="3781616"/>
            <a:ext cx="361013" cy="355173"/>
            <a:chOff x="4210933" y="2926777"/>
            <a:chExt cx="280072" cy="275520"/>
          </a:xfrm>
          <a:solidFill>
            <a:srgbClr val="DADCDB"/>
          </a:solidFill>
        </p:grpSpPr>
        <p:sp>
          <p:nvSpPr>
            <p:cNvPr id="42" name="Google Shape;666;p36">
              <a:extLst>
                <a:ext uri="{FF2B5EF4-FFF2-40B4-BE49-F238E27FC236}">
                  <a16:creationId xmlns:a16="http://schemas.microsoft.com/office/drawing/2014/main" id="{C197A60D-07C4-D5DD-1915-CAD6EA496B61}"/>
                </a:ext>
              </a:extLst>
            </p:cNvPr>
            <p:cNvSpPr/>
            <p:nvPr/>
          </p:nvSpPr>
          <p:spPr>
            <a:xfrm>
              <a:off x="4490623" y="2970352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3" name="Google Shape;667;p36">
              <a:extLst>
                <a:ext uri="{FF2B5EF4-FFF2-40B4-BE49-F238E27FC236}">
                  <a16:creationId xmlns:a16="http://schemas.microsoft.com/office/drawing/2014/main" id="{7D606E52-D387-228B-8B3A-B086F9365DEF}"/>
                </a:ext>
              </a:extLst>
            </p:cNvPr>
            <p:cNvSpPr/>
            <p:nvPr/>
          </p:nvSpPr>
          <p:spPr>
            <a:xfrm>
              <a:off x="4489859" y="296958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4" name="Google Shape;668;p36">
              <a:extLst>
                <a:ext uri="{FF2B5EF4-FFF2-40B4-BE49-F238E27FC236}">
                  <a16:creationId xmlns:a16="http://schemas.microsoft.com/office/drawing/2014/main" id="{FDC06312-6E1B-2E95-61A7-AAACE114290F}"/>
                </a:ext>
              </a:extLst>
            </p:cNvPr>
            <p:cNvSpPr/>
            <p:nvPr/>
          </p:nvSpPr>
          <p:spPr>
            <a:xfrm>
              <a:off x="4210933" y="2944952"/>
              <a:ext cx="280072" cy="257346"/>
            </a:xfrm>
            <a:custGeom>
              <a:avLst/>
              <a:gdLst/>
              <a:ahLst/>
              <a:cxnLst/>
              <a:rect l="l" t="t" r="r" b="b"/>
              <a:pathLst>
                <a:path w="8799" h="8085" extrusionOk="0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5" name="Google Shape;669;p36">
              <a:extLst>
                <a:ext uri="{FF2B5EF4-FFF2-40B4-BE49-F238E27FC236}">
                  <a16:creationId xmlns:a16="http://schemas.microsoft.com/office/drawing/2014/main" id="{63A3388E-37C7-C9E8-6FEF-8E6E2D019E85}"/>
                </a:ext>
              </a:extLst>
            </p:cNvPr>
            <p:cNvSpPr/>
            <p:nvPr/>
          </p:nvSpPr>
          <p:spPr>
            <a:xfrm>
              <a:off x="4212047" y="2926777"/>
              <a:ext cx="144826" cy="234619"/>
            </a:xfrm>
            <a:custGeom>
              <a:avLst/>
              <a:gdLst/>
              <a:ahLst/>
              <a:cxnLst/>
              <a:rect l="l" t="t" r="r" b="b"/>
              <a:pathLst>
                <a:path w="4550" h="7371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6" name="Google Shape;670;p36">
              <a:extLst>
                <a:ext uri="{FF2B5EF4-FFF2-40B4-BE49-F238E27FC236}">
                  <a16:creationId xmlns:a16="http://schemas.microsoft.com/office/drawing/2014/main" id="{ADE95BB2-5E84-86C4-90BD-F0392DE6A1E2}"/>
                </a:ext>
              </a:extLst>
            </p:cNvPr>
            <p:cNvSpPr/>
            <p:nvPr/>
          </p:nvSpPr>
          <p:spPr>
            <a:xfrm>
              <a:off x="4246550" y="2996103"/>
              <a:ext cx="28074" cy="28106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7" name="Google Shape;671;p36">
              <a:extLst>
                <a:ext uri="{FF2B5EF4-FFF2-40B4-BE49-F238E27FC236}">
                  <a16:creationId xmlns:a16="http://schemas.microsoft.com/office/drawing/2014/main" id="{F9B74219-B029-C15B-FC7E-631A812F110C}"/>
                </a:ext>
              </a:extLst>
            </p:cNvPr>
            <p:cNvSpPr/>
            <p:nvPr/>
          </p:nvSpPr>
          <p:spPr>
            <a:xfrm>
              <a:off x="4285956" y="3015456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8" name="Google Shape;672;p36">
              <a:extLst>
                <a:ext uri="{FF2B5EF4-FFF2-40B4-BE49-F238E27FC236}">
                  <a16:creationId xmlns:a16="http://schemas.microsoft.com/office/drawing/2014/main" id="{9CABA604-9D9E-A26E-81A4-57B520EAC5B9}"/>
                </a:ext>
              </a:extLst>
            </p:cNvPr>
            <p:cNvSpPr/>
            <p:nvPr/>
          </p:nvSpPr>
          <p:spPr>
            <a:xfrm>
              <a:off x="4285956" y="3001800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9" name="Google Shape;673;p36">
              <a:extLst>
                <a:ext uri="{FF2B5EF4-FFF2-40B4-BE49-F238E27FC236}">
                  <a16:creationId xmlns:a16="http://schemas.microsoft.com/office/drawing/2014/main" id="{88B1CB1B-C271-BDFC-5C3A-6ECEE243E441}"/>
                </a:ext>
              </a:extLst>
            </p:cNvPr>
            <p:cNvSpPr/>
            <p:nvPr/>
          </p:nvSpPr>
          <p:spPr>
            <a:xfrm>
              <a:off x="4246550" y="3060177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0" name="Google Shape;674;p36">
              <a:extLst>
                <a:ext uri="{FF2B5EF4-FFF2-40B4-BE49-F238E27FC236}">
                  <a16:creationId xmlns:a16="http://schemas.microsoft.com/office/drawing/2014/main" id="{355A47A4-A151-8F79-37B1-B000C8E56B9A}"/>
                </a:ext>
              </a:extLst>
            </p:cNvPr>
            <p:cNvSpPr/>
            <p:nvPr/>
          </p:nvSpPr>
          <p:spPr>
            <a:xfrm>
              <a:off x="4285956" y="3080261"/>
              <a:ext cx="97814" cy="8371"/>
            </a:xfrm>
            <a:custGeom>
              <a:avLst/>
              <a:gdLst/>
              <a:ahLst/>
              <a:cxnLst/>
              <a:rect l="l" t="t" r="r" b="b"/>
              <a:pathLst>
                <a:path w="3073" h="263" extrusionOk="0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1" name="Google Shape;675;p36">
              <a:extLst>
                <a:ext uri="{FF2B5EF4-FFF2-40B4-BE49-F238E27FC236}">
                  <a16:creationId xmlns:a16="http://schemas.microsoft.com/office/drawing/2014/main" id="{18996067-4A6E-C44B-DE60-AE703DEB1FC7}"/>
                </a:ext>
              </a:extLst>
            </p:cNvPr>
            <p:cNvSpPr/>
            <p:nvPr/>
          </p:nvSpPr>
          <p:spPr>
            <a:xfrm>
              <a:off x="4285956" y="3066224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2" name="Google Shape;676;p36">
              <a:extLst>
                <a:ext uri="{FF2B5EF4-FFF2-40B4-BE49-F238E27FC236}">
                  <a16:creationId xmlns:a16="http://schemas.microsoft.com/office/drawing/2014/main" id="{236CBE6B-0D18-6F51-CE10-DB5E703868D7}"/>
                </a:ext>
              </a:extLst>
            </p:cNvPr>
            <p:cNvSpPr/>
            <p:nvPr/>
          </p:nvSpPr>
          <p:spPr>
            <a:xfrm>
              <a:off x="4246550" y="3124601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3" name="Google Shape;677;p36">
              <a:extLst>
                <a:ext uri="{FF2B5EF4-FFF2-40B4-BE49-F238E27FC236}">
                  <a16:creationId xmlns:a16="http://schemas.microsoft.com/office/drawing/2014/main" id="{0D2FA2C8-F972-F574-CEE3-D06ABA0AAE83}"/>
                </a:ext>
              </a:extLst>
            </p:cNvPr>
            <p:cNvSpPr/>
            <p:nvPr/>
          </p:nvSpPr>
          <p:spPr>
            <a:xfrm>
              <a:off x="4285956" y="3143921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4" name="Google Shape;678;p36">
              <a:extLst>
                <a:ext uri="{FF2B5EF4-FFF2-40B4-BE49-F238E27FC236}">
                  <a16:creationId xmlns:a16="http://schemas.microsoft.com/office/drawing/2014/main" id="{F9651045-A59B-3CFB-8CF9-15C575569624}"/>
                </a:ext>
              </a:extLst>
            </p:cNvPr>
            <p:cNvSpPr/>
            <p:nvPr/>
          </p:nvSpPr>
          <p:spPr>
            <a:xfrm>
              <a:off x="4285956" y="3130266"/>
              <a:ext cx="30366" cy="8371"/>
            </a:xfrm>
            <a:custGeom>
              <a:avLst/>
              <a:gdLst/>
              <a:ahLst/>
              <a:cxnLst/>
              <a:rect l="l" t="t" r="r" b="b"/>
              <a:pathLst>
                <a:path w="954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 descr="Une image contenant habits, personne, homme, intérieur&#10;&#10;Description générée automatiquement">
            <a:extLst>
              <a:ext uri="{FF2B5EF4-FFF2-40B4-BE49-F238E27FC236}">
                <a16:creationId xmlns:a16="http://schemas.microsoft.com/office/drawing/2014/main" id="{4FEFF7A8-85C9-C783-F026-8E553E1AA7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" r="20932"/>
          <a:stretch/>
        </p:blipFill>
        <p:spPr>
          <a:xfrm>
            <a:off x="5936322" y="1537646"/>
            <a:ext cx="5868388" cy="4259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13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88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Bière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Perfect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, prenez votre baluchon et progressez en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zythologie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47F4E3C9-5351-1F69-990E-EF435DDC4513}"/>
              </a:ext>
            </a:extLst>
          </p:cNvPr>
          <p:cNvSpPr txBox="1">
            <a:spLocks/>
          </p:cNvSpPr>
          <p:nvPr/>
        </p:nvSpPr>
        <p:spPr>
          <a:xfrm>
            <a:off x="3088485" y="2416350"/>
            <a:ext cx="7810745" cy="54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Préparation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des matières premières -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établissement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d’une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recette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r>
              <a:rPr lang="en-US" dirty="0"/>
              <a:t> </a:t>
            </a:r>
            <a:endParaRPr lang="fr-FR" dirty="0"/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C64A4C57-155B-6220-78B5-31D98A0DB9FA}"/>
              </a:ext>
            </a:extLst>
          </p:cNvPr>
          <p:cNvSpPr/>
          <p:nvPr/>
        </p:nvSpPr>
        <p:spPr>
          <a:xfrm>
            <a:off x="1181586" y="3301621"/>
            <a:ext cx="9828827" cy="1259019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D151F2E-DE05-6827-9DE7-E2A61BE2C15A}"/>
              </a:ext>
            </a:extLst>
          </p:cNvPr>
          <p:cNvSpPr/>
          <p:nvPr/>
        </p:nvSpPr>
        <p:spPr>
          <a:xfrm>
            <a:off x="1586276" y="3266796"/>
            <a:ext cx="1377647" cy="132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109A9519-A5BE-B8E1-A4C4-1736721C93A0}"/>
              </a:ext>
            </a:extLst>
          </p:cNvPr>
          <p:cNvSpPr/>
          <p:nvPr/>
        </p:nvSpPr>
        <p:spPr>
          <a:xfrm>
            <a:off x="1181587" y="4631291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1A55F730-A0DB-2B69-2872-642F1671A4FD}"/>
              </a:ext>
            </a:extLst>
          </p:cNvPr>
          <p:cNvSpPr/>
          <p:nvPr/>
        </p:nvSpPr>
        <p:spPr>
          <a:xfrm>
            <a:off x="1586748" y="4595745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0864024" y="463160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D8E695BB-9952-4770-DEB9-A1CE98FA9D46}"/>
              </a:ext>
            </a:extLst>
          </p:cNvPr>
          <p:cNvSpPr/>
          <p:nvPr/>
        </p:nvSpPr>
        <p:spPr>
          <a:xfrm>
            <a:off x="1182932" y="1975806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37926441-B491-01A8-A8F2-3896CAC5E3C6}"/>
              </a:ext>
            </a:extLst>
          </p:cNvPr>
          <p:cNvSpPr/>
          <p:nvPr/>
        </p:nvSpPr>
        <p:spPr>
          <a:xfrm>
            <a:off x="1587622" y="1940982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BE" sz="3000" dirty="0">
              <a:solidFill>
                <a:srgbClr val="D7E3F2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C9056AB7-0C2C-E871-690F-12F6C91A75BF}"/>
              </a:ext>
            </a:extLst>
          </p:cNvPr>
          <p:cNvSpPr/>
          <p:nvPr/>
        </p:nvSpPr>
        <p:spPr>
          <a:xfrm>
            <a:off x="10864024" y="1976116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088485" y="3716128"/>
            <a:ext cx="7183424" cy="43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Labo</a:t>
            </a:r>
            <a:r>
              <a:rPr lang="en-US" dirty="0"/>
              <a:t> µ-brasserie – </a:t>
            </a:r>
            <a:r>
              <a:rPr lang="en-US" dirty="0" err="1"/>
              <a:t>nettoyage</a:t>
            </a:r>
            <a:r>
              <a:rPr lang="en-US" dirty="0"/>
              <a:t> et </a:t>
            </a:r>
            <a:r>
              <a:rPr lang="en-US" dirty="0" err="1"/>
              <a:t>désinfection</a:t>
            </a:r>
            <a:r>
              <a:rPr lang="en-US" dirty="0"/>
              <a:t> du matériel </a:t>
            </a:r>
            <a:endParaRPr lang="fr-FR" dirty="0"/>
          </a:p>
        </p:txBody>
      </p:sp>
      <p:sp>
        <p:nvSpPr>
          <p:cNvPr id="49" name="Espace réservé du contenu 4">
            <a:extLst>
              <a:ext uri="{FF2B5EF4-FFF2-40B4-BE49-F238E27FC236}">
                <a16:creationId xmlns:a16="http://schemas.microsoft.com/office/drawing/2014/main" id="{19E7F0B7-E26E-43B4-EBD1-8FCE13C90067}"/>
              </a:ext>
            </a:extLst>
          </p:cNvPr>
          <p:cNvSpPr txBox="1">
            <a:spLocks/>
          </p:cNvSpPr>
          <p:nvPr/>
        </p:nvSpPr>
        <p:spPr>
          <a:xfrm>
            <a:off x="3088485" y="5083959"/>
            <a:ext cx="7933766" cy="31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Étapes : </a:t>
            </a:r>
            <a:r>
              <a:rPr lang="en-US" dirty="0" err="1"/>
              <a:t>maltage</a:t>
            </a:r>
            <a:r>
              <a:rPr lang="en-US" dirty="0"/>
              <a:t> – brassage – </a:t>
            </a:r>
            <a:r>
              <a:rPr lang="en-US" dirty="0" err="1"/>
              <a:t>houblonnage</a:t>
            </a:r>
            <a:r>
              <a:rPr lang="en-US" dirty="0"/>
              <a:t> – fermentation – …- </a:t>
            </a:r>
            <a:r>
              <a:rPr lang="en-US" dirty="0" err="1"/>
              <a:t>dégustation</a:t>
            </a:r>
            <a:r>
              <a:rPr lang="en-US" dirty="0"/>
              <a:t> </a:t>
            </a:r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grpSp>
        <p:nvGrpSpPr>
          <p:cNvPr id="6" name="Google Shape;11493;p72">
            <a:extLst>
              <a:ext uri="{FF2B5EF4-FFF2-40B4-BE49-F238E27FC236}">
                <a16:creationId xmlns:a16="http://schemas.microsoft.com/office/drawing/2014/main" id="{054FFF92-AEBD-B907-C128-BC0D81111AAF}"/>
              </a:ext>
            </a:extLst>
          </p:cNvPr>
          <p:cNvGrpSpPr/>
          <p:nvPr/>
        </p:nvGrpSpPr>
        <p:grpSpPr>
          <a:xfrm>
            <a:off x="1891313" y="2276107"/>
            <a:ext cx="694557" cy="634481"/>
            <a:chOff x="1952836" y="2774422"/>
            <a:chExt cx="372835" cy="342573"/>
          </a:xfrm>
          <a:solidFill>
            <a:srgbClr val="DBDDDC"/>
          </a:solidFill>
        </p:grpSpPr>
        <p:sp>
          <p:nvSpPr>
            <p:cNvPr id="7" name="Google Shape;11494;p72">
              <a:extLst>
                <a:ext uri="{FF2B5EF4-FFF2-40B4-BE49-F238E27FC236}">
                  <a16:creationId xmlns:a16="http://schemas.microsoft.com/office/drawing/2014/main" id="{8031D94F-0787-2A9B-2575-7A9492F3C813}"/>
                </a:ext>
              </a:extLst>
            </p:cNvPr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95;p72">
              <a:extLst>
                <a:ext uri="{FF2B5EF4-FFF2-40B4-BE49-F238E27FC236}">
                  <a16:creationId xmlns:a16="http://schemas.microsoft.com/office/drawing/2014/main" id="{6CEFF10E-F5A6-DF0B-6B53-2930180F5E50}"/>
                </a:ext>
              </a:extLst>
            </p:cNvPr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496;p72">
              <a:extLst>
                <a:ext uri="{FF2B5EF4-FFF2-40B4-BE49-F238E27FC236}">
                  <a16:creationId xmlns:a16="http://schemas.microsoft.com/office/drawing/2014/main" id="{6123EA10-66CF-816E-5403-2DC9FDCD5EB6}"/>
                </a:ext>
              </a:extLst>
            </p:cNvPr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1905;p73">
            <a:extLst>
              <a:ext uri="{FF2B5EF4-FFF2-40B4-BE49-F238E27FC236}">
                <a16:creationId xmlns:a16="http://schemas.microsoft.com/office/drawing/2014/main" id="{94D18FA1-6F69-35D9-AE45-642372970C14}"/>
              </a:ext>
            </a:extLst>
          </p:cNvPr>
          <p:cNvGrpSpPr/>
          <p:nvPr/>
        </p:nvGrpSpPr>
        <p:grpSpPr>
          <a:xfrm>
            <a:off x="1989521" y="3589945"/>
            <a:ext cx="507693" cy="694266"/>
            <a:chOff x="897141" y="3359875"/>
            <a:chExt cx="257962" cy="35276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Google Shape;11906;p73">
              <a:extLst>
                <a:ext uri="{FF2B5EF4-FFF2-40B4-BE49-F238E27FC236}">
                  <a16:creationId xmlns:a16="http://schemas.microsoft.com/office/drawing/2014/main" id="{15ABE0E9-969C-BA4B-86AA-5F6A19B9C2A2}"/>
                </a:ext>
              </a:extLst>
            </p:cNvPr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907;p73">
              <a:extLst>
                <a:ext uri="{FF2B5EF4-FFF2-40B4-BE49-F238E27FC236}">
                  <a16:creationId xmlns:a16="http://schemas.microsoft.com/office/drawing/2014/main" id="{04A01E62-BA99-B228-482D-1573D237A2DA}"/>
                </a:ext>
              </a:extLst>
            </p:cNvPr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908;p73">
              <a:extLst>
                <a:ext uri="{FF2B5EF4-FFF2-40B4-BE49-F238E27FC236}">
                  <a16:creationId xmlns:a16="http://schemas.microsoft.com/office/drawing/2014/main" id="{01864818-5157-7384-E41A-CD0AC7A2A2F2}"/>
                </a:ext>
              </a:extLst>
            </p:cNvPr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09;p73">
              <a:extLst>
                <a:ext uri="{FF2B5EF4-FFF2-40B4-BE49-F238E27FC236}">
                  <a16:creationId xmlns:a16="http://schemas.microsoft.com/office/drawing/2014/main" id="{D264854C-FAF4-6B05-B085-33FBF43F3349}"/>
                </a:ext>
              </a:extLst>
            </p:cNvPr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10;p73">
              <a:extLst>
                <a:ext uri="{FF2B5EF4-FFF2-40B4-BE49-F238E27FC236}">
                  <a16:creationId xmlns:a16="http://schemas.microsoft.com/office/drawing/2014/main" id="{2066E05B-E6D3-D820-AB93-469525858D6E}"/>
                </a:ext>
              </a:extLst>
            </p:cNvPr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911;p73">
              <a:extLst>
                <a:ext uri="{FF2B5EF4-FFF2-40B4-BE49-F238E27FC236}">
                  <a16:creationId xmlns:a16="http://schemas.microsoft.com/office/drawing/2014/main" id="{C59B0E04-6ED4-90ED-560E-2E376023F65C}"/>
                </a:ext>
              </a:extLst>
            </p:cNvPr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912;p73">
              <a:extLst>
                <a:ext uri="{FF2B5EF4-FFF2-40B4-BE49-F238E27FC236}">
                  <a16:creationId xmlns:a16="http://schemas.microsoft.com/office/drawing/2014/main" id="{2B508E63-4D03-A017-CC20-60CF41415C9F}"/>
                </a:ext>
              </a:extLst>
            </p:cNvPr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913;p73">
              <a:extLst>
                <a:ext uri="{FF2B5EF4-FFF2-40B4-BE49-F238E27FC236}">
                  <a16:creationId xmlns:a16="http://schemas.microsoft.com/office/drawing/2014/main" id="{D5BE7A3C-D28B-03F6-42EB-09811FE93E7F}"/>
                </a:ext>
              </a:extLst>
            </p:cNvPr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1636;p72">
            <a:extLst>
              <a:ext uri="{FF2B5EF4-FFF2-40B4-BE49-F238E27FC236}">
                <a16:creationId xmlns:a16="http://schemas.microsoft.com/office/drawing/2014/main" id="{935C1FBE-4D3A-FFE1-429A-F998794B0BF6}"/>
              </a:ext>
            </a:extLst>
          </p:cNvPr>
          <p:cNvGrpSpPr/>
          <p:nvPr/>
        </p:nvGrpSpPr>
        <p:grpSpPr>
          <a:xfrm>
            <a:off x="1997680" y="4925239"/>
            <a:ext cx="544766" cy="543578"/>
            <a:chOff x="7429366" y="3223183"/>
            <a:chExt cx="334634" cy="333904"/>
          </a:xfrm>
          <a:solidFill>
            <a:srgbClr val="DBDDDC"/>
          </a:solidFill>
        </p:grpSpPr>
        <p:sp>
          <p:nvSpPr>
            <p:cNvPr id="20" name="Google Shape;11637;p72">
              <a:extLst>
                <a:ext uri="{FF2B5EF4-FFF2-40B4-BE49-F238E27FC236}">
                  <a16:creationId xmlns:a16="http://schemas.microsoft.com/office/drawing/2014/main" id="{D9CD52A9-90DB-8696-5E26-5BABF9DB28C9}"/>
                </a:ext>
              </a:extLst>
            </p:cNvPr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638;p72">
              <a:extLst>
                <a:ext uri="{FF2B5EF4-FFF2-40B4-BE49-F238E27FC236}">
                  <a16:creationId xmlns:a16="http://schemas.microsoft.com/office/drawing/2014/main" id="{4BF6A8AF-68A9-407C-EDD2-9219D4AD18F6}"/>
                </a:ext>
              </a:extLst>
            </p:cNvPr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117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88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Bière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Perfect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, prenez votre baluchon et progressez en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zythologie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4969359-97C2-5FFA-4E1E-ACD41770144C}"/>
              </a:ext>
            </a:extLst>
          </p:cNvPr>
          <p:cNvSpPr/>
          <p:nvPr/>
        </p:nvSpPr>
        <p:spPr>
          <a:xfrm>
            <a:off x="7257440" y="1537647"/>
            <a:ext cx="4259931" cy="4259931"/>
          </a:xfrm>
          <a:prstGeom prst="ellipse">
            <a:avLst/>
          </a:prstGeom>
          <a:solidFill>
            <a:srgbClr val="DADCDB"/>
          </a:solidFill>
          <a:ln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E64F7-73F1-1C8A-2B38-68E6D6E47D55}"/>
              </a:ext>
            </a:extLst>
          </p:cNvPr>
          <p:cNvGrpSpPr/>
          <p:nvPr/>
        </p:nvGrpSpPr>
        <p:grpSpPr>
          <a:xfrm>
            <a:off x="1311207" y="2194318"/>
            <a:ext cx="4490069" cy="2093819"/>
            <a:chOff x="1311207" y="2411968"/>
            <a:chExt cx="4490069" cy="2093819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FB529D-CBCC-C204-BFA5-A066C5BAC0AF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Baluchon </a:t>
              </a:r>
              <a:endParaRPr lang="fr-FR" sz="18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39F61E-AD96-5835-1DD1-33B4CEF1DB6C}"/>
                </a:ext>
              </a:extLst>
            </p:cNvPr>
            <p:cNvSpPr txBox="1"/>
            <p:nvPr/>
          </p:nvSpPr>
          <p:spPr>
            <a:xfrm>
              <a:off x="1311207" y="3028459"/>
              <a:ext cx="43929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Disséminer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 des 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objets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 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représentatifs</a:t>
              </a:r>
              <a:endParaRPr lang="en-US" i="0" dirty="0">
                <a:solidFill>
                  <a:schemeClr val="bg1"/>
                </a:solidFill>
                <a:effectLst/>
                <a:latin typeface="Rajdhani" panose="02000000000000000000" pitchFamily="2" charset="0"/>
                <a:ea typeface="Noto Sans" panose="020B0502040504090204" pitchFamily="34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Réaliser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 des transformations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</a:t>
              </a:r>
              <a:b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Respecter des proportions </a:t>
              </a: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2" name="Google Shape;14719;p77">
            <a:extLst>
              <a:ext uri="{FF2B5EF4-FFF2-40B4-BE49-F238E27FC236}">
                <a16:creationId xmlns:a16="http://schemas.microsoft.com/office/drawing/2014/main" id="{ADAE2413-8FC7-66A3-0AD7-8128E91D6B72}"/>
              </a:ext>
            </a:extLst>
          </p:cNvPr>
          <p:cNvSpPr/>
          <p:nvPr/>
        </p:nvSpPr>
        <p:spPr>
          <a:xfrm rot="10800000">
            <a:off x="5893763" y="2766627"/>
            <a:ext cx="374824" cy="404098"/>
          </a:xfrm>
          <a:custGeom>
            <a:avLst/>
            <a:gdLst/>
            <a:ahLst/>
            <a:cxnLst/>
            <a:rect l="l" t="t" r="r" b="b"/>
            <a:pathLst>
              <a:path w="10371" h="11181" extrusionOk="0">
                <a:moveTo>
                  <a:pt x="5179" y="477"/>
                </a:moveTo>
                <a:lnTo>
                  <a:pt x="5513" y="1013"/>
                </a:lnTo>
                <a:cubicBezTo>
                  <a:pt x="5417" y="1132"/>
                  <a:pt x="5298" y="1263"/>
                  <a:pt x="5179" y="1417"/>
                </a:cubicBezTo>
                <a:cubicBezTo>
                  <a:pt x="5060" y="1263"/>
                  <a:pt x="4941" y="1132"/>
                  <a:pt x="4834" y="1013"/>
                </a:cubicBezTo>
                <a:lnTo>
                  <a:pt x="5179" y="477"/>
                </a:lnTo>
                <a:close/>
                <a:moveTo>
                  <a:pt x="607" y="2775"/>
                </a:moveTo>
                <a:lnTo>
                  <a:pt x="1238" y="2918"/>
                </a:lnTo>
                <a:cubicBezTo>
                  <a:pt x="1250" y="3072"/>
                  <a:pt x="1250" y="3251"/>
                  <a:pt x="1274" y="3441"/>
                </a:cubicBezTo>
                <a:cubicBezTo>
                  <a:pt x="1084" y="3429"/>
                  <a:pt x="917" y="3406"/>
                  <a:pt x="750" y="3394"/>
                </a:cubicBezTo>
                <a:lnTo>
                  <a:pt x="607" y="2775"/>
                </a:lnTo>
                <a:close/>
                <a:moveTo>
                  <a:pt x="9728" y="2775"/>
                </a:moveTo>
                <a:lnTo>
                  <a:pt x="9585" y="3394"/>
                </a:lnTo>
                <a:cubicBezTo>
                  <a:pt x="9430" y="3406"/>
                  <a:pt x="9251" y="3406"/>
                  <a:pt x="9061" y="3441"/>
                </a:cubicBezTo>
                <a:cubicBezTo>
                  <a:pt x="9096" y="3251"/>
                  <a:pt x="9108" y="3072"/>
                  <a:pt x="9108" y="2918"/>
                </a:cubicBezTo>
                <a:lnTo>
                  <a:pt x="9728" y="2775"/>
                </a:lnTo>
                <a:close/>
                <a:moveTo>
                  <a:pt x="4346" y="965"/>
                </a:moveTo>
                <a:cubicBezTo>
                  <a:pt x="4536" y="1155"/>
                  <a:pt x="4870" y="1524"/>
                  <a:pt x="5167" y="1941"/>
                </a:cubicBezTo>
                <a:cubicBezTo>
                  <a:pt x="5203" y="1984"/>
                  <a:pt x="5247" y="2005"/>
                  <a:pt x="5293" y="2005"/>
                </a:cubicBezTo>
                <a:cubicBezTo>
                  <a:pt x="5323" y="2005"/>
                  <a:pt x="5353" y="1996"/>
                  <a:pt x="5382" y="1977"/>
                </a:cubicBezTo>
                <a:cubicBezTo>
                  <a:pt x="5465" y="1917"/>
                  <a:pt x="5477" y="1834"/>
                  <a:pt x="5429" y="1751"/>
                </a:cubicBezTo>
                <a:cubicBezTo>
                  <a:pt x="5417" y="1727"/>
                  <a:pt x="5406" y="1715"/>
                  <a:pt x="5370" y="1679"/>
                </a:cubicBezTo>
                <a:cubicBezTo>
                  <a:pt x="5608" y="1382"/>
                  <a:pt x="5846" y="1132"/>
                  <a:pt x="6001" y="977"/>
                </a:cubicBezTo>
                <a:cubicBezTo>
                  <a:pt x="6191" y="1394"/>
                  <a:pt x="6572" y="2334"/>
                  <a:pt x="6572" y="2977"/>
                </a:cubicBezTo>
                <a:cubicBezTo>
                  <a:pt x="6572" y="3346"/>
                  <a:pt x="6441" y="3691"/>
                  <a:pt x="6191" y="3941"/>
                </a:cubicBezTo>
                <a:cubicBezTo>
                  <a:pt x="6179" y="3918"/>
                  <a:pt x="6144" y="3882"/>
                  <a:pt x="6096" y="3870"/>
                </a:cubicBezTo>
                <a:cubicBezTo>
                  <a:pt x="6144" y="3715"/>
                  <a:pt x="6156" y="3572"/>
                  <a:pt x="6144" y="3406"/>
                </a:cubicBezTo>
                <a:cubicBezTo>
                  <a:pt x="6132" y="3108"/>
                  <a:pt x="6013" y="2751"/>
                  <a:pt x="5798" y="2382"/>
                </a:cubicBezTo>
                <a:cubicBezTo>
                  <a:pt x="5774" y="2333"/>
                  <a:pt x="5716" y="2301"/>
                  <a:pt x="5659" y="2301"/>
                </a:cubicBezTo>
                <a:cubicBezTo>
                  <a:pt x="5632" y="2301"/>
                  <a:pt x="5607" y="2307"/>
                  <a:pt x="5584" y="2322"/>
                </a:cubicBezTo>
                <a:cubicBezTo>
                  <a:pt x="5501" y="2370"/>
                  <a:pt x="5477" y="2465"/>
                  <a:pt x="5525" y="2548"/>
                </a:cubicBezTo>
                <a:cubicBezTo>
                  <a:pt x="5858" y="3179"/>
                  <a:pt x="5906" y="3680"/>
                  <a:pt x="5667" y="4013"/>
                </a:cubicBezTo>
                <a:lnTo>
                  <a:pt x="5298" y="3418"/>
                </a:lnTo>
                <a:cubicBezTo>
                  <a:pt x="5263" y="3382"/>
                  <a:pt x="5203" y="3346"/>
                  <a:pt x="5167" y="3346"/>
                </a:cubicBezTo>
                <a:cubicBezTo>
                  <a:pt x="5108" y="3346"/>
                  <a:pt x="5060" y="3382"/>
                  <a:pt x="5025" y="3418"/>
                </a:cubicBezTo>
                <a:lnTo>
                  <a:pt x="4596" y="4108"/>
                </a:lnTo>
                <a:lnTo>
                  <a:pt x="4405" y="3918"/>
                </a:lnTo>
                <a:cubicBezTo>
                  <a:pt x="4358" y="3882"/>
                  <a:pt x="4310" y="3870"/>
                  <a:pt x="4274" y="3870"/>
                </a:cubicBezTo>
                <a:cubicBezTo>
                  <a:pt x="4227" y="3882"/>
                  <a:pt x="4179" y="3918"/>
                  <a:pt x="4155" y="3965"/>
                </a:cubicBezTo>
                <a:cubicBezTo>
                  <a:pt x="3893" y="3691"/>
                  <a:pt x="3762" y="3346"/>
                  <a:pt x="3762" y="2989"/>
                </a:cubicBezTo>
                <a:cubicBezTo>
                  <a:pt x="3762" y="2322"/>
                  <a:pt x="4167" y="1382"/>
                  <a:pt x="4346" y="965"/>
                </a:cubicBezTo>
                <a:close/>
                <a:moveTo>
                  <a:pt x="5179" y="3799"/>
                </a:moveTo>
                <a:lnTo>
                  <a:pt x="5513" y="4334"/>
                </a:lnTo>
                <a:cubicBezTo>
                  <a:pt x="5417" y="4453"/>
                  <a:pt x="5298" y="4584"/>
                  <a:pt x="5179" y="4739"/>
                </a:cubicBezTo>
                <a:cubicBezTo>
                  <a:pt x="5060" y="4584"/>
                  <a:pt x="4941" y="4453"/>
                  <a:pt x="4834" y="4334"/>
                </a:cubicBezTo>
                <a:lnTo>
                  <a:pt x="5179" y="3799"/>
                </a:lnTo>
                <a:close/>
                <a:moveTo>
                  <a:pt x="1560" y="2537"/>
                </a:moveTo>
                <a:lnTo>
                  <a:pt x="1560" y="2537"/>
                </a:lnTo>
                <a:cubicBezTo>
                  <a:pt x="1988" y="2691"/>
                  <a:pt x="2929" y="3084"/>
                  <a:pt x="3381" y="3525"/>
                </a:cubicBezTo>
                <a:cubicBezTo>
                  <a:pt x="3643" y="3799"/>
                  <a:pt x="3798" y="4156"/>
                  <a:pt x="3798" y="4525"/>
                </a:cubicBezTo>
                <a:cubicBezTo>
                  <a:pt x="3798" y="4596"/>
                  <a:pt x="3798" y="4680"/>
                  <a:pt x="3774" y="4751"/>
                </a:cubicBezTo>
                <a:cubicBezTo>
                  <a:pt x="3762" y="4680"/>
                  <a:pt x="3739" y="4620"/>
                  <a:pt x="3703" y="4561"/>
                </a:cubicBezTo>
                <a:cubicBezTo>
                  <a:pt x="3524" y="4156"/>
                  <a:pt x="3084" y="3846"/>
                  <a:pt x="2405" y="3644"/>
                </a:cubicBezTo>
                <a:cubicBezTo>
                  <a:pt x="2392" y="3640"/>
                  <a:pt x="2379" y="3638"/>
                  <a:pt x="2366" y="3638"/>
                </a:cubicBezTo>
                <a:cubicBezTo>
                  <a:pt x="2294" y="3638"/>
                  <a:pt x="2223" y="3690"/>
                  <a:pt x="2203" y="3751"/>
                </a:cubicBezTo>
                <a:cubicBezTo>
                  <a:pt x="2167" y="3846"/>
                  <a:pt x="2227" y="3930"/>
                  <a:pt x="2310" y="3965"/>
                </a:cubicBezTo>
                <a:cubicBezTo>
                  <a:pt x="2881" y="4144"/>
                  <a:pt x="3239" y="4382"/>
                  <a:pt x="3393" y="4692"/>
                </a:cubicBezTo>
                <a:cubicBezTo>
                  <a:pt x="3501" y="4930"/>
                  <a:pt x="3477" y="5215"/>
                  <a:pt x="3346" y="5537"/>
                </a:cubicBezTo>
                <a:cubicBezTo>
                  <a:pt x="3084" y="5787"/>
                  <a:pt x="2739" y="5930"/>
                  <a:pt x="2369" y="5930"/>
                </a:cubicBezTo>
                <a:cubicBezTo>
                  <a:pt x="1988" y="5930"/>
                  <a:pt x="1631" y="5775"/>
                  <a:pt x="1369" y="5513"/>
                </a:cubicBezTo>
                <a:cubicBezTo>
                  <a:pt x="941" y="5073"/>
                  <a:pt x="548" y="4144"/>
                  <a:pt x="381" y="3703"/>
                </a:cubicBezTo>
                <a:cubicBezTo>
                  <a:pt x="655" y="3703"/>
                  <a:pt x="1143" y="3739"/>
                  <a:pt x="1655" y="3810"/>
                </a:cubicBezTo>
                <a:cubicBezTo>
                  <a:pt x="1662" y="3812"/>
                  <a:pt x="1669" y="3812"/>
                  <a:pt x="1677" y="3812"/>
                </a:cubicBezTo>
                <a:cubicBezTo>
                  <a:pt x="1754" y="3812"/>
                  <a:pt x="1835" y="3756"/>
                  <a:pt x="1846" y="3680"/>
                </a:cubicBezTo>
                <a:cubicBezTo>
                  <a:pt x="1857" y="3584"/>
                  <a:pt x="1798" y="3501"/>
                  <a:pt x="1715" y="3489"/>
                </a:cubicBezTo>
                <a:cubicBezTo>
                  <a:pt x="1679" y="3489"/>
                  <a:pt x="1655" y="3465"/>
                  <a:pt x="1619" y="3465"/>
                </a:cubicBezTo>
                <a:cubicBezTo>
                  <a:pt x="1572" y="3084"/>
                  <a:pt x="1560" y="2739"/>
                  <a:pt x="1560" y="2537"/>
                </a:cubicBezTo>
                <a:close/>
                <a:moveTo>
                  <a:pt x="8787" y="2548"/>
                </a:moveTo>
                <a:cubicBezTo>
                  <a:pt x="8787" y="2751"/>
                  <a:pt x="8775" y="3096"/>
                  <a:pt x="8739" y="3477"/>
                </a:cubicBezTo>
                <a:cubicBezTo>
                  <a:pt x="8704" y="3477"/>
                  <a:pt x="8680" y="3501"/>
                  <a:pt x="8644" y="3501"/>
                </a:cubicBezTo>
                <a:cubicBezTo>
                  <a:pt x="8549" y="3513"/>
                  <a:pt x="8489" y="3608"/>
                  <a:pt x="8513" y="3691"/>
                </a:cubicBezTo>
                <a:cubicBezTo>
                  <a:pt x="8524" y="3768"/>
                  <a:pt x="8604" y="3824"/>
                  <a:pt x="8682" y="3824"/>
                </a:cubicBezTo>
                <a:cubicBezTo>
                  <a:pt x="8689" y="3824"/>
                  <a:pt x="8696" y="3823"/>
                  <a:pt x="8704" y="3822"/>
                </a:cubicBezTo>
                <a:cubicBezTo>
                  <a:pt x="9204" y="3739"/>
                  <a:pt x="9704" y="3715"/>
                  <a:pt x="9966" y="3715"/>
                </a:cubicBezTo>
                <a:cubicBezTo>
                  <a:pt x="9811" y="4144"/>
                  <a:pt x="9418" y="5073"/>
                  <a:pt x="8977" y="5537"/>
                </a:cubicBezTo>
                <a:cubicBezTo>
                  <a:pt x="8707" y="5808"/>
                  <a:pt x="8347" y="5945"/>
                  <a:pt x="7986" y="5945"/>
                </a:cubicBezTo>
                <a:cubicBezTo>
                  <a:pt x="7633" y="5945"/>
                  <a:pt x="7278" y="5814"/>
                  <a:pt x="7001" y="5549"/>
                </a:cubicBezTo>
                <a:cubicBezTo>
                  <a:pt x="6870" y="5227"/>
                  <a:pt x="6846" y="4930"/>
                  <a:pt x="6965" y="4703"/>
                </a:cubicBezTo>
                <a:cubicBezTo>
                  <a:pt x="7108" y="4394"/>
                  <a:pt x="7465" y="4144"/>
                  <a:pt x="8049" y="3977"/>
                </a:cubicBezTo>
                <a:cubicBezTo>
                  <a:pt x="8144" y="3941"/>
                  <a:pt x="8180" y="3858"/>
                  <a:pt x="8156" y="3763"/>
                </a:cubicBezTo>
                <a:cubicBezTo>
                  <a:pt x="8128" y="3699"/>
                  <a:pt x="8073" y="3656"/>
                  <a:pt x="8005" y="3656"/>
                </a:cubicBezTo>
                <a:cubicBezTo>
                  <a:pt x="7985" y="3656"/>
                  <a:pt x="7963" y="3659"/>
                  <a:pt x="7942" y="3668"/>
                </a:cubicBezTo>
                <a:cubicBezTo>
                  <a:pt x="7275" y="3870"/>
                  <a:pt x="6846" y="4168"/>
                  <a:pt x="6656" y="4572"/>
                </a:cubicBezTo>
                <a:cubicBezTo>
                  <a:pt x="6620" y="4632"/>
                  <a:pt x="6596" y="4703"/>
                  <a:pt x="6572" y="4763"/>
                </a:cubicBezTo>
                <a:cubicBezTo>
                  <a:pt x="6560" y="4692"/>
                  <a:pt x="6560" y="4620"/>
                  <a:pt x="6560" y="4537"/>
                </a:cubicBezTo>
                <a:cubicBezTo>
                  <a:pt x="6560" y="4168"/>
                  <a:pt x="6703" y="3810"/>
                  <a:pt x="6977" y="3549"/>
                </a:cubicBezTo>
                <a:cubicBezTo>
                  <a:pt x="7418" y="3096"/>
                  <a:pt x="8370" y="2703"/>
                  <a:pt x="8787" y="2548"/>
                </a:cubicBezTo>
                <a:close/>
                <a:moveTo>
                  <a:pt x="3465" y="5882"/>
                </a:moveTo>
                <a:lnTo>
                  <a:pt x="3465" y="5882"/>
                </a:lnTo>
                <a:cubicBezTo>
                  <a:pt x="3429" y="6013"/>
                  <a:pt x="3429" y="6144"/>
                  <a:pt x="3429" y="6287"/>
                </a:cubicBezTo>
                <a:cubicBezTo>
                  <a:pt x="3441" y="6489"/>
                  <a:pt x="3477" y="6680"/>
                  <a:pt x="3536" y="6858"/>
                </a:cubicBezTo>
                <a:cubicBezTo>
                  <a:pt x="3227" y="6668"/>
                  <a:pt x="2858" y="6466"/>
                  <a:pt x="2429" y="6263"/>
                </a:cubicBezTo>
                <a:cubicBezTo>
                  <a:pt x="2810" y="6251"/>
                  <a:pt x="3167" y="6120"/>
                  <a:pt x="3465" y="5882"/>
                </a:cubicBezTo>
                <a:close/>
                <a:moveTo>
                  <a:pt x="6870" y="5882"/>
                </a:moveTo>
                <a:lnTo>
                  <a:pt x="6870" y="5882"/>
                </a:lnTo>
                <a:cubicBezTo>
                  <a:pt x="7168" y="6120"/>
                  <a:pt x="7525" y="6251"/>
                  <a:pt x="7918" y="6263"/>
                </a:cubicBezTo>
                <a:cubicBezTo>
                  <a:pt x="7489" y="6466"/>
                  <a:pt x="7132" y="6668"/>
                  <a:pt x="6799" y="6858"/>
                </a:cubicBezTo>
                <a:cubicBezTo>
                  <a:pt x="6858" y="6680"/>
                  <a:pt x="6906" y="6477"/>
                  <a:pt x="6906" y="6287"/>
                </a:cubicBezTo>
                <a:cubicBezTo>
                  <a:pt x="6906" y="6168"/>
                  <a:pt x="6906" y="6013"/>
                  <a:pt x="6870" y="5882"/>
                </a:cubicBezTo>
                <a:close/>
                <a:moveTo>
                  <a:pt x="4346" y="4287"/>
                </a:moveTo>
                <a:cubicBezTo>
                  <a:pt x="4536" y="4477"/>
                  <a:pt x="4870" y="4834"/>
                  <a:pt x="5167" y="5251"/>
                </a:cubicBezTo>
                <a:cubicBezTo>
                  <a:pt x="5204" y="5302"/>
                  <a:pt x="5250" y="5327"/>
                  <a:pt x="5296" y="5327"/>
                </a:cubicBezTo>
                <a:cubicBezTo>
                  <a:pt x="5325" y="5327"/>
                  <a:pt x="5354" y="5317"/>
                  <a:pt x="5382" y="5299"/>
                </a:cubicBezTo>
                <a:cubicBezTo>
                  <a:pt x="5465" y="5239"/>
                  <a:pt x="5477" y="5156"/>
                  <a:pt x="5429" y="5073"/>
                </a:cubicBezTo>
                <a:cubicBezTo>
                  <a:pt x="5417" y="5049"/>
                  <a:pt x="5406" y="5037"/>
                  <a:pt x="5370" y="5001"/>
                </a:cubicBezTo>
                <a:cubicBezTo>
                  <a:pt x="5608" y="4703"/>
                  <a:pt x="5846" y="4453"/>
                  <a:pt x="6001" y="4299"/>
                </a:cubicBezTo>
                <a:cubicBezTo>
                  <a:pt x="6191" y="4715"/>
                  <a:pt x="6572" y="5656"/>
                  <a:pt x="6572" y="6299"/>
                </a:cubicBezTo>
                <a:cubicBezTo>
                  <a:pt x="6572" y="6775"/>
                  <a:pt x="6334" y="7192"/>
                  <a:pt x="6001" y="7442"/>
                </a:cubicBezTo>
                <a:cubicBezTo>
                  <a:pt x="6025" y="7382"/>
                  <a:pt x="6060" y="7323"/>
                  <a:pt x="6084" y="7251"/>
                </a:cubicBezTo>
                <a:cubicBezTo>
                  <a:pt x="6251" y="6823"/>
                  <a:pt x="6156" y="6299"/>
                  <a:pt x="5822" y="5692"/>
                </a:cubicBezTo>
                <a:cubicBezTo>
                  <a:pt x="5791" y="5637"/>
                  <a:pt x="5734" y="5608"/>
                  <a:pt x="5678" y="5608"/>
                </a:cubicBezTo>
                <a:cubicBezTo>
                  <a:pt x="5649" y="5608"/>
                  <a:pt x="5621" y="5616"/>
                  <a:pt x="5596" y="5632"/>
                </a:cubicBezTo>
                <a:cubicBezTo>
                  <a:pt x="5525" y="5668"/>
                  <a:pt x="5489" y="5775"/>
                  <a:pt x="5537" y="5846"/>
                </a:cubicBezTo>
                <a:cubicBezTo>
                  <a:pt x="5822" y="6382"/>
                  <a:pt x="5906" y="6823"/>
                  <a:pt x="5787" y="7132"/>
                </a:cubicBezTo>
                <a:cubicBezTo>
                  <a:pt x="5703" y="7370"/>
                  <a:pt x="5489" y="7561"/>
                  <a:pt x="5144" y="7692"/>
                </a:cubicBezTo>
                <a:cubicBezTo>
                  <a:pt x="4394" y="7680"/>
                  <a:pt x="3762" y="7061"/>
                  <a:pt x="3762" y="6287"/>
                </a:cubicBezTo>
                <a:cubicBezTo>
                  <a:pt x="3762" y="5656"/>
                  <a:pt x="4167" y="4703"/>
                  <a:pt x="4346" y="4287"/>
                </a:cubicBezTo>
                <a:close/>
                <a:moveTo>
                  <a:pt x="4917" y="7990"/>
                </a:moveTo>
                <a:lnTo>
                  <a:pt x="4917" y="7990"/>
                </a:lnTo>
                <a:cubicBezTo>
                  <a:pt x="5001" y="8013"/>
                  <a:pt x="5084" y="8013"/>
                  <a:pt x="5179" y="8013"/>
                </a:cubicBezTo>
                <a:cubicBezTo>
                  <a:pt x="5263" y="8013"/>
                  <a:pt x="5346" y="8013"/>
                  <a:pt x="5429" y="7990"/>
                </a:cubicBezTo>
                <a:lnTo>
                  <a:pt x="5429" y="7990"/>
                </a:lnTo>
                <a:cubicBezTo>
                  <a:pt x="5310" y="8109"/>
                  <a:pt x="5239" y="8204"/>
                  <a:pt x="5179" y="8275"/>
                </a:cubicBezTo>
                <a:cubicBezTo>
                  <a:pt x="5120" y="8204"/>
                  <a:pt x="5025" y="8097"/>
                  <a:pt x="4917" y="7990"/>
                </a:cubicBezTo>
                <a:close/>
                <a:moveTo>
                  <a:pt x="9704" y="6001"/>
                </a:moveTo>
                <a:lnTo>
                  <a:pt x="9704" y="6001"/>
                </a:lnTo>
                <a:cubicBezTo>
                  <a:pt x="9537" y="6227"/>
                  <a:pt x="9275" y="6525"/>
                  <a:pt x="8882" y="6835"/>
                </a:cubicBezTo>
                <a:cubicBezTo>
                  <a:pt x="8263" y="7359"/>
                  <a:pt x="7191" y="8013"/>
                  <a:pt x="5584" y="8311"/>
                </a:cubicBezTo>
                <a:cubicBezTo>
                  <a:pt x="5763" y="8109"/>
                  <a:pt x="6037" y="7823"/>
                  <a:pt x="6418" y="7525"/>
                </a:cubicBezTo>
                <a:cubicBezTo>
                  <a:pt x="7072" y="7037"/>
                  <a:pt x="8144" y="6382"/>
                  <a:pt x="9704" y="6001"/>
                </a:cubicBezTo>
                <a:close/>
                <a:moveTo>
                  <a:pt x="655" y="6013"/>
                </a:moveTo>
                <a:cubicBezTo>
                  <a:pt x="2203" y="6382"/>
                  <a:pt x="3286" y="7037"/>
                  <a:pt x="3929" y="7549"/>
                </a:cubicBezTo>
                <a:cubicBezTo>
                  <a:pt x="4310" y="7847"/>
                  <a:pt x="4596" y="8121"/>
                  <a:pt x="4775" y="8335"/>
                </a:cubicBezTo>
                <a:cubicBezTo>
                  <a:pt x="3167" y="8013"/>
                  <a:pt x="2096" y="7359"/>
                  <a:pt x="1476" y="6847"/>
                </a:cubicBezTo>
                <a:cubicBezTo>
                  <a:pt x="1084" y="6537"/>
                  <a:pt x="822" y="6227"/>
                  <a:pt x="655" y="6013"/>
                </a:cubicBezTo>
                <a:close/>
                <a:moveTo>
                  <a:pt x="1969" y="7829"/>
                </a:moveTo>
                <a:cubicBezTo>
                  <a:pt x="2107" y="7829"/>
                  <a:pt x="2244" y="7834"/>
                  <a:pt x="2381" y="7847"/>
                </a:cubicBezTo>
                <a:cubicBezTo>
                  <a:pt x="3000" y="8168"/>
                  <a:pt x="3774" y="8466"/>
                  <a:pt x="4751" y="8644"/>
                </a:cubicBezTo>
                <a:cubicBezTo>
                  <a:pt x="4409" y="8708"/>
                  <a:pt x="4091" y="8735"/>
                  <a:pt x="3795" y="8735"/>
                </a:cubicBezTo>
                <a:cubicBezTo>
                  <a:pt x="3041" y="8735"/>
                  <a:pt x="2440" y="8559"/>
                  <a:pt x="2012" y="8371"/>
                </a:cubicBezTo>
                <a:cubicBezTo>
                  <a:pt x="1631" y="8204"/>
                  <a:pt x="1357" y="8013"/>
                  <a:pt x="1179" y="7871"/>
                </a:cubicBezTo>
                <a:cubicBezTo>
                  <a:pt x="1450" y="7847"/>
                  <a:pt x="1712" y="7829"/>
                  <a:pt x="1969" y="7829"/>
                </a:cubicBezTo>
                <a:close/>
                <a:moveTo>
                  <a:pt x="8525" y="7824"/>
                </a:moveTo>
                <a:cubicBezTo>
                  <a:pt x="8741" y="7824"/>
                  <a:pt x="8954" y="7839"/>
                  <a:pt x="9168" y="7871"/>
                </a:cubicBezTo>
                <a:cubicBezTo>
                  <a:pt x="8989" y="8013"/>
                  <a:pt x="8715" y="8204"/>
                  <a:pt x="8346" y="8371"/>
                </a:cubicBezTo>
                <a:cubicBezTo>
                  <a:pt x="7909" y="8563"/>
                  <a:pt x="7285" y="8749"/>
                  <a:pt x="6498" y="8749"/>
                </a:cubicBezTo>
                <a:cubicBezTo>
                  <a:pt x="6214" y="8749"/>
                  <a:pt x="5909" y="8725"/>
                  <a:pt x="5584" y="8668"/>
                </a:cubicBezTo>
                <a:cubicBezTo>
                  <a:pt x="6549" y="8478"/>
                  <a:pt x="7334" y="8180"/>
                  <a:pt x="7942" y="7859"/>
                </a:cubicBezTo>
                <a:cubicBezTo>
                  <a:pt x="8138" y="7836"/>
                  <a:pt x="8332" y="7824"/>
                  <a:pt x="8525" y="7824"/>
                </a:cubicBezTo>
                <a:close/>
                <a:moveTo>
                  <a:pt x="5179" y="8906"/>
                </a:moveTo>
                <a:cubicBezTo>
                  <a:pt x="5191" y="8906"/>
                  <a:pt x="5227" y="8918"/>
                  <a:pt x="5239" y="8918"/>
                </a:cubicBezTo>
                <a:lnTo>
                  <a:pt x="5310" y="9442"/>
                </a:lnTo>
                <a:lnTo>
                  <a:pt x="5048" y="9442"/>
                </a:lnTo>
                <a:lnTo>
                  <a:pt x="5120" y="8918"/>
                </a:lnTo>
                <a:cubicBezTo>
                  <a:pt x="5132" y="8918"/>
                  <a:pt x="5167" y="8906"/>
                  <a:pt x="5179" y="8906"/>
                </a:cubicBezTo>
                <a:close/>
                <a:moveTo>
                  <a:pt x="5358" y="9764"/>
                </a:moveTo>
                <a:lnTo>
                  <a:pt x="5501" y="10835"/>
                </a:lnTo>
                <a:lnTo>
                  <a:pt x="4834" y="10835"/>
                </a:lnTo>
                <a:lnTo>
                  <a:pt x="4989" y="9764"/>
                </a:lnTo>
                <a:close/>
                <a:moveTo>
                  <a:pt x="5191" y="0"/>
                </a:moveTo>
                <a:cubicBezTo>
                  <a:pt x="5132" y="0"/>
                  <a:pt x="5084" y="36"/>
                  <a:pt x="5060" y="72"/>
                </a:cubicBezTo>
                <a:lnTo>
                  <a:pt x="4632" y="762"/>
                </a:lnTo>
                <a:lnTo>
                  <a:pt x="4429" y="572"/>
                </a:lnTo>
                <a:cubicBezTo>
                  <a:pt x="4394" y="536"/>
                  <a:pt x="4346" y="524"/>
                  <a:pt x="4298" y="524"/>
                </a:cubicBezTo>
                <a:cubicBezTo>
                  <a:pt x="4251" y="536"/>
                  <a:pt x="4215" y="572"/>
                  <a:pt x="4179" y="608"/>
                </a:cubicBezTo>
                <a:cubicBezTo>
                  <a:pt x="4155" y="667"/>
                  <a:pt x="3465" y="2060"/>
                  <a:pt x="3465" y="2965"/>
                </a:cubicBezTo>
                <a:cubicBezTo>
                  <a:pt x="3465" y="3037"/>
                  <a:pt x="3465" y="3096"/>
                  <a:pt x="3477" y="3168"/>
                </a:cubicBezTo>
                <a:cubicBezTo>
                  <a:pt x="2786" y="2608"/>
                  <a:pt x="1536" y="2179"/>
                  <a:pt x="1476" y="2156"/>
                </a:cubicBezTo>
                <a:cubicBezTo>
                  <a:pt x="1459" y="2151"/>
                  <a:pt x="1440" y="2148"/>
                  <a:pt x="1421" y="2148"/>
                </a:cubicBezTo>
                <a:cubicBezTo>
                  <a:pt x="1387" y="2148"/>
                  <a:pt x="1352" y="2157"/>
                  <a:pt x="1322" y="2179"/>
                </a:cubicBezTo>
                <a:cubicBezTo>
                  <a:pt x="1274" y="2203"/>
                  <a:pt x="1250" y="2251"/>
                  <a:pt x="1250" y="2310"/>
                </a:cubicBezTo>
                <a:lnTo>
                  <a:pt x="1250" y="2572"/>
                </a:lnTo>
                <a:lnTo>
                  <a:pt x="464" y="2394"/>
                </a:lnTo>
                <a:cubicBezTo>
                  <a:pt x="450" y="2391"/>
                  <a:pt x="436" y="2389"/>
                  <a:pt x="423" y="2389"/>
                </a:cubicBezTo>
                <a:cubicBezTo>
                  <a:pt x="378" y="2389"/>
                  <a:pt x="337" y="2405"/>
                  <a:pt x="310" y="2441"/>
                </a:cubicBezTo>
                <a:cubicBezTo>
                  <a:pt x="262" y="2489"/>
                  <a:pt x="250" y="2548"/>
                  <a:pt x="262" y="2596"/>
                </a:cubicBezTo>
                <a:lnTo>
                  <a:pt x="441" y="3382"/>
                </a:lnTo>
                <a:lnTo>
                  <a:pt x="179" y="3382"/>
                </a:lnTo>
                <a:cubicBezTo>
                  <a:pt x="131" y="3382"/>
                  <a:pt x="72" y="3406"/>
                  <a:pt x="48" y="3453"/>
                </a:cubicBezTo>
                <a:cubicBezTo>
                  <a:pt x="12" y="3501"/>
                  <a:pt x="0" y="3549"/>
                  <a:pt x="24" y="3608"/>
                </a:cubicBezTo>
                <a:cubicBezTo>
                  <a:pt x="48" y="3668"/>
                  <a:pt x="548" y="5132"/>
                  <a:pt x="1179" y="5763"/>
                </a:cubicBezTo>
                <a:lnTo>
                  <a:pt x="1238" y="5823"/>
                </a:lnTo>
                <a:cubicBezTo>
                  <a:pt x="953" y="5727"/>
                  <a:pt x="655" y="5656"/>
                  <a:pt x="345" y="5596"/>
                </a:cubicBezTo>
                <a:cubicBezTo>
                  <a:pt x="335" y="5594"/>
                  <a:pt x="325" y="5593"/>
                  <a:pt x="315" y="5593"/>
                </a:cubicBezTo>
                <a:cubicBezTo>
                  <a:pt x="266" y="5593"/>
                  <a:pt x="218" y="5616"/>
                  <a:pt x="179" y="5656"/>
                </a:cubicBezTo>
                <a:cubicBezTo>
                  <a:pt x="131" y="5704"/>
                  <a:pt x="131" y="5775"/>
                  <a:pt x="167" y="5835"/>
                </a:cubicBezTo>
                <a:cubicBezTo>
                  <a:pt x="179" y="5870"/>
                  <a:pt x="488" y="6442"/>
                  <a:pt x="1274" y="7085"/>
                </a:cubicBezTo>
                <a:cubicBezTo>
                  <a:pt x="1441" y="7216"/>
                  <a:pt x="1619" y="7359"/>
                  <a:pt x="1846" y="7501"/>
                </a:cubicBezTo>
                <a:cubicBezTo>
                  <a:pt x="1500" y="7501"/>
                  <a:pt x="1155" y="7549"/>
                  <a:pt x="822" y="7609"/>
                </a:cubicBezTo>
                <a:cubicBezTo>
                  <a:pt x="762" y="7620"/>
                  <a:pt x="714" y="7656"/>
                  <a:pt x="679" y="7716"/>
                </a:cubicBezTo>
                <a:cubicBezTo>
                  <a:pt x="655" y="7775"/>
                  <a:pt x="679" y="7835"/>
                  <a:pt x="714" y="7871"/>
                </a:cubicBezTo>
                <a:cubicBezTo>
                  <a:pt x="726" y="7894"/>
                  <a:pt x="1131" y="8323"/>
                  <a:pt x="1893" y="8668"/>
                </a:cubicBezTo>
                <a:cubicBezTo>
                  <a:pt x="2346" y="8871"/>
                  <a:pt x="3024" y="9061"/>
                  <a:pt x="3858" y="9061"/>
                </a:cubicBezTo>
                <a:cubicBezTo>
                  <a:pt x="4155" y="9061"/>
                  <a:pt x="4465" y="9037"/>
                  <a:pt x="4786" y="8990"/>
                </a:cubicBezTo>
                <a:lnTo>
                  <a:pt x="4786" y="8990"/>
                </a:lnTo>
                <a:lnTo>
                  <a:pt x="4513" y="10990"/>
                </a:lnTo>
                <a:cubicBezTo>
                  <a:pt x="4513" y="11026"/>
                  <a:pt x="4513" y="11073"/>
                  <a:pt x="4548" y="11121"/>
                </a:cubicBezTo>
                <a:cubicBezTo>
                  <a:pt x="4584" y="11145"/>
                  <a:pt x="4632" y="11180"/>
                  <a:pt x="4667" y="11180"/>
                </a:cubicBezTo>
                <a:lnTo>
                  <a:pt x="5715" y="11180"/>
                </a:lnTo>
                <a:cubicBezTo>
                  <a:pt x="5763" y="11180"/>
                  <a:pt x="5798" y="11169"/>
                  <a:pt x="5834" y="11121"/>
                </a:cubicBezTo>
                <a:cubicBezTo>
                  <a:pt x="5858" y="11085"/>
                  <a:pt x="5882" y="11026"/>
                  <a:pt x="5882" y="10990"/>
                </a:cubicBezTo>
                <a:lnTo>
                  <a:pt x="5596" y="8990"/>
                </a:lnTo>
                <a:lnTo>
                  <a:pt x="5596" y="8990"/>
                </a:lnTo>
                <a:cubicBezTo>
                  <a:pt x="5918" y="9049"/>
                  <a:pt x="6251" y="9061"/>
                  <a:pt x="6537" y="9061"/>
                </a:cubicBezTo>
                <a:cubicBezTo>
                  <a:pt x="7370" y="9061"/>
                  <a:pt x="8037" y="8871"/>
                  <a:pt x="8501" y="8668"/>
                </a:cubicBezTo>
                <a:cubicBezTo>
                  <a:pt x="9251" y="8323"/>
                  <a:pt x="9656" y="7894"/>
                  <a:pt x="9668" y="7871"/>
                </a:cubicBezTo>
                <a:cubicBezTo>
                  <a:pt x="9716" y="7835"/>
                  <a:pt x="9728" y="7775"/>
                  <a:pt x="9704" y="7716"/>
                </a:cubicBezTo>
                <a:cubicBezTo>
                  <a:pt x="9668" y="7656"/>
                  <a:pt x="9632" y="7609"/>
                  <a:pt x="9573" y="7609"/>
                </a:cubicBezTo>
                <a:cubicBezTo>
                  <a:pt x="9227" y="7549"/>
                  <a:pt x="8882" y="7513"/>
                  <a:pt x="8537" y="7501"/>
                </a:cubicBezTo>
                <a:cubicBezTo>
                  <a:pt x="8751" y="7359"/>
                  <a:pt x="8942" y="7216"/>
                  <a:pt x="9108" y="7085"/>
                </a:cubicBezTo>
                <a:cubicBezTo>
                  <a:pt x="9882" y="6442"/>
                  <a:pt x="10204" y="5870"/>
                  <a:pt x="10228" y="5835"/>
                </a:cubicBezTo>
                <a:cubicBezTo>
                  <a:pt x="10251" y="5775"/>
                  <a:pt x="10251" y="5715"/>
                  <a:pt x="10204" y="5656"/>
                </a:cubicBezTo>
                <a:cubicBezTo>
                  <a:pt x="10174" y="5616"/>
                  <a:pt x="10128" y="5593"/>
                  <a:pt x="10079" y="5593"/>
                </a:cubicBezTo>
                <a:cubicBezTo>
                  <a:pt x="10069" y="5593"/>
                  <a:pt x="10059" y="5594"/>
                  <a:pt x="10049" y="5596"/>
                </a:cubicBezTo>
                <a:cubicBezTo>
                  <a:pt x="9728" y="5656"/>
                  <a:pt x="9430" y="5727"/>
                  <a:pt x="9156" y="5823"/>
                </a:cubicBezTo>
                <a:cubicBezTo>
                  <a:pt x="9168" y="5811"/>
                  <a:pt x="9192" y="5787"/>
                  <a:pt x="9216" y="5763"/>
                </a:cubicBezTo>
                <a:cubicBezTo>
                  <a:pt x="9835" y="5120"/>
                  <a:pt x="10323" y="3668"/>
                  <a:pt x="10359" y="3608"/>
                </a:cubicBezTo>
                <a:cubicBezTo>
                  <a:pt x="10370" y="3560"/>
                  <a:pt x="10370" y="3501"/>
                  <a:pt x="10347" y="3453"/>
                </a:cubicBezTo>
                <a:cubicBezTo>
                  <a:pt x="10311" y="3406"/>
                  <a:pt x="10263" y="3382"/>
                  <a:pt x="10204" y="3382"/>
                </a:cubicBezTo>
                <a:lnTo>
                  <a:pt x="9942" y="3382"/>
                </a:lnTo>
                <a:lnTo>
                  <a:pt x="10120" y="2596"/>
                </a:lnTo>
                <a:cubicBezTo>
                  <a:pt x="10132" y="2537"/>
                  <a:pt x="10120" y="2477"/>
                  <a:pt x="10073" y="2441"/>
                </a:cubicBezTo>
                <a:cubicBezTo>
                  <a:pt x="10036" y="2405"/>
                  <a:pt x="9993" y="2389"/>
                  <a:pt x="9959" y="2389"/>
                </a:cubicBezTo>
                <a:cubicBezTo>
                  <a:pt x="9948" y="2389"/>
                  <a:pt x="9938" y="2391"/>
                  <a:pt x="9930" y="2394"/>
                </a:cubicBezTo>
                <a:lnTo>
                  <a:pt x="9132" y="2572"/>
                </a:lnTo>
                <a:lnTo>
                  <a:pt x="9132" y="2310"/>
                </a:lnTo>
                <a:cubicBezTo>
                  <a:pt x="9132" y="2263"/>
                  <a:pt x="9108" y="2203"/>
                  <a:pt x="9061" y="2179"/>
                </a:cubicBezTo>
                <a:cubicBezTo>
                  <a:pt x="9030" y="2156"/>
                  <a:pt x="9004" y="2143"/>
                  <a:pt x="8974" y="2143"/>
                </a:cubicBezTo>
                <a:cubicBezTo>
                  <a:pt x="8957" y="2143"/>
                  <a:pt x="8939" y="2147"/>
                  <a:pt x="8918" y="2156"/>
                </a:cubicBezTo>
                <a:cubicBezTo>
                  <a:pt x="8858" y="2179"/>
                  <a:pt x="7608" y="2608"/>
                  <a:pt x="6906" y="3168"/>
                </a:cubicBezTo>
                <a:cubicBezTo>
                  <a:pt x="6918" y="3096"/>
                  <a:pt x="6918" y="3037"/>
                  <a:pt x="6918" y="2965"/>
                </a:cubicBezTo>
                <a:cubicBezTo>
                  <a:pt x="6918" y="2060"/>
                  <a:pt x="6239" y="667"/>
                  <a:pt x="6203" y="608"/>
                </a:cubicBezTo>
                <a:cubicBezTo>
                  <a:pt x="6179" y="572"/>
                  <a:pt x="6144" y="536"/>
                  <a:pt x="6084" y="524"/>
                </a:cubicBezTo>
                <a:cubicBezTo>
                  <a:pt x="6070" y="522"/>
                  <a:pt x="6057" y="520"/>
                  <a:pt x="6044" y="520"/>
                </a:cubicBezTo>
                <a:cubicBezTo>
                  <a:pt x="6004" y="520"/>
                  <a:pt x="5971" y="536"/>
                  <a:pt x="5953" y="572"/>
                </a:cubicBezTo>
                <a:lnTo>
                  <a:pt x="5763" y="762"/>
                </a:lnTo>
                <a:lnTo>
                  <a:pt x="5322" y="72"/>
                </a:lnTo>
                <a:cubicBezTo>
                  <a:pt x="5298" y="36"/>
                  <a:pt x="5239" y="0"/>
                  <a:pt x="5191" y="0"/>
                </a:cubicBezTo>
                <a:close/>
              </a:path>
            </a:pathLst>
          </a:custGeom>
          <a:solidFill>
            <a:srgbClr val="DBD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1905;p73">
            <a:extLst>
              <a:ext uri="{FF2B5EF4-FFF2-40B4-BE49-F238E27FC236}">
                <a16:creationId xmlns:a16="http://schemas.microsoft.com/office/drawing/2014/main" id="{BEE0CEBC-3EFB-4D33-46D0-9D59B095D510}"/>
              </a:ext>
            </a:extLst>
          </p:cNvPr>
          <p:cNvGrpSpPr/>
          <p:nvPr/>
        </p:nvGrpSpPr>
        <p:grpSpPr>
          <a:xfrm>
            <a:off x="5925462" y="3338459"/>
            <a:ext cx="286579" cy="391895"/>
            <a:chOff x="897141" y="3359875"/>
            <a:chExt cx="257962" cy="352762"/>
          </a:xfrm>
          <a:solidFill>
            <a:srgbClr val="DBDDDC"/>
          </a:solidFill>
        </p:grpSpPr>
        <p:sp>
          <p:nvSpPr>
            <p:cNvPr id="7" name="Google Shape;11906;p73">
              <a:extLst>
                <a:ext uri="{FF2B5EF4-FFF2-40B4-BE49-F238E27FC236}">
                  <a16:creationId xmlns:a16="http://schemas.microsoft.com/office/drawing/2014/main" id="{E2924A65-2A0A-4D98-24CB-557518C97036}"/>
                </a:ext>
              </a:extLst>
            </p:cNvPr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907;p73">
              <a:extLst>
                <a:ext uri="{FF2B5EF4-FFF2-40B4-BE49-F238E27FC236}">
                  <a16:creationId xmlns:a16="http://schemas.microsoft.com/office/drawing/2014/main" id="{5ADF3D53-A90F-1DBE-4E81-7D90444B6D02}"/>
                </a:ext>
              </a:extLst>
            </p:cNvPr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908;p73">
              <a:extLst>
                <a:ext uri="{FF2B5EF4-FFF2-40B4-BE49-F238E27FC236}">
                  <a16:creationId xmlns:a16="http://schemas.microsoft.com/office/drawing/2014/main" id="{289A6657-3AE8-E820-A5CF-4A6FF864E268}"/>
                </a:ext>
              </a:extLst>
            </p:cNvPr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909;p73">
              <a:extLst>
                <a:ext uri="{FF2B5EF4-FFF2-40B4-BE49-F238E27FC236}">
                  <a16:creationId xmlns:a16="http://schemas.microsoft.com/office/drawing/2014/main" id="{E2BC498D-34C2-CFAC-F4A7-AC79F2BE15B2}"/>
                </a:ext>
              </a:extLst>
            </p:cNvPr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910;p73">
              <a:extLst>
                <a:ext uri="{FF2B5EF4-FFF2-40B4-BE49-F238E27FC236}">
                  <a16:creationId xmlns:a16="http://schemas.microsoft.com/office/drawing/2014/main" id="{05592E73-350A-EAC8-64DC-B71071893535}"/>
                </a:ext>
              </a:extLst>
            </p:cNvPr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911;p73">
              <a:extLst>
                <a:ext uri="{FF2B5EF4-FFF2-40B4-BE49-F238E27FC236}">
                  <a16:creationId xmlns:a16="http://schemas.microsoft.com/office/drawing/2014/main" id="{31061B7E-978B-BC0D-D931-ABFE00C4D099}"/>
                </a:ext>
              </a:extLst>
            </p:cNvPr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12;p73">
              <a:extLst>
                <a:ext uri="{FF2B5EF4-FFF2-40B4-BE49-F238E27FC236}">
                  <a16:creationId xmlns:a16="http://schemas.microsoft.com/office/drawing/2014/main" id="{3F26BDFB-DC34-A242-2847-08E4900709F1}"/>
                </a:ext>
              </a:extLst>
            </p:cNvPr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913;p73">
              <a:extLst>
                <a:ext uri="{FF2B5EF4-FFF2-40B4-BE49-F238E27FC236}">
                  <a16:creationId xmlns:a16="http://schemas.microsoft.com/office/drawing/2014/main" id="{B033DE88-DC78-3E04-519E-512D201097AD}"/>
                </a:ext>
              </a:extLst>
            </p:cNvPr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2402;p74">
            <a:extLst>
              <a:ext uri="{FF2B5EF4-FFF2-40B4-BE49-F238E27FC236}">
                <a16:creationId xmlns:a16="http://schemas.microsoft.com/office/drawing/2014/main" id="{07B94EFF-AF27-381E-3A14-EE2809E81405}"/>
              </a:ext>
            </a:extLst>
          </p:cNvPr>
          <p:cNvSpPr/>
          <p:nvPr/>
        </p:nvSpPr>
        <p:spPr>
          <a:xfrm>
            <a:off x="5839666" y="3864612"/>
            <a:ext cx="434397" cy="396715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DBD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8FE96E1-15AE-20C9-1183-1B48A2FF0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1670" y="2533474"/>
            <a:ext cx="3610796" cy="2250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73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88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Bière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Perfect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, prenez votre baluchon et progressez en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zythologie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4969359-97C2-5FFA-4E1E-ACD41770144C}"/>
              </a:ext>
            </a:extLst>
          </p:cNvPr>
          <p:cNvSpPr/>
          <p:nvPr/>
        </p:nvSpPr>
        <p:spPr>
          <a:xfrm>
            <a:off x="7257440" y="1537647"/>
            <a:ext cx="4259931" cy="4259931"/>
          </a:xfrm>
          <a:prstGeom prst="ellipse">
            <a:avLst/>
          </a:prstGeom>
          <a:solidFill>
            <a:srgbClr val="DADCDB"/>
          </a:solidFill>
          <a:ln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E64F7-73F1-1C8A-2B38-68E6D6E47D55}"/>
              </a:ext>
            </a:extLst>
          </p:cNvPr>
          <p:cNvGrpSpPr/>
          <p:nvPr/>
        </p:nvGrpSpPr>
        <p:grpSpPr>
          <a:xfrm>
            <a:off x="1311207" y="2194318"/>
            <a:ext cx="4490069" cy="2647816"/>
            <a:chOff x="1311207" y="2411968"/>
            <a:chExt cx="4490069" cy="264781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FB529D-CBCC-C204-BFA5-A066C5BAC0AF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Progressez ! </a:t>
              </a:r>
              <a:endParaRPr lang="fr-FR" sz="18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39F61E-AD96-5835-1DD1-33B4CEF1DB6C}"/>
                </a:ext>
              </a:extLst>
            </p:cNvPr>
            <p:cNvSpPr txBox="1"/>
            <p:nvPr/>
          </p:nvSpPr>
          <p:spPr>
            <a:xfrm>
              <a:off x="1311207" y="3028459"/>
              <a:ext cx="439290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Choisir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 des 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niveaux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  (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rôles</a:t>
              </a: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 et étapes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</a:rPr>
                <a:t>)</a:t>
              </a:r>
              <a:endParaRPr lang="en-US" i="0" dirty="0">
                <a:solidFill>
                  <a:schemeClr val="bg1"/>
                </a:solidFill>
                <a:effectLst/>
                <a:latin typeface="Rajdhani" panose="02000000000000000000" pitchFamily="2" charset="0"/>
                <a:ea typeface="Noto Sans" panose="020B0502040504090204" pitchFamily="34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Alterner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 avec les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labos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 de mises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en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 application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</a:t>
              </a:r>
              <a:b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Définir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des actions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donnant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des points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d’expérience</a:t>
              </a:r>
              <a:endPara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20" name="Image 19" descr="Une image contenant dessin humoristique, habits, Personnage de fiction, personne&#10;&#10;Description générée automatiquement">
            <a:extLst>
              <a:ext uri="{FF2B5EF4-FFF2-40B4-BE49-F238E27FC236}">
                <a16:creationId xmlns:a16="http://schemas.microsoft.com/office/drawing/2014/main" id="{18A469D9-1762-1E56-72B7-2EDAD48D5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83" y="2790276"/>
            <a:ext cx="1511644" cy="1714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70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481115" y="37530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1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Merci de votre attention</a:t>
              </a:r>
              <a:b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</a:br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Des questions ?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ABAFF0D-6951-BD60-21E7-18DE5D984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14" y="2620257"/>
            <a:ext cx="5933402" cy="4244249"/>
          </a:xfrm>
          <a:prstGeom prst="rect">
            <a:avLst/>
          </a:prstGeom>
        </p:spPr>
      </p:pic>
      <p:grpSp>
        <p:nvGrpSpPr>
          <p:cNvPr id="2" name="Google Shape;13493;p75">
            <a:extLst>
              <a:ext uri="{FF2B5EF4-FFF2-40B4-BE49-F238E27FC236}">
                <a16:creationId xmlns:a16="http://schemas.microsoft.com/office/drawing/2014/main" id="{BFBED196-17AA-8AE5-9D2B-74DF09CC2B67}"/>
              </a:ext>
            </a:extLst>
          </p:cNvPr>
          <p:cNvGrpSpPr/>
          <p:nvPr/>
        </p:nvGrpSpPr>
        <p:grpSpPr>
          <a:xfrm>
            <a:off x="2012044" y="2723428"/>
            <a:ext cx="1108751" cy="1411143"/>
            <a:chOff x="8054820" y="2416399"/>
            <a:chExt cx="264433" cy="353454"/>
          </a:xfrm>
          <a:solidFill>
            <a:srgbClr val="DBDDDC"/>
          </a:solidFill>
        </p:grpSpPr>
        <p:sp>
          <p:nvSpPr>
            <p:cNvPr id="3" name="Google Shape;13494;p75">
              <a:extLst>
                <a:ext uri="{FF2B5EF4-FFF2-40B4-BE49-F238E27FC236}">
                  <a16:creationId xmlns:a16="http://schemas.microsoft.com/office/drawing/2014/main" id="{DC468BA0-3516-D956-854B-D2E89D6237AF}"/>
                </a:ext>
              </a:extLst>
            </p:cNvPr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495;p75">
              <a:extLst>
                <a:ext uri="{FF2B5EF4-FFF2-40B4-BE49-F238E27FC236}">
                  <a16:creationId xmlns:a16="http://schemas.microsoft.com/office/drawing/2014/main" id="{21EDF0F8-F94E-F804-7288-1C50921A5F66}"/>
                </a:ext>
              </a:extLst>
            </p:cNvPr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496;p75">
              <a:extLst>
                <a:ext uri="{FF2B5EF4-FFF2-40B4-BE49-F238E27FC236}">
                  <a16:creationId xmlns:a16="http://schemas.microsoft.com/office/drawing/2014/main" id="{CCD390E8-8873-12C7-2B7A-B31D869CA82A}"/>
                </a:ext>
              </a:extLst>
            </p:cNvPr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497;p75">
              <a:extLst>
                <a:ext uri="{FF2B5EF4-FFF2-40B4-BE49-F238E27FC236}">
                  <a16:creationId xmlns:a16="http://schemas.microsoft.com/office/drawing/2014/main" id="{30C315A5-B3FA-A3E9-EA43-2122B19830E0}"/>
                </a:ext>
              </a:extLst>
            </p:cNvPr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98;p75">
              <a:extLst>
                <a:ext uri="{FF2B5EF4-FFF2-40B4-BE49-F238E27FC236}">
                  <a16:creationId xmlns:a16="http://schemas.microsoft.com/office/drawing/2014/main" id="{D872F402-9806-FD96-02C1-17C5A7FDFB26}"/>
                </a:ext>
              </a:extLst>
            </p:cNvPr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499;p75">
              <a:extLst>
                <a:ext uri="{FF2B5EF4-FFF2-40B4-BE49-F238E27FC236}">
                  <a16:creationId xmlns:a16="http://schemas.microsoft.com/office/drawing/2014/main" id="{896CCD1B-9033-C547-D1B4-A366D82E9486}"/>
                </a:ext>
              </a:extLst>
            </p:cNvPr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318A1937-F04C-48CC-78FE-E6AE30CB81B7}"/>
              </a:ext>
            </a:extLst>
          </p:cNvPr>
          <p:cNvSpPr txBox="1"/>
          <p:nvPr/>
        </p:nvSpPr>
        <p:spPr>
          <a:xfrm>
            <a:off x="1399041" y="4278288"/>
            <a:ext cx="2334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Laurence Dohogne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Enseignante 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Laurence.dohogne@hech.be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546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Grand écran</PresentationFormat>
  <Paragraphs>41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 Light</vt:lpstr>
      <vt:lpstr>Marlett</vt:lpstr>
      <vt:lpstr>Orbitron</vt:lpstr>
      <vt:lpstr>Rajdhani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Lemaitre</dc:creator>
  <cp:lastModifiedBy>Serge Fleussu</cp:lastModifiedBy>
  <cp:revision>55</cp:revision>
  <dcterms:created xsi:type="dcterms:W3CDTF">2023-01-18T15:07:44Z</dcterms:created>
  <dcterms:modified xsi:type="dcterms:W3CDTF">2023-07-05T22:20:03Z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457FDE06-3860-4B21-969C-5704E6847568</vt:lpwstr>
  </property>
  <property fmtid="{D5CDD505-2E9C-101B-9397-08002B2CF9AE}" pid="3" name="ArticulatePath">
    <vt:lpwstr>Présentation1</vt:lpwstr>
  </property>
</Properties>
</file>