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6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tags/tag28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4" r:id="rId2"/>
    <p:sldId id="277" r:id="rId3"/>
    <p:sldId id="285" r:id="rId4"/>
    <p:sldId id="261" r:id="rId5"/>
    <p:sldId id="303" r:id="rId6"/>
    <p:sldId id="298" r:id="rId7"/>
    <p:sldId id="299" r:id="rId8"/>
    <p:sldId id="278" r:id="rId9"/>
    <p:sldId id="283" r:id="rId10"/>
    <p:sldId id="311" r:id="rId11"/>
    <p:sldId id="315" r:id="rId12"/>
    <p:sldId id="316" r:id="rId13"/>
    <p:sldId id="317" r:id="rId14"/>
    <p:sldId id="318" r:id="rId15"/>
    <p:sldId id="314" r:id="rId16"/>
    <p:sldId id="304" r:id="rId17"/>
    <p:sldId id="306" r:id="rId18"/>
    <p:sldId id="307" r:id="rId19"/>
    <p:sldId id="308" r:id="rId20"/>
    <p:sldId id="309" r:id="rId21"/>
    <p:sldId id="321" r:id="rId22"/>
    <p:sldId id="320" r:id="rId23"/>
    <p:sldId id="319" r:id="rId24"/>
    <p:sldId id="312" r:id="rId25"/>
    <p:sldId id="313" r:id="rId26"/>
    <p:sldId id="263" r:id="rId27"/>
    <p:sldId id="279" r:id="rId28"/>
  </p:sldIdLst>
  <p:sldSz cx="12192000" cy="6858000"/>
  <p:notesSz cx="6858000" cy="9144000"/>
  <p:custDataLst>
    <p:tags r:id="rId30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120"/>
    <a:srgbClr val="124F6E"/>
    <a:srgbClr val="FFFFFF"/>
    <a:srgbClr val="DBDDDC"/>
    <a:srgbClr val="48A0D9"/>
    <a:srgbClr val="0C2C3E"/>
    <a:srgbClr val="0D3A51"/>
    <a:srgbClr val="DAD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0729" autoAdjust="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30A69-6E97-470C-B1B9-4D14CA1384DD}" type="datetimeFigureOut">
              <a:rPr lang="fr-FR" smtClean="0"/>
              <a:t>06/07/2023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A32F0-C339-42CC-A725-6959B01C44B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4213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A32F0-C339-42CC-A725-6959B01C44B4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4330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A32F0-C339-42CC-A725-6959B01C44B4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0457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A32F0-C339-42CC-A725-6959B01C44B4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6363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A32F0-C339-42CC-A725-6959B01C44B4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0521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A32F0-C339-42CC-A725-6959B01C44B4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8170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A32F0-C339-42CC-A725-6959B01C44B4}" type="slidenum">
              <a:rPr lang="fr-FR" smtClean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4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A32F0-C339-42CC-A725-6959B01C44B4}" type="slidenum">
              <a:rPr lang="fr-FR" smtClean="0"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1920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A32F0-C339-42CC-A725-6959B01C44B4}" type="slidenum">
              <a:rPr lang="fr-FR" smtClean="0"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4214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A32F0-C339-42CC-A725-6959B01C44B4}" type="slidenum">
              <a:rPr lang="fr-FR" smtClean="0"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6108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B270C7-08A5-4EF1-E0AC-C0104D6E67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E2E59F3-F210-3909-D3E0-00A30317E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1A842D-D12C-AD8E-1838-91F35EA99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06/07/2023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46C839-FD89-62AD-07B8-364CB8AB2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917E73-00AF-79D8-0DC2-14D2C090C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4792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6DE5EE-72BA-9C64-970F-CBEF0948E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63EE346-0C4B-22E3-C1B5-A888FDB78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7ADE17-6264-EE15-7B9A-A18F07ABB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06/07/2023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CF0F9D-3121-1EAF-9D29-D42FFE3C6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20545D-4570-634D-DA02-F693340EB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1831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E1DDC0E-C9A8-076D-9ADC-D0AFE2F77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8971339-E6EE-30FB-2DCE-D5BC30874E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828170-0D50-8D41-FB61-CB5DF826E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06/07/2023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B63E5A-1E30-3834-ECA1-69D924CF1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98351C-CBB3-1606-418C-4157D239F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3162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216A59-2CF7-52A4-70A9-FDF511B56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9BB48C-07FB-9CDA-FCCD-5421702B2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AECEBB-C7DA-9EA5-BA13-70C14514D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06/07/2023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672330-9135-9B91-6131-DC2AE4339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D9B8F8-20EB-A657-D702-CAAE63F01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83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B081CE-C15C-91E0-8054-38AAB523F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6CBAD5-1B23-062B-0659-C0D327916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528E1C-5BAD-2E4A-60B0-938A125B1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06/07/2023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D683FE-BB1F-3A2A-32B2-CD8412CBF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953761-3415-8A3F-9B59-A5D2F66E4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3939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3124BD-1199-E9C3-BA61-BB2041C99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000CCB-A1F4-088B-66DB-F3EC146A1B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61FC9EF-3872-5FE5-B36E-E13E49676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2F186CD-363F-D684-CDB4-2AAE464D1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06/07/2023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6B5755-2173-E202-DC64-BA1DAA1EF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600F5D-EF42-0493-AA0D-1D383FBF8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788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D8C472-03A3-69A0-CA41-B2578F618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83E531A-D979-2DE2-F85D-5824C9B60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089251A-69D7-36D3-3EA3-83504067B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4647772-9A34-FD5D-3F0A-09D6043A3D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7AD168F-2788-912D-12F8-BD063FEFC1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079AE07-B6D7-200D-CF28-A82DBCDB6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06/07/2023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C7A0733-8E9B-F5EA-5733-B0F174E38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42B09F6-13CB-479A-263B-6BCB908A2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975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0DB900-DF63-C5C5-806D-330838FF5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9D8A7CD-4D6D-ACA7-0D2D-BF2B2EFFA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06/07/2023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371490D-BD82-90FB-FA00-A9049C0A0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A4A5C2-0A6A-9FAA-2098-19304C800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583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66E5C1A-24AE-99A6-3F39-4CA028FCE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06/07/2023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7BA979F-EBC6-62D5-43BC-A2B7554E2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1DFA712-55AD-F22C-B1C9-12D7EBF36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3647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5293E5-4783-7A4A-E9CC-DADF79313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851D99-F40A-D274-319A-770036B31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F8921E2-122F-68CA-A441-E0205942B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163AD49-BF9D-696F-FE66-EF3FD21A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06/07/2023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F1BB06F-3645-844E-D665-D90307142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C467CC-AB4E-630E-8AEE-BD0B8CDE3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0817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64B848-3C85-3CCC-1CBB-1DD37B960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B0C15D9-DBEA-B21C-2D1E-80ED514DDD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D719D91-0891-C279-1D71-185C79AFD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D070C71-76D0-3086-5565-59A1D9917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06/07/2023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81ED78E-451D-9239-6CC8-DA79B85BC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9FBC07D-A103-6F7A-3008-E32BBB867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922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4ABF607-8F1B-A5B0-E988-99072ED5E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A13947-2875-008B-1663-64FD5CE1A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1B21B5-AB71-7466-90CD-6309C8E22A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99C18-5108-42F9-BE1B-70EC52364635}" type="datetimeFigureOut">
              <a:rPr lang="fr-FR" smtClean="0"/>
              <a:t>06/07/2023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F764EE-4F19-8782-FB0A-3FBE014DC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84A3D3-4FDC-25CA-D868-5F929FBB4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080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21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22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23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24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25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26.gif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image" Target="../media/image27.gif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8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5.svg"/><Relationship Id="rId11" Type="http://schemas.openxmlformats.org/officeDocument/2006/relationships/image" Target="../media/image11.sv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2.jpg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image" Target="../media/image2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6" Type="http://schemas.openxmlformats.org/officeDocument/2006/relationships/image" Target="../media/image30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6" Type="http://schemas.openxmlformats.org/officeDocument/2006/relationships/image" Target="../media/image32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6" Type="http://schemas.openxmlformats.org/officeDocument/2006/relationships/image" Target="../media/image4.png"/><Relationship Id="rId5" Type="http://schemas.openxmlformats.org/officeDocument/2006/relationships/hyperlink" Target="https://github.com/oliviervalentin/moodle-report_coursemanager/tree/V2" TargetMode="External"/><Relationship Id="rId4" Type="http://schemas.openxmlformats.org/officeDocument/2006/relationships/image" Target="../media/image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5.svg"/><Relationship Id="rId11" Type="http://schemas.openxmlformats.org/officeDocument/2006/relationships/image" Target="../media/image11.sv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2.jpg"/><Relationship Id="rId9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svg"/><Relationship Id="rId12" Type="http://schemas.openxmlformats.org/officeDocument/2006/relationships/image" Target="../media/image5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11" Type="http://schemas.openxmlformats.org/officeDocument/2006/relationships/image" Target="../media/image4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2.jpg"/><Relationship Id="rId9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951999B-791B-E185-A59D-F26BEF7B6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7C900D3-FE81-662F-0F33-9C4A73A300D4}"/>
              </a:ext>
            </a:extLst>
          </p:cNvPr>
          <p:cNvSpPr txBox="1"/>
          <p:nvPr/>
        </p:nvSpPr>
        <p:spPr>
          <a:xfrm>
            <a:off x="1121228" y="4007468"/>
            <a:ext cx="8013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rbitron" panose="02000000000000000000" pitchFamily="2" charset="0"/>
              </a:rPr>
              <a:t>Présentation du plugin Course Manager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1214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07BEB5-3615-A331-B5F3-5BFE9A7B776E}"/>
              </a:ext>
            </a:extLst>
          </p:cNvPr>
          <p:cNvGrpSpPr/>
          <p:nvPr/>
        </p:nvGrpSpPr>
        <p:grpSpPr>
          <a:xfrm>
            <a:off x="205500" y="164927"/>
            <a:ext cx="10484694" cy="1627671"/>
            <a:chOff x="440481" y="2615165"/>
            <a:chExt cx="7662051" cy="1627671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5C52538C-8115-7E8C-FE3B-D76EDED48E71}"/>
                </a:ext>
              </a:extLst>
            </p:cNvPr>
            <p:cNvSpPr txBox="1"/>
            <p:nvPr/>
          </p:nvSpPr>
          <p:spPr>
            <a:xfrm>
              <a:off x="2397057" y="3136613"/>
              <a:ext cx="5705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solidFill>
                    <a:schemeClr val="bg1"/>
                  </a:solidFill>
                  <a:latin typeface="Orbitron" panose="02000000000000000000" pitchFamily="2" charset="0"/>
                </a:rPr>
                <a:t>03 [ Bilan de la version 1 ]</a:t>
              </a:r>
            </a:p>
          </p:txBody>
        </p:sp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7738D837-E703-279F-C797-B196BA3A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40481" y="2615165"/>
              <a:ext cx="1630497" cy="1627671"/>
            </a:xfrm>
            <a:prstGeom prst="rect">
              <a:avLst/>
            </a:prstGeom>
          </p:spPr>
        </p:pic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BDA6BE5E-B148-429D-85F2-E8111A3B46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052" y="1792598"/>
            <a:ext cx="10457896" cy="49233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0609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07BEB5-3615-A331-B5F3-5BFE9A7B776E}"/>
              </a:ext>
            </a:extLst>
          </p:cNvPr>
          <p:cNvGrpSpPr/>
          <p:nvPr/>
        </p:nvGrpSpPr>
        <p:grpSpPr>
          <a:xfrm>
            <a:off x="205500" y="164927"/>
            <a:ext cx="10484694" cy="1627671"/>
            <a:chOff x="440481" y="2615165"/>
            <a:chExt cx="7662051" cy="1627671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5C52538C-8115-7E8C-FE3B-D76EDED48E71}"/>
                </a:ext>
              </a:extLst>
            </p:cNvPr>
            <p:cNvSpPr txBox="1"/>
            <p:nvPr/>
          </p:nvSpPr>
          <p:spPr>
            <a:xfrm>
              <a:off x="2397057" y="3136613"/>
              <a:ext cx="5705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solidFill>
                    <a:schemeClr val="bg1"/>
                  </a:solidFill>
                  <a:latin typeface="Orbitron" panose="02000000000000000000" pitchFamily="2" charset="0"/>
                </a:rPr>
                <a:t>03 [ Bilan de la version 1 ]</a:t>
              </a:r>
            </a:p>
          </p:txBody>
        </p:sp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7738D837-E703-279F-C797-B196BA3A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40481" y="2615165"/>
              <a:ext cx="1630497" cy="1627671"/>
            </a:xfrm>
            <a:prstGeom prst="rect">
              <a:avLst/>
            </a:prstGeom>
          </p:spPr>
        </p:pic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23E6E1B6-01E4-480D-9638-8A4E1D5896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307" y="2489660"/>
            <a:ext cx="10567386" cy="36019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7034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07BEB5-3615-A331-B5F3-5BFE9A7B776E}"/>
              </a:ext>
            </a:extLst>
          </p:cNvPr>
          <p:cNvGrpSpPr/>
          <p:nvPr/>
        </p:nvGrpSpPr>
        <p:grpSpPr>
          <a:xfrm>
            <a:off x="205500" y="164927"/>
            <a:ext cx="10484694" cy="1627671"/>
            <a:chOff x="440481" y="2615165"/>
            <a:chExt cx="7662051" cy="1627671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5C52538C-8115-7E8C-FE3B-D76EDED48E71}"/>
                </a:ext>
              </a:extLst>
            </p:cNvPr>
            <p:cNvSpPr txBox="1"/>
            <p:nvPr/>
          </p:nvSpPr>
          <p:spPr>
            <a:xfrm>
              <a:off x="2397057" y="3136613"/>
              <a:ext cx="5705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solidFill>
                    <a:schemeClr val="bg1"/>
                  </a:solidFill>
                  <a:latin typeface="Orbitron" panose="02000000000000000000" pitchFamily="2" charset="0"/>
                </a:rPr>
                <a:t>03 [ Bilan de la version 1 ]</a:t>
              </a:r>
            </a:p>
          </p:txBody>
        </p:sp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7738D837-E703-279F-C797-B196BA3A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40481" y="2615165"/>
              <a:ext cx="1630497" cy="1627671"/>
            </a:xfrm>
            <a:prstGeom prst="rect">
              <a:avLst/>
            </a:prstGeom>
          </p:spPr>
        </p:pic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9E24B865-CC57-4AF1-B07F-8E3BB4F16F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9805" y="2539012"/>
            <a:ext cx="5899366" cy="32895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7416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07BEB5-3615-A331-B5F3-5BFE9A7B776E}"/>
              </a:ext>
            </a:extLst>
          </p:cNvPr>
          <p:cNvGrpSpPr/>
          <p:nvPr/>
        </p:nvGrpSpPr>
        <p:grpSpPr>
          <a:xfrm>
            <a:off x="205500" y="164927"/>
            <a:ext cx="10484694" cy="1627671"/>
            <a:chOff x="440481" y="2615165"/>
            <a:chExt cx="7662051" cy="1627671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5C52538C-8115-7E8C-FE3B-D76EDED48E71}"/>
                </a:ext>
              </a:extLst>
            </p:cNvPr>
            <p:cNvSpPr txBox="1"/>
            <p:nvPr/>
          </p:nvSpPr>
          <p:spPr>
            <a:xfrm>
              <a:off x="2397057" y="3136613"/>
              <a:ext cx="5705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solidFill>
                    <a:schemeClr val="bg1"/>
                  </a:solidFill>
                  <a:latin typeface="Orbitron" panose="02000000000000000000" pitchFamily="2" charset="0"/>
                </a:rPr>
                <a:t>03 [ Bilan de la version 1 ]</a:t>
              </a:r>
            </a:p>
          </p:txBody>
        </p:sp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7738D837-E703-279F-C797-B196BA3A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40481" y="2615165"/>
              <a:ext cx="1630497" cy="1627671"/>
            </a:xfrm>
            <a:prstGeom prst="rect">
              <a:avLst/>
            </a:prstGeom>
          </p:spPr>
        </p:pic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A0014DD0-1785-4EA2-AB67-5A87D67BAB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8293" y="2502812"/>
            <a:ext cx="7167239" cy="33162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7313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07BEB5-3615-A331-B5F3-5BFE9A7B776E}"/>
              </a:ext>
            </a:extLst>
          </p:cNvPr>
          <p:cNvGrpSpPr/>
          <p:nvPr/>
        </p:nvGrpSpPr>
        <p:grpSpPr>
          <a:xfrm>
            <a:off x="205500" y="164927"/>
            <a:ext cx="10484694" cy="1627671"/>
            <a:chOff x="440481" y="2615165"/>
            <a:chExt cx="7662051" cy="1627671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5C52538C-8115-7E8C-FE3B-D76EDED48E71}"/>
                </a:ext>
              </a:extLst>
            </p:cNvPr>
            <p:cNvSpPr txBox="1"/>
            <p:nvPr/>
          </p:nvSpPr>
          <p:spPr>
            <a:xfrm>
              <a:off x="2397057" y="3136613"/>
              <a:ext cx="5705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solidFill>
                    <a:schemeClr val="bg1"/>
                  </a:solidFill>
                  <a:latin typeface="Orbitron" panose="02000000000000000000" pitchFamily="2" charset="0"/>
                </a:rPr>
                <a:t>03 [ Bilan de la version 1 ]</a:t>
              </a:r>
            </a:p>
          </p:txBody>
        </p:sp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7738D837-E703-279F-C797-B196BA3A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40481" y="2615165"/>
              <a:ext cx="1630497" cy="1627671"/>
            </a:xfrm>
            <a:prstGeom prst="rect">
              <a:avLst/>
            </a:prstGeom>
          </p:spPr>
        </p:pic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1FB8A0E8-AA6B-4403-BA78-D137180332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4714" y="2355697"/>
            <a:ext cx="9661864" cy="39906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7679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07BEB5-3615-A331-B5F3-5BFE9A7B776E}"/>
              </a:ext>
            </a:extLst>
          </p:cNvPr>
          <p:cNvGrpSpPr/>
          <p:nvPr/>
        </p:nvGrpSpPr>
        <p:grpSpPr>
          <a:xfrm>
            <a:off x="640506" y="2615164"/>
            <a:ext cx="10484694" cy="1627671"/>
            <a:chOff x="440481" y="2615165"/>
            <a:chExt cx="7662051" cy="1627671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5C52538C-8115-7E8C-FE3B-D76EDED48E71}"/>
                </a:ext>
              </a:extLst>
            </p:cNvPr>
            <p:cNvSpPr txBox="1"/>
            <p:nvPr/>
          </p:nvSpPr>
          <p:spPr>
            <a:xfrm>
              <a:off x="2397057" y="3136613"/>
              <a:ext cx="5705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solidFill>
                    <a:schemeClr val="bg1"/>
                  </a:solidFill>
                  <a:latin typeface="Orbitron" panose="02000000000000000000" pitchFamily="2" charset="0"/>
                </a:rPr>
                <a:t>03 [ Bilan de la version 1 ]</a:t>
              </a:r>
            </a:p>
          </p:txBody>
        </p:sp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7738D837-E703-279F-C797-B196BA3A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40481" y="2615165"/>
              <a:ext cx="1630497" cy="162767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02897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11692;p72">
            <a:extLst>
              <a:ext uri="{FF2B5EF4-FFF2-40B4-BE49-F238E27FC236}">
                <a16:creationId xmlns:a16="http://schemas.microsoft.com/office/drawing/2014/main" id="{C2DAE7D4-A0C2-40EC-9650-CA11575E6D16}"/>
              </a:ext>
            </a:extLst>
          </p:cNvPr>
          <p:cNvGrpSpPr/>
          <p:nvPr/>
        </p:nvGrpSpPr>
        <p:grpSpPr>
          <a:xfrm>
            <a:off x="8506237" y="746101"/>
            <a:ext cx="1601323" cy="1606928"/>
            <a:chOff x="5779408" y="3699191"/>
            <a:chExt cx="317645" cy="318757"/>
          </a:xfrm>
          <a:solidFill>
            <a:srgbClr val="F58120"/>
          </a:solidFill>
          <a:effectLst>
            <a:glow>
              <a:schemeClr val="accent1"/>
            </a:glow>
            <a:reflection endPos="0" dist="50800" dir="5400000" sy="-100000" algn="bl" rotWithShape="0"/>
          </a:effectLst>
        </p:grpSpPr>
        <p:sp>
          <p:nvSpPr>
            <p:cNvPr id="8" name="Google Shape;11693;p72">
              <a:extLst>
                <a:ext uri="{FF2B5EF4-FFF2-40B4-BE49-F238E27FC236}">
                  <a16:creationId xmlns:a16="http://schemas.microsoft.com/office/drawing/2014/main" id="{857A1CC5-1DDF-45F5-AB73-B66CA4FE6322}"/>
                </a:ext>
              </a:extLst>
            </p:cNvPr>
            <p:cNvSpPr/>
            <p:nvPr/>
          </p:nvSpPr>
          <p:spPr>
            <a:xfrm>
              <a:off x="5892837" y="3700334"/>
              <a:ext cx="204216" cy="317614"/>
            </a:xfrm>
            <a:custGeom>
              <a:avLst/>
              <a:gdLst/>
              <a:ahLst/>
              <a:cxnLst/>
              <a:rect l="l" t="t" r="r" b="b"/>
              <a:pathLst>
                <a:path w="6431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11694;p72">
              <a:extLst>
                <a:ext uri="{FF2B5EF4-FFF2-40B4-BE49-F238E27FC236}">
                  <a16:creationId xmlns:a16="http://schemas.microsoft.com/office/drawing/2014/main" id="{67F93105-F4B7-46C3-838D-00CB31111BE4}"/>
                </a:ext>
              </a:extLst>
            </p:cNvPr>
            <p:cNvSpPr/>
            <p:nvPr/>
          </p:nvSpPr>
          <p:spPr>
            <a:xfrm>
              <a:off x="5779408" y="3699191"/>
              <a:ext cx="195134" cy="316883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311207" y="435109"/>
            <a:ext cx="761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Bilan V1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61273F4D-870E-237A-1049-31177A21B9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34A43BC-59D8-429F-8768-CDAAE90D76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05" y="2579912"/>
            <a:ext cx="5107006" cy="2872691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BB59A9D-EDB5-4661-B475-209E789BD3A8}"/>
              </a:ext>
            </a:extLst>
          </p:cNvPr>
          <p:cNvSpPr txBox="1"/>
          <p:nvPr/>
        </p:nvSpPr>
        <p:spPr>
          <a:xfrm>
            <a:off x="4110862" y="1395706"/>
            <a:ext cx="4490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Ce qui n’a pas marché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6AFD1FF-2FCC-4A8F-80A2-CFC29506C085}"/>
              </a:ext>
            </a:extLst>
          </p:cNvPr>
          <p:cNvSpPr txBox="1"/>
          <p:nvPr/>
        </p:nvSpPr>
        <p:spPr>
          <a:xfrm>
            <a:off x="6532791" y="3000594"/>
            <a:ext cx="43929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SzPct val="70000"/>
              <a:buFont typeface="Marlett" pitchFamily="2" charset="2"/>
              <a:buChar char=""/>
            </a:pPr>
            <a:r>
              <a:rPr lang="en-US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La </a:t>
            </a:r>
            <a:r>
              <a:rPr lang="en-US" dirty="0" err="1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réinitialisation</a:t>
            </a:r>
            <a:r>
              <a:rPr lang="en-US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peu</a:t>
            </a:r>
            <a:r>
              <a:rPr lang="en-US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utilisée</a:t>
            </a:r>
            <a:br>
              <a:rPr lang="en-US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</a:br>
            <a:endParaRPr lang="fr-FR" dirty="0">
              <a:solidFill>
                <a:schemeClr val="bg1"/>
              </a:solidFill>
              <a:latin typeface="Rajdhani" panose="02000000000000000000" pitchFamily="2" charset="0"/>
              <a:ea typeface="Noto Sans" panose="020B0502040504090204" pitchFamily="34" charset="0"/>
              <a:cs typeface="Rajdhani" panose="02000000000000000000" pitchFamily="2" charset="0"/>
            </a:endParaRPr>
          </a:p>
          <a:p>
            <a:pPr marL="285750" indent="-285750">
              <a:buClr>
                <a:schemeClr val="bg1"/>
              </a:buClr>
              <a:buSzPct val="70000"/>
              <a:buFont typeface="Marlett" pitchFamily="2" charset="2"/>
              <a:buChar char=""/>
            </a:pPr>
            <a:r>
              <a:rPr lang="en-US" dirty="0" err="1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Aucune</a:t>
            </a:r>
            <a:r>
              <a:rPr lang="en-US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 consultation pour les </a:t>
            </a:r>
            <a:r>
              <a:rPr lang="en-US" dirty="0" err="1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fichiers</a:t>
            </a:r>
            <a:endParaRPr lang="en-US" dirty="0">
              <a:solidFill>
                <a:schemeClr val="bg1"/>
              </a:solidFill>
              <a:latin typeface="Rajdhani" panose="02000000000000000000" pitchFamily="2" charset="0"/>
              <a:ea typeface="Noto Sans" panose="020B0502040504090204" pitchFamily="34" charset="0"/>
              <a:cs typeface="Rajdhani" panose="02000000000000000000" pitchFamily="2" charset="0"/>
            </a:endParaRPr>
          </a:p>
          <a:p>
            <a:pPr>
              <a:buClr>
                <a:schemeClr val="bg1"/>
              </a:buClr>
              <a:buSzPct val="70000"/>
            </a:pPr>
            <a:endParaRPr lang="en-US" dirty="0">
              <a:solidFill>
                <a:schemeClr val="bg1"/>
              </a:solidFill>
              <a:latin typeface="Rajdhani" panose="02000000000000000000" pitchFamily="2" charset="0"/>
              <a:ea typeface="Noto Sans" panose="020B0502040504090204" pitchFamily="34" charset="0"/>
              <a:cs typeface="Rajdhani" panose="02000000000000000000" pitchFamily="2" charset="0"/>
            </a:endParaRPr>
          </a:p>
          <a:p>
            <a:pPr marL="285750" indent="-285750">
              <a:buClr>
                <a:schemeClr val="bg1"/>
              </a:buClr>
              <a:buSzPct val="70000"/>
              <a:buFont typeface="Marlett" pitchFamily="2" charset="2"/>
              <a:buChar char=""/>
            </a:pPr>
            <a:r>
              <a:rPr lang="en-US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Rapports </a:t>
            </a:r>
            <a:r>
              <a:rPr lang="en-US" dirty="0" err="1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peu</a:t>
            </a:r>
            <a:r>
              <a:rPr lang="en-US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vus</a:t>
            </a:r>
            <a:r>
              <a:rPr lang="en-US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 et/</a:t>
            </a:r>
            <a:r>
              <a:rPr lang="en-US" dirty="0" err="1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ou</a:t>
            </a:r>
            <a:r>
              <a:rPr lang="en-US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exploités</a:t>
            </a:r>
            <a:endParaRPr lang="en-US" dirty="0">
              <a:solidFill>
                <a:schemeClr val="bg1"/>
              </a:solidFill>
              <a:latin typeface="Rajdhani" panose="02000000000000000000" pitchFamily="2" charset="0"/>
              <a:ea typeface="Noto Sans" panose="020B0502040504090204" pitchFamily="34" charset="0"/>
              <a:cs typeface="Rajdhani" panose="02000000000000000000" pitchFamily="2" charset="0"/>
            </a:endParaRPr>
          </a:p>
          <a:p>
            <a:pPr marL="285750" indent="-285750">
              <a:buClr>
                <a:schemeClr val="bg1"/>
              </a:buClr>
              <a:buSzPct val="70000"/>
              <a:buFont typeface="Marlett" pitchFamily="2" charset="2"/>
              <a:buChar char=""/>
            </a:pPr>
            <a:endParaRPr lang="en-US" dirty="0">
              <a:solidFill>
                <a:schemeClr val="bg1"/>
              </a:solidFill>
              <a:latin typeface="Rajdhani" panose="02000000000000000000" pitchFamily="2" charset="0"/>
              <a:ea typeface="Noto Sans" panose="020B0502040504090204" pitchFamily="34" charset="0"/>
              <a:cs typeface="Rajdhani" panose="02000000000000000000" pitchFamily="2" charset="0"/>
            </a:endParaRPr>
          </a:p>
          <a:p>
            <a:pPr marL="285750" indent="-285750">
              <a:buClr>
                <a:schemeClr val="bg1"/>
              </a:buClr>
              <a:buSzPct val="70000"/>
              <a:buFont typeface="Marlett" pitchFamily="2" charset="2"/>
              <a:buChar char=""/>
            </a:pPr>
            <a:r>
              <a:rPr lang="en-US" dirty="0" err="1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L’aspect</a:t>
            </a:r>
            <a:r>
              <a:rPr lang="en-US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 “nudge” / </a:t>
            </a:r>
            <a:r>
              <a:rPr lang="en-US" dirty="0" err="1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l’incitation</a:t>
            </a:r>
            <a:endParaRPr lang="en-US" dirty="0">
              <a:solidFill>
                <a:schemeClr val="bg1"/>
              </a:solidFill>
              <a:latin typeface="Rajdhani" panose="02000000000000000000" pitchFamily="2" charset="0"/>
              <a:ea typeface="Noto Sans" panose="020B0502040504090204" pitchFamily="34" charset="0"/>
              <a:cs typeface="Rajdhani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159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311207" y="435109"/>
            <a:ext cx="761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Bilan V1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61273F4D-870E-237A-1049-31177A21B9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BB59A9D-EDB5-4661-B475-209E789BD3A8}"/>
              </a:ext>
            </a:extLst>
          </p:cNvPr>
          <p:cNvSpPr txBox="1"/>
          <p:nvPr/>
        </p:nvSpPr>
        <p:spPr>
          <a:xfrm>
            <a:off x="4110862" y="1395706"/>
            <a:ext cx="4490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Ce qui a marché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6AFD1FF-2FCC-4A8F-80A2-CFC29506C085}"/>
              </a:ext>
            </a:extLst>
          </p:cNvPr>
          <p:cNvSpPr txBox="1"/>
          <p:nvPr/>
        </p:nvSpPr>
        <p:spPr>
          <a:xfrm>
            <a:off x="6532791" y="3000594"/>
            <a:ext cx="43929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SzPct val="70000"/>
              <a:buFont typeface="Marlett" pitchFamily="2" charset="2"/>
              <a:buChar char=""/>
            </a:pPr>
            <a:r>
              <a:rPr lang="en-US" dirty="0" err="1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Outil</a:t>
            </a:r>
            <a:r>
              <a:rPr lang="en-US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visité</a:t>
            </a:r>
            <a:br>
              <a:rPr lang="en-US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</a:br>
            <a:endParaRPr lang="fr-FR" dirty="0">
              <a:solidFill>
                <a:schemeClr val="bg1"/>
              </a:solidFill>
              <a:latin typeface="Rajdhani" panose="02000000000000000000" pitchFamily="2" charset="0"/>
              <a:ea typeface="Noto Sans" panose="020B0502040504090204" pitchFamily="34" charset="0"/>
              <a:cs typeface="Rajdhani" panose="02000000000000000000" pitchFamily="2" charset="0"/>
            </a:endParaRPr>
          </a:p>
          <a:p>
            <a:pPr marL="285750" indent="-285750">
              <a:buClr>
                <a:schemeClr val="bg1"/>
              </a:buClr>
              <a:buSzPct val="70000"/>
              <a:buFont typeface="Marlett" pitchFamily="2" charset="2"/>
              <a:buChar char=""/>
            </a:pPr>
            <a:r>
              <a:rPr lang="en-US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La corbeille </a:t>
            </a:r>
            <a:r>
              <a:rPr lang="en-US" dirty="0" err="1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plébiscitée</a:t>
            </a:r>
            <a:r>
              <a:rPr lang="en-US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 !</a:t>
            </a:r>
          </a:p>
          <a:p>
            <a:pPr>
              <a:buClr>
                <a:schemeClr val="bg1"/>
              </a:buClr>
              <a:buSzPct val="70000"/>
            </a:pPr>
            <a:endParaRPr lang="en-US" dirty="0">
              <a:solidFill>
                <a:schemeClr val="bg1"/>
              </a:solidFill>
              <a:latin typeface="Rajdhani" panose="02000000000000000000" pitchFamily="2" charset="0"/>
              <a:ea typeface="Noto Sans" panose="020B0502040504090204" pitchFamily="34" charset="0"/>
              <a:cs typeface="Rajdhani" panose="02000000000000000000" pitchFamily="2" charset="0"/>
            </a:endParaRPr>
          </a:p>
          <a:p>
            <a:pPr marL="285750" indent="-285750">
              <a:buClr>
                <a:schemeClr val="bg1"/>
              </a:buClr>
              <a:buSzPct val="70000"/>
              <a:buFont typeface="Marlett" pitchFamily="2" charset="2"/>
              <a:buChar char=""/>
            </a:pPr>
            <a:r>
              <a:rPr lang="en-US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La </a:t>
            </a:r>
            <a:r>
              <a:rPr lang="en-US" dirty="0" err="1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désinscription</a:t>
            </a:r>
            <a:r>
              <a:rPr lang="en-US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 des </a:t>
            </a:r>
            <a:r>
              <a:rPr lang="en-US" dirty="0" err="1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cohortes</a:t>
            </a:r>
            <a:r>
              <a:rPr lang="en-US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 : un </a:t>
            </a:r>
            <a:r>
              <a:rPr lang="en-US" dirty="0" err="1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espoir</a:t>
            </a:r>
            <a:r>
              <a:rPr lang="en-US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 pour les </a:t>
            </a:r>
            <a:r>
              <a:rPr lang="en-US" dirty="0" err="1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outils</a:t>
            </a:r>
            <a:r>
              <a:rPr lang="en-US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simplifiés</a:t>
            </a:r>
            <a:endParaRPr lang="en-US" dirty="0">
              <a:solidFill>
                <a:schemeClr val="bg1"/>
              </a:solidFill>
              <a:latin typeface="Rajdhani" panose="02000000000000000000" pitchFamily="2" charset="0"/>
              <a:ea typeface="Noto Sans" panose="020B0502040504090204" pitchFamily="34" charset="0"/>
              <a:cs typeface="Rajdhani" panose="02000000000000000000" pitchFamily="2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C9FB75D-0E57-42EC-88D3-DBD429A2C5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04" y="2589603"/>
            <a:ext cx="5107006" cy="2872691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grpSp>
        <p:nvGrpSpPr>
          <p:cNvPr id="8" name="Google Shape;11640;p72">
            <a:extLst>
              <a:ext uri="{FF2B5EF4-FFF2-40B4-BE49-F238E27FC236}">
                <a16:creationId xmlns:a16="http://schemas.microsoft.com/office/drawing/2014/main" id="{C3A4B7D6-F27A-4A90-A633-56EBB0558A7E}"/>
              </a:ext>
            </a:extLst>
          </p:cNvPr>
          <p:cNvGrpSpPr/>
          <p:nvPr/>
        </p:nvGrpSpPr>
        <p:grpSpPr>
          <a:xfrm>
            <a:off x="7517374" y="736922"/>
            <a:ext cx="2167113" cy="1616108"/>
            <a:chOff x="5216456" y="3725484"/>
            <a:chExt cx="356196" cy="265631"/>
          </a:xfrm>
          <a:solidFill>
            <a:srgbClr val="F58120"/>
          </a:solidFill>
        </p:grpSpPr>
        <p:sp>
          <p:nvSpPr>
            <p:cNvPr id="9" name="Google Shape;11641;p72">
              <a:extLst>
                <a:ext uri="{FF2B5EF4-FFF2-40B4-BE49-F238E27FC236}">
                  <a16:creationId xmlns:a16="http://schemas.microsoft.com/office/drawing/2014/main" id="{E13E931F-10B8-4824-B1EB-8AB636D238A0}"/>
                </a:ext>
              </a:extLst>
            </p:cNvPr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58120"/>
                </a:solidFill>
              </a:endParaRPr>
            </a:p>
          </p:txBody>
        </p:sp>
        <p:sp>
          <p:nvSpPr>
            <p:cNvPr id="11" name="Google Shape;11642;p72">
              <a:extLst>
                <a:ext uri="{FF2B5EF4-FFF2-40B4-BE49-F238E27FC236}">
                  <a16:creationId xmlns:a16="http://schemas.microsoft.com/office/drawing/2014/main" id="{4735E14B-FF49-4919-A944-ADCC5C357F23}"/>
                </a:ext>
              </a:extLst>
            </p:cNvPr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5812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1890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07BEB5-3615-A331-B5F3-5BFE9A7B776E}"/>
              </a:ext>
            </a:extLst>
          </p:cNvPr>
          <p:cNvGrpSpPr/>
          <p:nvPr/>
        </p:nvGrpSpPr>
        <p:grpSpPr>
          <a:xfrm>
            <a:off x="640506" y="2615164"/>
            <a:ext cx="10484694" cy="1627671"/>
            <a:chOff x="440481" y="2615165"/>
            <a:chExt cx="7662051" cy="1627671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5C52538C-8115-7E8C-FE3B-D76EDED48E71}"/>
                </a:ext>
              </a:extLst>
            </p:cNvPr>
            <p:cNvSpPr txBox="1"/>
            <p:nvPr/>
          </p:nvSpPr>
          <p:spPr>
            <a:xfrm>
              <a:off x="2397057" y="3136613"/>
              <a:ext cx="5705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solidFill>
                    <a:schemeClr val="bg1"/>
                  </a:solidFill>
                  <a:latin typeface="Orbitron" panose="02000000000000000000" pitchFamily="2" charset="0"/>
                </a:rPr>
                <a:t>04 [ Vers la V2 ]</a:t>
              </a:r>
            </a:p>
          </p:txBody>
        </p:sp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7738D837-E703-279F-C797-B196BA3A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40481" y="2615165"/>
              <a:ext cx="1630497" cy="162767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940199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311207" y="435109"/>
            <a:ext cx="761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Améliorations V2</a:t>
            </a:r>
          </a:p>
        </p:txBody>
      </p:sp>
      <p:sp>
        <p:nvSpPr>
          <p:cNvPr id="28" name="Espace réservé du contenu 4">
            <a:extLst>
              <a:ext uri="{FF2B5EF4-FFF2-40B4-BE49-F238E27FC236}">
                <a16:creationId xmlns:a16="http://schemas.microsoft.com/office/drawing/2014/main" id="{20F58DBE-B52A-3104-49BC-0666860EBB1C}"/>
              </a:ext>
            </a:extLst>
          </p:cNvPr>
          <p:cNvSpPr txBox="1">
            <a:spLocks/>
          </p:cNvSpPr>
          <p:nvPr/>
        </p:nvSpPr>
        <p:spPr>
          <a:xfrm>
            <a:off x="2448404" y="5027498"/>
            <a:ext cx="7522859" cy="4539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DBDDDC"/>
              </a:solidFill>
              <a:effectLst/>
              <a:uLnTx/>
              <a:uFillTx/>
              <a:latin typeface="Rajdhani" panose="02000000000000000000" pitchFamily="2" charset="0"/>
              <a:cs typeface="Rajdhani" panose="02000000000000000000" pitchFamily="2" charset="0"/>
            </a:endParaRP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887A5128-FB31-CE3D-9A5C-426C6B1ABF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421E8C0-97B1-4D88-8BEE-FE039E9B2C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620" y="2973909"/>
            <a:ext cx="3037446" cy="2109338"/>
          </a:xfrm>
          <a:prstGeom prst="rect">
            <a:avLst/>
          </a:prstGeom>
        </p:spPr>
      </p:pic>
      <p:sp>
        <p:nvSpPr>
          <p:cNvPr id="16" name="Google Shape;1634;p63">
            <a:extLst>
              <a:ext uri="{FF2B5EF4-FFF2-40B4-BE49-F238E27FC236}">
                <a16:creationId xmlns:a16="http://schemas.microsoft.com/office/drawing/2014/main" id="{95CEAF4C-7D1F-415D-9078-300D05C95DB2}"/>
              </a:ext>
            </a:extLst>
          </p:cNvPr>
          <p:cNvSpPr/>
          <p:nvPr/>
        </p:nvSpPr>
        <p:spPr>
          <a:xfrm>
            <a:off x="6976000" y="1548231"/>
            <a:ext cx="2777599" cy="1251727"/>
          </a:xfrm>
          <a:custGeom>
            <a:avLst/>
            <a:gdLst/>
            <a:ahLst/>
            <a:cxnLst/>
            <a:rect l="l" t="t" r="r" b="b"/>
            <a:pathLst>
              <a:path w="16269" h="9064" extrusionOk="0">
                <a:moveTo>
                  <a:pt x="428" y="0"/>
                </a:moveTo>
                <a:cubicBezTo>
                  <a:pt x="193" y="0"/>
                  <a:pt x="2" y="191"/>
                  <a:pt x="2" y="428"/>
                </a:cubicBezTo>
                <a:lnTo>
                  <a:pt x="2" y="6900"/>
                </a:lnTo>
                <a:cubicBezTo>
                  <a:pt x="1" y="7136"/>
                  <a:pt x="193" y="7328"/>
                  <a:pt x="428" y="7328"/>
                </a:cubicBezTo>
                <a:lnTo>
                  <a:pt x="12834" y="7328"/>
                </a:lnTo>
                <a:lnTo>
                  <a:pt x="13836" y="9064"/>
                </a:lnTo>
                <a:lnTo>
                  <a:pt x="14839" y="7328"/>
                </a:lnTo>
                <a:lnTo>
                  <a:pt x="15839" y="7328"/>
                </a:lnTo>
                <a:cubicBezTo>
                  <a:pt x="16076" y="7328"/>
                  <a:pt x="16269" y="7137"/>
                  <a:pt x="16269" y="6900"/>
                </a:cubicBezTo>
                <a:lnTo>
                  <a:pt x="16269" y="428"/>
                </a:lnTo>
                <a:cubicBezTo>
                  <a:pt x="16267" y="191"/>
                  <a:pt x="16076" y="0"/>
                  <a:pt x="15839" y="0"/>
                </a:cubicBezTo>
                <a:close/>
              </a:path>
            </a:pathLst>
          </a:custGeom>
          <a:noFill/>
          <a:ln w="9525" cap="flat" cmpd="sng">
            <a:solidFill>
              <a:srgbClr val="DBDD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rgbClr val="FFFFFF"/>
                </a:solidFill>
                <a:latin typeface="Rajdhani" panose="02000000000000000000" pitchFamily="2" charset="0"/>
                <a:cs typeface="Rajdhani" panose="02000000000000000000" pitchFamily="2" charset="0"/>
              </a:rPr>
              <a:t>Rapports automatiques ? </a:t>
            </a:r>
            <a:r>
              <a:rPr lang="fr-FR" dirty="0" err="1">
                <a:solidFill>
                  <a:srgbClr val="FFFFFF"/>
                </a:solidFill>
                <a:latin typeface="Rajdhani" panose="02000000000000000000" pitchFamily="2" charset="0"/>
                <a:cs typeface="Rajdhani" panose="02000000000000000000" pitchFamily="2" charset="0"/>
              </a:rPr>
              <a:t>Whoao</a:t>
            </a:r>
            <a:r>
              <a:rPr lang="fr-FR" dirty="0">
                <a:solidFill>
                  <a:srgbClr val="FFFFFF"/>
                </a:solidFill>
                <a:latin typeface="Rajdhani" panose="02000000000000000000" pitchFamily="2" charset="0"/>
                <a:cs typeface="Rajdhani" panose="02000000000000000000" pitchFamily="2" charset="0"/>
              </a:rPr>
              <a:t> !</a:t>
            </a:r>
            <a:endParaRPr dirty="0">
              <a:solidFill>
                <a:srgbClr val="FFFFFF"/>
              </a:solidFill>
              <a:latin typeface="Rajdhani" panose="02000000000000000000" pitchFamily="2" charset="0"/>
              <a:cs typeface="Rajdhani" panose="02000000000000000000" pitchFamily="2" charset="0"/>
            </a:endParaRPr>
          </a:p>
        </p:txBody>
      </p:sp>
      <p:sp>
        <p:nvSpPr>
          <p:cNvPr id="12" name="Espace réservé du contenu 4">
            <a:extLst>
              <a:ext uri="{FF2B5EF4-FFF2-40B4-BE49-F238E27FC236}">
                <a16:creationId xmlns:a16="http://schemas.microsoft.com/office/drawing/2014/main" id="{D177A2B9-D55B-44F7-B76B-A20F825E4FAB}"/>
              </a:ext>
            </a:extLst>
          </p:cNvPr>
          <p:cNvSpPr txBox="1">
            <a:spLocks/>
          </p:cNvSpPr>
          <p:nvPr/>
        </p:nvSpPr>
        <p:spPr>
          <a:xfrm>
            <a:off x="1540706" y="2818044"/>
            <a:ext cx="8069637" cy="4539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BDDDC"/>
                </a:solidFill>
                <a:effectLst/>
                <a:uLnTx/>
                <a:uFillTx/>
                <a:latin typeface="Rajdhani" panose="02000000000000000000" pitchFamily="2" charset="0"/>
                <a:cs typeface="Rajdhani" panose="02000000000000000000" pitchFamily="2" charset="0"/>
              </a:rPr>
              <a:t>Calculer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BDDDC"/>
                </a:solidFill>
                <a:effectLst/>
                <a:uLnTx/>
                <a:uFillTx/>
                <a:latin typeface="Rajdhani" panose="02000000000000000000" pitchFamily="2" charset="0"/>
                <a:cs typeface="Rajdhani" panose="02000000000000000000" pitchFamily="2" charset="0"/>
              </a:rPr>
              <a:t> les rapports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8A0D9"/>
                </a:solidFill>
                <a:effectLst/>
                <a:uLnTx/>
                <a:uFillTx/>
                <a:latin typeface="Rajdhani" panose="02000000000000000000" pitchFamily="2" charset="0"/>
                <a:cs typeface="Rajdhani" panose="02000000000000000000" pitchFamily="2" charset="0"/>
              </a:rPr>
              <a:t>automatiquement</a:t>
            </a:r>
            <a:endParaRPr lang="en-US" b="1" dirty="0">
              <a:solidFill>
                <a:srgbClr val="48A0D9"/>
              </a:solidFill>
              <a:latin typeface="Rajdhani" panose="02000000000000000000" pitchFamily="2" charset="0"/>
              <a:cs typeface="Rajdhani" panose="02000000000000000000" pitchFamily="2" charset="0"/>
            </a:endParaRPr>
          </a:p>
          <a:p>
            <a:pPr marL="0" lvl="0" indent="0">
              <a:buNone/>
              <a:defRPr/>
            </a:pPr>
            <a:r>
              <a:rPr lang="en-US" noProof="0" dirty="0">
                <a:solidFill>
                  <a:srgbClr val="DBDDDC"/>
                </a:solidFill>
                <a:latin typeface="Rajdhani" panose="02000000000000000000" pitchFamily="2" charset="0"/>
                <a:cs typeface="Rajdhani" panose="02000000000000000000" pitchFamily="2" charset="0"/>
              </a:rPr>
              <a:t>avec </a:t>
            </a:r>
            <a:r>
              <a:rPr lang="en-US" noProof="0" dirty="0" err="1">
                <a:solidFill>
                  <a:srgbClr val="DBDDDC"/>
                </a:solidFill>
                <a:latin typeface="Rajdhani" panose="02000000000000000000" pitchFamily="2" charset="0"/>
                <a:cs typeface="Rajdhani" panose="02000000000000000000" pitchFamily="2" charset="0"/>
              </a:rPr>
              <a:t>une</a:t>
            </a:r>
            <a:r>
              <a:rPr lang="en-US" noProof="0" dirty="0">
                <a:solidFill>
                  <a:srgbClr val="DBDDDC"/>
                </a:solidFill>
                <a:latin typeface="Rajdhani" panose="02000000000000000000" pitchFamily="2" charset="0"/>
                <a:cs typeface="Rajdhani" panose="02000000000000000000" pitchFamily="2" charset="0"/>
              </a:rPr>
              <a:t> </a:t>
            </a:r>
            <a:r>
              <a:rPr lang="en-US" noProof="0" dirty="0" err="1">
                <a:solidFill>
                  <a:srgbClr val="DBDDDC"/>
                </a:solidFill>
                <a:latin typeface="Rajdhani" panose="02000000000000000000" pitchFamily="2" charset="0"/>
                <a:cs typeface="Rajdhani" panose="02000000000000000000" pitchFamily="2" charset="0"/>
              </a:rPr>
              <a:t>tâche</a:t>
            </a:r>
            <a:r>
              <a:rPr lang="en-US" noProof="0" dirty="0">
                <a:solidFill>
                  <a:srgbClr val="DBDDDC"/>
                </a:solidFill>
                <a:latin typeface="Rajdhani" panose="02000000000000000000" pitchFamily="2" charset="0"/>
                <a:cs typeface="Rajdhani" panose="02000000000000000000" pitchFamily="2" charset="0"/>
              </a:rPr>
              <a:t> </a:t>
            </a:r>
            <a:r>
              <a:rPr lang="en-US" noProof="0" dirty="0" err="1">
                <a:solidFill>
                  <a:srgbClr val="DBDDDC"/>
                </a:solidFill>
                <a:latin typeface="Rajdhani" panose="02000000000000000000" pitchFamily="2" charset="0"/>
                <a:cs typeface="Rajdhani" panose="02000000000000000000" pitchFamily="2" charset="0"/>
              </a:rPr>
              <a:t>automatique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DBDDDC"/>
              </a:solidFill>
              <a:effectLst/>
              <a:uLnTx/>
              <a:uFillTx/>
              <a:latin typeface="Rajdhani" panose="02000000000000000000" pitchFamily="2" charset="0"/>
              <a:cs typeface="Rajdhani" panose="02000000000000000000" pitchFamily="2" charset="0"/>
            </a:endParaRPr>
          </a:p>
        </p:txBody>
      </p:sp>
      <p:sp>
        <p:nvSpPr>
          <p:cNvPr id="13" name="Espace réservé du contenu 4">
            <a:extLst>
              <a:ext uri="{FF2B5EF4-FFF2-40B4-BE49-F238E27FC236}">
                <a16:creationId xmlns:a16="http://schemas.microsoft.com/office/drawing/2014/main" id="{A4AF84E8-2ACD-4AE8-8306-CC33816F73B3}"/>
              </a:ext>
            </a:extLst>
          </p:cNvPr>
          <p:cNvSpPr txBox="1">
            <a:spLocks/>
          </p:cNvSpPr>
          <p:nvPr/>
        </p:nvSpPr>
        <p:spPr>
          <a:xfrm>
            <a:off x="1994195" y="4000703"/>
            <a:ext cx="7434144" cy="4539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BDDDC"/>
                </a:solidFill>
                <a:effectLst/>
                <a:uLnTx/>
                <a:uFillTx/>
                <a:latin typeface="Rajdhani" panose="02000000000000000000" pitchFamily="2" charset="0"/>
                <a:cs typeface="Rajdhani" panose="02000000000000000000" pitchFamily="2" charset="0"/>
              </a:rPr>
              <a:t>Afficher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BDDDC"/>
                </a:solidFill>
                <a:effectLst/>
                <a:uLnTx/>
                <a:uFillTx/>
                <a:latin typeface="Rajdhani" panose="02000000000000000000" pitchFamily="2" charset="0"/>
                <a:cs typeface="Rajdhani" panose="02000000000000000000" pitchFamily="2" charset="0"/>
              </a:rPr>
              <a:t> les rapports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BDDDC"/>
                </a:solidFill>
                <a:effectLst/>
                <a:uLnTx/>
                <a:uFillTx/>
                <a:latin typeface="Rajdhani" panose="02000000000000000000" pitchFamily="2" charset="0"/>
                <a:cs typeface="Rajdhani" panose="02000000000000000000" pitchFamily="2" charset="0"/>
              </a:rPr>
              <a:t>directement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BDDDC"/>
                </a:solidFill>
                <a:effectLst/>
                <a:uLnTx/>
                <a:uFillTx/>
                <a:latin typeface="Rajdhani" panose="02000000000000000000" pitchFamily="2" charset="0"/>
                <a:cs typeface="Rajdhani" panose="02000000000000000000" pitchFamily="2" charset="0"/>
              </a:rPr>
              <a:t> </a:t>
            </a:r>
            <a:r>
              <a:rPr lang="en-US" b="1" dirty="0">
                <a:solidFill>
                  <a:srgbClr val="48A0D9"/>
                </a:solidFill>
                <a:latin typeface="Rajdhani" panose="02000000000000000000" pitchFamily="2" charset="0"/>
                <a:cs typeface="Rajdhani" panose="02000000000000000000" pitchFamily="2" charset="0"/>
              </a:rPr>
              <a:t>dans les </a:t>
            </a:r>
            <a:r>
              <a:rPr lang="en-US" b="1" dirty="0" err="1">
                <a:solidFill>
                  <a:srgbClr val="48A0D9"/>
                </a:solidFill>
                <a:latin typeface="Rajdhani" panose="02000000000000000000" pitchFamily="2" charset="0"/>
                <a:cs typeface="Rajdhani" panose="02000000000000000000" pitchFamily="2" charset="0"/>
              </a:rPr>
              <a:t>cours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DBDDDC"/>
              </a:solidFill>
              <a:effectLst/>
              <a:uLnTx/>
              <a:uFillTx/>
              <a:latin typeface="Rajdhani" panose="02000000000000000000" pitchFamily="2" charset="0"/>
              <a:cs typeface="Rajdhani" panose="02000000000000000000" pitchFamily="2" charset="0"/>
            </a:endParaRPr>
          </a:p>
        </p:txBody>
      </p:sp>
      <p:pic>
        <p:nvPicPr>
          <p:cNvPr id="14" name="Graphique 13" descr="Badge avec un remplissage uni">
            <a:extLst>
              <a:ext uri="{FF2B5EF4-FFF2-40B4-BE49-F238E27FC236}">
                <a16:creationId xmlns:a16="http://schemas.microsoft.com/office/drawing/2014/main" id="{1FF73925-AEE9-45EB-BE7D-6953B45EE1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11985" y="3722857"/>
            <a:ext cx="914400" cy="914400"/>
          </a:xfrm>
          <a:prstGeom prst="rect">
            <a:avLst/>
          </a:prstGeom>
        </p:spPr>
      </p:pic>
      <p:pic>
        <p:nvPicPr>
          <p:cNvPr id="15" name="Graphique 14" descr="Badge 1 avec un remplissage uni">
            <a:extLst>
              <a:ext uri="{FF2B5EF4-FFF2-40B4-BE49-F238E27FC236}">
                <a16:creationId xmlns:a16="http://schemas.microsoft.com/office/drawing/2014/main" id="{2619A24B-2894-4E0A-B28F-F451323ED8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4785" y="2696063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097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Texte 21">
            <a:extLst>
              <a:ext uri="{FF2B5EF4-FFF2-40B4-BE49-F238E27FC236}">
                <a16:creationId xmlns:a16="http://schemas.microsoft.com/office/drawing/2014/main" id="{F37E9C60-DED4-60F9-05EC-23D9AEB72E24}"/>
              </a:ext>
            </a:extLst>
          </p:cNvPr>
          <p:cNvSpPr txBox="1"/>
          <p:nvPr/>
        </p:nvSpPr>
        <p:spPr>
          <a:xfrm>
            <a:off x="3358243" y="5154574"/>
            <a:ext cx="699951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trike="sngStrike" dirty="0" err="1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Goldie</a:t>
            </a:r>
            <a:r>
              <a:rPr lang="fr-FR" strike="sngStrike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 WILSON   </a:t>
            </a:r>
            <a:r>
              <a:rPr lang="fr-FR" sz="3600" dirty="0">
                <a:solidFill>
                  <a:srgbClr val="F58120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Olivier VALENTIN</a:t>
            </a:r>
            <a:endParaRPr lang="fr-FR" dirty="0">
              <a:solidFill>
                <a:srgbClr val="F58120"/>
              </a:solidFill>
              <a:latin typeface="Rajdhani" panose="02000000000000000000" pitchFamily="2" charset="0"/>
              <a:ea typeface="Noto Sans" panose="020B0502040504090204" pitchFamily="34" charset="0"/>
              <a:cs typeface="Rajdhani" panose="02000000000000000000" pitchFamily="2" charset="0"/>
            </a:endParaRPr>
          </a:p>
          <a:p>
            <a:pPr algn="ctr"/>
            <a:r>
              <a:rPr lang="fr-FR" sz="1400" i="1" strike="sngStrike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Maire   </a:t>
            </a:r>
            <a:r>
              <a:rPr lang="fr-FR" sz="2000" i="1" dirty="0">
                <a:solidFill>
                  <a:srgbClr val="F58120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Ingénieur pour l’enseignement numérique</a:t>
            </a:r>
          </a:p>
          <a:p>
            <a:pPr algn="ctr"/>
            <a:r>
              <a:rPr lang="fr-FR" sz="1400" i="1" strike="sngStrike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Hill Valley    </a:t>
            </a:r>
            <a:r>
              <a:rPr lang="fr-FR" sz="2000" b="1" i="1" dirty="0">
                <a:solidFill>
                  <a:srgbClr val="F58120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Université Jean Moulin Lyon 3</a:t>
            </a:r>
            <a:endParaRPr lang="fr-FR" sz="1400" b="1" i="1" dirty="0">
              <a:solidFill>
                <a:srgbClr val="F58120"/>
              </a:solidFill>
              <a:latin typeface="Rajdhani" panose="02000000000000000000" pitchFamily="2" charset="0"/>
              <a:ea typeface="Noto Sans" panose="020B0502040504090204" pitchFamily="34" charset="0"/>
              <a:cs typeface="Rajdhani" panose="02000000000000000000" pitchFamily="2" charset="0"/>
            </a:endParaRPr>
          </a:p>
        </p:txBody>
      </p:sp>
      <p:sp>
        <p:nvSpPr>
          <p:cNvPr id="8" name="Ellipse 7" descr="La visioconférence en rond">
            <a:extLst>
              <a:ext uri="{FF2B5EF4-FFF2-40B4-BE49-F238E27FC236}">
                <a16:creationId xmlns:a16="http://schemas.microsoft.com/office/drawing/2014/main" id="{1F93B670-C7B3-2156-3F8F-C6179228F924}"/>
              </a:ext>
            </a:extLst>
          </p:cNvPr>
          <p:cNvSpPr/>
          <p:nvPr/>
        </p:nvSpPr>
        <p:spPr>
          <a:xfrm>
            <a:off x="2339748" y="2555001"/>
            <a:ext cx="2863624" cy="2863624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19050">
            <a:solidFill>
              <a:srgbClr val="DBDD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14DA45CF-190B-0301-F9C7-2D35CBA180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  <p:sp>
        <p:nvSpPr>
          <p:cNvPr id="13" name="Google Shape;1634;p63">
            <a:extLst>
              <a:ext uri="{FF2B5EF4-FFF2-40B4-BE49-F238E27FC236}">
                <a16:creationId xmlns:a16="http://schemas.microsoft.com/office/drawing/2014/main" id="{02CF226B-1006-4C29-A69F-0EC782FC8A4A}"/>
              </a:ext>
            </a:extLst>
          </p:cNvPr>
          <p:cNvSpPr/>
          <p:nvPr/>
        </p:nvSpPr>
        <p:spPr>
          <a:xfrm flipH="1">
            <a:off x="4701919" y="554138"/>
            <a:ext cx="4312161" cy="2322004"/>
          </a:xfrm>
          <a:custGeom>
            <a:avLst/>
            <a:gdLst/>
            <a:ahLst/>
            <a:cxnLst/>
            <a:rect l="l" t="t" r="r" b="b"/>
            <a:pathLst>
              <a:path w="16269" h="9064" extrusionOk="0">
                <a:moveTo>
                  <a:pt x="428" y="0"/>
                </a:moveTo>
                <a:cubicBezTo>
                  <a:pt x="193" y="0"/>
                  <a:pt x="2" y="191"/>
                  <a:pt x="2" y="428"/>
                </a:cubicBezTo>
                <a:lnTo>
                  <a:pt x="2" y="6900"/>
                </a:lnTo>
                <a:cubicBezTo>
                  <a:pt x="1" y="7136"/>
                  <a:pt x="193" y="7328"/>
                  <a:pt x="428" y="7328"/>
                </a:cubicBezTo>
                <a:lnTo>
                  <a:pt x="12834" y="7328"/>
                </a:lnTo>
                <a:lnTo>
                  <a:pt x="13836" y="9064"/>
                </a:lnTo>
                <a:lnTo>
                  <a:pt x="14839" y="7328"/>
                </a:lnTo>
                <a:lnTo>
                  <a:pt x="15839" y="7328"/>
                </a:lnTo>
                <a:cubicBezTo>
                  <a:pt x="16076" y="7328"/>
                  <a:pt x="16269" y="7137"/>
                  <a:pt x="16269" y="6900"/>
                </a:cubicBezTo>
                <a:lnTo>
                  <a:pt x="16269" y="428"/>
                </a:lnTo>
                <a:cubicBezTo>
                  <a:pt x="16267" y="191"/>
                  <a:pt x="16076" y="0"/>
                  <a:pt x="15839" y="0"/>
                </a:cubicBezTo>
                <a:close/>
              </a:path>
            </a:pathLst>
          </a:custGeom>
          <a:noFill/>
          <a:ln w="9525" cap="flat" cmpd="sng">
            <a:solidFill>
              <a:srgbClr val="DBDD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i="1" dirty="0">
                <a:solidFill>
                  <a:srgbClr val="FFFFFF"/>
                </a:solidFill>
                <a:latin typeface="Rajdhani" panose="02000000000000000000" pitchFamily="2" charset="0"/>
                <a:cs typeface="Rajdhani" panose="02000000000000000000" pitchFamily="2" charset="0"/>
              </a:rPr>
              <a:t>Ca c’est une idée de génie ! Je deviendrai développeur de plugins et vous verrez le Moodle comment je vais le nettoyer !</a:t>
            </a:r>
            <a:endParaRPr i="1" dirty="0">
              <a:solidFill>
                <a:srgbClr val="FFFFFF"/>
              </a:solidFill>
              <a:latin typeface="Rajdhani" panose="02000000000000000000" pitchFamily="2" charset="0"/>
              <a:cs typeface="Rajdhani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3853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311207" y="435109"/>
            <a:ext cx="761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Démonstration V2 (test)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7AE55FE-BE8B-7791-02C1-08E5B28A6D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3" y="2528334"/>
            <a:ext cx="7228114" cy="406872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61273F4D-870E-237A-1049-31177A21B9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  <p:sp>
        <p:nvSpPr>
          <p:cNvPr id="6" name="Google Shape;1634;p63">
            <a:extLst>
              <a:ext uri="{FF2B5EF4-FFF2-40B4-BE49-F238E27FC236}">
                <a16:creationId xmlns:a16="http://schemas.microsoft.com/office/drawing/2014/main" id="{471A7AFA-017D-4988-9FB3-0E8CF1C1BE8A}"/>
              </a:ext>
            </a:extLst>
          </p:cNvPr>
          <p:cNvSpPr/>
          <p:nvPr/>
        </p:nvSpPr>
        <p:spPr>
          <a:xfrm>
            <a:off x="4593772" y="1773921"/>
            <a:ext cx="1828800" cy="584775"/>
          </a:xfrm>
          <a:custGeom>
            <a:avLst/>
            <a:gdLst/>
            <a:ahLst/>
            <a:cxnLst/>
            <a:rect l="l" t="t" r="r" b="b"/>
            <a:pathLst>
              <a:path w="16269" h="9064" extrusionOk="0">
                <a:moveTo>
                  <a:pt x="428" y="0"/>
                </a:moveTo>
                <a:cubicBezTo>
                  <a:pt x="193" y="0"/>
                  <a:pt x="2" y="191"/>
                  <a:pt x="2" y="428"/>
                </a:cubicBezTo>
                <a:lnTo>
                  <a:pt x="2" y="6900"/>
                </a:lnTo>
                <a:cubicBezTo>
                  <a:pt x="1" y="7136"/>
                  <a:pt x="193" y="7328"/>
                  <a:pt x="428" y="7328"/>
                </a:cubicBezTo>
                <a:lnTo>
                  <a:pt x="12834" y="7328"/>
                </a:lnTo>
                <a:lnTo>
                  <a:pt x="13836" y="9064"/>
                </a:lnTo>
                <a:lnTo>
                  <a:pt x="14839" y="7328"/>
                </a:lnTo>
                <a:lnTo>
                  <a:pt x="15839" y="7328"/>
                </a:lnTo>
                <a:cubicBezTo>
                  <a:pt x="16076" y="7328"/>
                  <a:pt x="16269" y="7137"/>
                  <a:pt x="16269" y="6900"/>
                </a:cubicBezTo>
                <a:lnTo>
                  <a:pt x="16269" y="428"/>
                </a:lnTo>
                <a:cubicBezTo>
                  <a:pt x="16267" y="191"/>
                  <a:pt x="16076" y="0"/>
                  <a:pt x="15839" y="0"/>
                </a:cubicBezTo>
                <a:close/>
              </a:path>
            </a:pathLst>
          </a:custGeom>
          <a:noFill/>
          <a:ln w="9525" cap="flat" cmpd="sng">
            <a:solidFill>
              <a:srgbClr val="DBDD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rgbClr val="FFFFFF"/>
                </a:solidFill>
                <a:latin typeface="Rajdhani" panose="02000000000000000000" pitchFamily="2" charset="0"/>
                <a:cs typeface="Rajdhani" panose="02000000000000000000" pitchFamily="2" charset="0"/>
              </a:rPr>
              <a:t>,,,</a:t>
            </a:r>
            <a:endParaRPr dirty="0">
              <a:solidFill>
                <a:srgbClr val="FFFFFF"/>
              </a:solidFill>
              <a:latin typeface="Rajdhani" panose="02000000000000000000" pitchFamily="2" charset="0"/>
              <a:cs typeface="Rajdhani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9968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311207" y="435109"/>
            <a:ext cx="761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Démonstration V2 (test)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61273F4D-870E-237A-1049-31177A21B9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D8E7B50C-E6BE-4772-A6A1-AB08E777C2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948" y="1634728"/>
            <a:ext cx="10194524" cy="46838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6986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311207" y="435109"/>
            <a:ext cx="761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Démonstration V2 (test)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61273F4D-870E-237A-1049-31177A21B9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7E22F06-D9C0-4152-B2D1-661FEB4255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643" y="1411549"/>
            <a:ext cx="5921215" cy="321681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FAB7DDB-D464-4D36-9763-AF870BF6D1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1090" y="2703018"/>
            <a:ext cx="5965130" cy="38506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6279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311207" y="435109"/>
            <a:ext cx="761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Démonstration V2 (test)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61273F4D-870E-237A-1049-31177A21B9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50A5977-60A6-44DE-B37C-D629725B78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251" y="2690754"/>
            <a:ext cx="11171068" cy="14764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6269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07BEB5-3615-A331-B5F3-5BFE9A7B776E}"/>
              </a:ext>
            </a:extLst>
          </p:cNvPr>
          <p:cNvGrpSpPr/>
          <p:nvPr/>
        </p:nvGrpSpPr>
        <p:grpSpPr>
          <a:xfrm>
            <a:off x="640506" y="2615164"/>
            <a:ext cx="10484694" cy="1627671"/>
            <a:chOff x="440481" y="2615165"/>
            <a:chExt cx="7662051" cy="1627671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5C52538C-8115-7E8C-FE3B-D76EDED48E71}"/>
                </a:ext>
              </a:extLst>
            </p:cNvPr>
            <p:cNvSpPr txBox="1"/>
            <p:nvPr/>
          </p:nvSpPr>
          <p:spPr>
            <a:xfrm>
              <a:off x="2397057" y="3136613"/>
              <a:ext cx="5705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solidFill>
                    <a:schemeClr val="bg1"/>
                  </a:solidFill>
                  <a:latin typeface="Orbitron" panose="02000000000000000000" pitchFamily="2" charset="0"/>
                </a:rPr>
                <a:t>04 [ Attentes et évolutions ]</a:t>
              </a:r>
            </a:p>
          </p:txBody>
        </p:sp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7738D837-E703-279F-C797-B196BA3A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40481" y="2615165"/>
              <a:ext cx="1630497" cy="162767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63546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311207" y="435109"/>
            <a:ext cx="761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Attentes et évolutions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D46CD7DA-8CE8-6E9E-3BA8-2EF6AD9317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D718E366-731C-421A-9542-7F8A86FC3086}"/>
              </a:ext>
            </a:extLst>
          </p:cNvPr>
          <p:cNvSpPr txBox="1"/>
          <p:nvPr/>
        </p:nvSpPr>
        <p:spPr>
          <a:xfrm>
            <a:off x="1311207" y="2194318"/>
            <a:ext cx="4490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Attentes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9F8427F0-31BE-4CAA-B661-8F52F13F5C45}"/>
              </a:ext>
            </a:extLst>
          </p:cNvPr>
          <p:cNvSpPr txBox="1"/>
          <p:nvPr/>
        </p:nvSpPr>
        <p:spPr>
          <a:xfrm>
            <a:off x="1311207" y="2780196"/>
            <a:ext cx="43929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SzPct val="70000"/>
              <a:buFont typeface="Marlett" pitchFamily="2" charset="2"/>
              <a:buChar char=""/>
            </a:pPr>
            <a:r>
              <a:rPr lang="en-US" dirty="0" err="1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Meilleure</a:t>
            </a:r>
            <a:r>
              <a:rPr lang="en-US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visibilité</a:t>
            </a:r>
            <a:r>
              <a:rPr lang="en-US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 des rapports</a:t>
            </a:r>
            <a:br>
              <a:rPr lang="en-US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</a:br>
            <a:endParaRPr lang="fr-FR" dirty="0">
              <a:solidFill>
                <a:schemeClr val="bg1"/>
              </a:solidFill>
              <a:latin typeface="Rajdhani" panose="02000000000000000000" pitchFamily="2" charset="0"/>
              <a:ea typeface="Noto Sans" panose="020B0502040504090204" pitchFamily="34" charset="0"/>
              <a:cs typeface="Rajdhani" panose="02000000000000000000" pitchFamily="2" charset="0"/>
            </a:endParaRPr>
          </a:p>
          <a:p>
            <a:pPr marL="285750" indent="-285750">
              <a:buClr>
                <a:schemeClr val="bg1"/>
              </a:buClr>
              <a:buSzPct val="70000"/>
              <a:buFont typeface="Marlett" pitchFamily="2" charset="2"/>
              <a:buChar char=""/>
            </a:pPr>
            <a:r>
              <a:rPr lang="en-US" dirty="0" err="1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Meilleure</a:t>
            </a:r>
            <a:r>
              <a:rPr lang="en-US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utilisation</a:t>
            </a:r>
            <a:r>
              <a:rPr lang="en-US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 de la </a:t>
            </a:r>
            <a:r>
              <a:rPr lang="en-US" dirty="0" err="1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réinitialisation</a:t>
            </a:r>
            <a:endParaRPr lang="en-US" dirty="0">
              <a:solidFill>
                <a:schemeClr val="bg1"/>
              </a:solidFill>
              <a:latin typeface="Rajdhani" panose="02000000000000000000" pitchFamily="2" charset="0"/>
              <a:ea typeface="Noto Sans" panose="020B0502040504090204" pitchFamily="34" charset="0"/>
              <a:cs typeface="Rajdhani" panose="02000000000000000000" pitchFamily="2" charset="0"/>
            </a:endParaRPr>
          </a:p>
          <a:p>
            <a:pPr>
              <a:buClr>
                <a:schemeClr val="bg1"/>
              </a:buClr>
              <a:buSzPct val="70000"/>
            </a:pPr>
            <a:endParaRPr lang="en-US" dirty="0">
              <a:solidFill>
                <a:schemeClr val="bg1"/>
              </a:solidFill>
              <a:latin typeface="Rajdhani" panose="02000000000000000000" pitchFamily="2" charset="0"/>
              <a:ea typeface="Noto Sans" panose="020B0502040504090204" pitchFamily="34" charset="0"/>
              <a:cs typeface="Rajdhani" panose="02000000000000000000" pitchFamily="2" charset="0"/>
            </a:endParaRPr>
          </a:p>
          <a:p>
            <a:pPr marL="285750" indent="-285750">
              <a:buClr>
                <a:schemeClr val="bg1"/>
              </a:buClr>
              <a:buSzPct val="70000"/>
              <a:buFont typeface="Marlett" pitchFamily="2" charset="2"/>
              <a:buChar char=""/>
            </a:pPr>
            <a:r>
              <a:rPr lang="en-US" dirty="0" err="1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Attirer</a:t>
            </a:r>
            <a:r>
              <a:rPr lang="en-US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l’attention</a:t>
            </a:r>
            <a:r>
              <a:rPr lang="en-US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 sur les </a:t>
            </a:r>
            <a:r>
              <a:rPr lang="en-US" dirty="0" err="1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fichiers</a:t>
            </a:r>
            <a:endParaRPr lang="en-US" dirty="0">
              <a:solidFill>
                <a:schemeClr val="bg1"/>
              </a:solidFill>
              <a:latin typeface="Rajdhani" panose="02000000000000000000" pitchFamily="2" charset="0"/>
              <a:ea typeface="Noto Sans" panose="020B0502040504090204" pitchFamily="34" charset="0"/>
              <a:cs typeface="Rajdhani" panose="02000000000000000000" pitchFamily="2" charset="0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1AB469F3-D855-4DEC-982C-C4E238E7B663}"/>
              </a:ext>
            </a:extLst>
          </p:cNvPr>
          <p:cNvSpPr txBox="1"/>
          <p:nvPr/>
        </p:nvSpPr>
        <p:spPr>
          <a:xfrm>
            <a:off x="6804534" y="2194318"/>
            <a:ext cx="4490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Evolutions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B01DB37E-E0CB-4FF3-A7B8-33AB1D49189F}"/>
              </a:ext>
            </a:extLst>
          </p:cNvPr>
          <p:cNvSpPr txBox="1"/>
          <p:nvPr/>
        </p:nvSpPr>
        <p:spPr>
          <a:xfrm>
            <a:off x="6804534" y="2780196"/>
            <a:ext cx="4392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SzPct val="70000"/>
              <a:buFont typeface="Marlett" pitchFamily="2" charset="2"/>
              <a:buChar char=""/>
            </a:pPr>
            <a:r>
              <a:rPr lang="fr-FR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Des outils spécifiques aux admins</a:t>
            </a:r>
          </a:p>
          <a:p>
            <a:pPr marL="285750" indent="-285750">
              <a:buClr>
                <a:schemeClr val="bg1"/>
              </a:buClr>
              <a:buSzPct val="70000"/>
              <a:buFont typeface="Marlett" pitchFamily="2" charset="2"/>
              <a:buChar char=""/>
            </a:pPr>
            <a:endParaRPr lang="fr-FR" dirty="0">
              <a:solidFill>
                <a:schemeClr val="bg1"/>
              </a:solidFill>
              <a:latin typeface="Rajdhani" panose="02000000000000000000" pitchFamily="2" charset="0"/>
              <a:ea typeface="Noto Sans" panose="020B0502040504090204" pitchFamily="34" charset="0"/>
              <a:cs typeface="Rajdhani" panose="02000000000000000000" pitchFamily="2" charset="0"/>
            </a:endParaRPr>
          </a:p>
          <a:p>
            <a:pPr marL="285750" indent="-285750">
              <a:buClr>
                <a:schemeClr val="bg1"/>
              </a:buClr>
              <a:buSzPct val="70000"/>
              <a:buFont typeface="Marlett" pitchFamily="2" charset="2"/>
              <a:buChar char=""/>
            </a:pPr>
            <a:r>
              <a:rPr lang="fr-FR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Activer/désactiver les fonctions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E017779-DDD1-4FF3-B8DE-E2FB1A3DE0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848" y="4119694"/>
            <a:ext cx="2551561" cy="14288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539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311207" y="435109"/>
            <a:ext cx="761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Envie de participer 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D5834A1-CC06-F287-BC50-60D9EF21A173}"/>
              </a:ext>
            </a:extLst>
          </p:cNvPr>
          <p:cNvSpPr txBox="1"/>
          <p:nvPr/>
        </p:nvSpPr>
        <p:spPr>
          <a:xfrm>
            <a:off x="1276370" y="2560870"/>
            <a:ext cx="100601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SzPct val="70000"/>
              <a:buFont typeface="Marlett" pitchFamily="2" charset="2"/>
              <a:buChar char=""/>
            </a:pPr>
            <a:r>
              <a:rPr lang="en-US" sz="2400" b="1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Tester</a:t>
            </a:r>
            <a:r>
              <a:rPr lang="en-US" sz="2400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 : </a:t>
            </a:r>
            <a:r>
              <a:rPr lang="en-US" sz="2400" dirty="0" err="1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télécharger</a:t>
            </a:r>
            <a:r>
              <a:rPr lang="en-US" sz="2400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 V2 sur </a:t>
            </a:r>
            <a:r>
              <a:rPr lang="en-US" sz="2400" dirty="0" err="1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Github</a:t>
            </a:r>
            <a:r>
              <a:rPr lang="en-US" sz="2400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  </a:t>
            </a:r>
          </a:p>
          <a:p>
            <a:pPr marL="285750" indent="-285750">
              <a:buClr>
                <a:schemeClr val="bg1"/>
              </a:buClr>
              <a:buSzPct val="70000"/>
              <a:buFont typeface="Marlett" pitchFamily="2" charset="2"/>
              <a:buChar char=""/>
            </a:pPr>
            <a:r>
              <a:rPr lang="en-US" sz="2400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  <a:hlinkClick r:id="rId5"/>
              </a:rPr>
              <a:t>https://github.com/oliviervalentin/moodle-report_coursemanager/tree/V2</a:t>
            </a:r>
            <a:br>
              <a:rPr lang="en-US" sz="2400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</a:br>
            <a:br>
              <a:rPr lang="en-US" sz="2400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</a:br>
            <a:endParaRPr lang="en-US" sz="2400" dirty="0">
              <a:solidFill>
                <a:schemeClr val="bg1"/>
              </a:solidFill>
              <a:latin typeface="Rajdhani" panose="02000000000000000000" pitchFamily="2" charset="0"/>
              <a:ea typeface="Noto Sans" panose="020B0502040504090204" pitchFamily="34" charset="0"/>
              <a:cs typeface="Rajdhani" panose="02000000000000000000" pitchFamily="2" charset="0"/>
            </a:endParaRPr>
          </a:p>
          <a:p>
            <a:pPr marL="285750" indent="-285750">
              <a:buClr>
                <a:schemeClr val="bg1"/>
              </a:buClr>
              <a:buSzPct val="70000"/>
              <a:buFont typeface="Marlett" pitchFamily="2" charset="2"/>
              <a:buChar char=""/>
            </a:pPr>
            <a:r>
              <a:rPr lang="en-US" sz="2400" b="1" dirty="0" err="1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Participer</a:t>
            </a:r>
            <a:r>
              <a:rPr lang="en-US" sz="2400" b="1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 à la </a:t>
            </a:r>
            <a:r>
              <a:rPr lang="en-US" sz="2400" b="1" dirty="0" err="1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réflexion</a:t>
            </a:r>
            <a:r>
              <a:rPr lang="en-US" sz="2400" b="1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: forum du </a:t>
            </a:r>
            <a:r>
              <a:rPr lang="en-US" sz="2400" dirty="0" err="1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cours</a:t>
            </a:r>
            <a:r>
              <a:rPr lang="en-US" sz="2400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MoodleMoot</a:t>
            </a:r>
            <a:r>
              <a:rPr lang="en-US" sz="2400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 2023</a:t>
            </a:r>
          </a:p>
          <a:p>
            <a:pPr marL="285750" indent="-285750">
              <a:buClr>
                <a:schemeClr val="bg1"/>
              </a:buClr>
              <a:buSzPct val="70000"/>
              <a:buFont typeface="Marlett" pitchFamily="2" charset="2"/>
              <a:buChar char=""/>
            </a:pPr>
            <a:endParaRPr lang="fr-FR" sz="2400" dirty="0">
              <a:solidFill>
                <a:schemeClr val="bg1"/>
              </a:solidFill>
              <a:latin typeface="Rajdhani" panose="02000000000000000000" pitchFamily="2" charset="0"/>
              <a:ea typeface="Noto Sans" panose="020B0502040504090204" pitchFamily="34" charset="0"/>
              <a:cs typeface="Rajdhani" panose="02000000000000000000" pitchFamily="2" charset="0"/>
            </a:endParaRPr>
          </a:p>
        </p:txBody>
      </p:sp>
      <p:pic>
        <p:nvPicPr>
          <p:cNvPr id="29" name="Graphique 28">
            <a:extLst>
              <a:ext uri="{FF2B5EF4-FFF2-40B4-BE49-F238E27FC236}">
                <a16:creationId xmlns:a16="http://schemas.microsoft.com/office/drawing/2014/main" id="{CC164665-31D5-DF68-8070-6CA8A33FA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6230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07BEB5-3615-A331-B5F3-5BFE9A7B776E}"/>
              </a:ext>
            </a:extLst>
          </p:cNvPr>
          <p:cNvGrpSpPr/>
          <p:nvPr/>
        </p:nvGrpSpPr>
        <p:grpSpPr>
          <a:xfrm>
            <a:off x="640506" y="494454"/>
            <a:ext cx="7662051" cy="1627671"/>
            <a:chOff x="440481" y="2615165"/>
            <a:chExt cx="7662051" cy="1627671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5C52538C-8115-7E8C-FE3B-D76EDED48E71}"/>
                </a:ext>
              </a:extLst>
            </p:cNvPr>
            <p:cNvSpPr txBox="1"/>
            <p:nvPr/>
          </p:nvSpPr>
          <p:spPr>
            <a:xfrm>
              <a:off x="2397057" y="2890391"/>
              <a:ext cx="570547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solidFill>
                    <a:schemeClr val="bg1"/>
                  </a:solidFill>
                  <a:latin typeface="Orbitron" panose="02000000000000000000" pitchFamily="2" charset="0"/>
                </a:rPr>
                <a:t>Merci de votre attention</a:t>
              </a:r>
              <a:br>
                <a:rPr lang="fr-FR" sz="3200" dirty="0">
                  <a:solidFill>
                    <a:schemeClr val="bg1"/>
                  </a:solidFill>
                  <a:latin typeface="Orbitron" panose="02000000000000000000" pitchFamily="2" charset="0"/>
                </a:rPr>
              </a:br>
              <a:r>
                <a:rPr lang="fr-FR" sz="3200" dirty="0">
                  <a:solidFill>
                    <a:schemeClr val="bg1"/>
                  </a:solidFill>
                  <a:latin typeface="Orbitron" panose="02000000000000000000" pitchFamily="2" charset="0"/>
                </a:rPr>
                <a:t>Des questions ?</a:t>
              </a:r>
            </a:p>
          </p:txBody>
        </p:sp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7738D837-E703-279F-C797-B196BA3A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440481" y="2615165"/>
              <a:ext cx="1630497" cy="1627671"/>
            </a:xfrm>
            <a:prstGeom prst="rect">
              <a:avLst/>
            </a:prstGeom>
          </p:spPr>
        </p:pic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4ABAFF0D-6951-BD60-21E7-18DE5D9841E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8599" y="2613751"/>
            <a:ext cx="5933402" cy="4244249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349A3374-F19E-4DE8-9BC1-7283DC770B97}"/>
              </a:ext>
            </a:extLst>
          </p:cNvPr>
          <p:cNvSpPr txBox="1"/>
          <p:nvPr/>
        </p:nvSpPr>
        <p:spPr>
          <a:xfrm>
            <a:off x="1083825" y="3136612"/>
            <a:ext cx="78073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Orbitron" panose="02000000000000000000" pitchFamily="2" charset="0"/>
              </a:rPr>
              <a:t>Olivier VALENTIN</a:t>
            </a:r>
          </a:p>
          <a:p>
            <a:endParaRPr lang="fr-FR" sz="2400" dirty="0">
              <a:solidFill>
                <a:schemeClr val="bg1"/>
              </a:solidFill>
              <a:latin typeface="Orbitron" panose="02000000000000000000" pitchFamily="2" charset="0"/>
            </a:endParaRPr>
          </a:p>
          <a:p>
            <a:r>
              <a:rPr lang="fr-FR" sz="2400" dirty="0">
                <a:solidFill>
                  <a:schemeClr val="bg1"/>
                </a:solidFill>
                <a:latin typeface="Orbitron" panose="02000000000000000000" pitchFamily="2" charset="0"/>
              </a:rPr>
              <a:t>olivier.valentin@univ-lyon3.fr</a:t>
            </a:r>
          </a:p>
          <a:p>
            <a:r>
              <a:rPr lang="fr-FR" sz="2400" dirty="0">
                <a:solidFill>
                  <a:schemeClr val="bg1"/>
                </a:solidFill>
                <a:latin typeface="Orbitron" panose="02000000000000000000" pitchFamily="2" charset="0"/>
              </a:rPr>
              <a:t>Twitter : @ovalentin69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5546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07BEB5-3615-A331-B5F3-5BFE9A7B776E}"/>
              </a:ext>
            </a:extLst>
          </p:cNvPr>
          <p:cNvGrpSpPr/>
          <p:nvPr/>
        </p:nvGrpSpPr>
        <p:grpSpPr>
          <a:xfrm>
            <a:off x="640506" y="2615164"/>
            <a:ext cx="10484694" cy="1627671"/>
            <a:chOff x="440481" y="2615165"/>
            <a:chExt cx="7662051" cy="1627671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5C52538C-8115-7E8C-FE3B-D76EDED48E71}"/>
                </a:ext>
              </a:extLst>
            </p:cNvPr>
            <p:cNvSpPr txBox="1"/>
            <p:nvPr/>
          </p:nvSpPr>
          <p:spPr>
            <a:xfrm>
              <a:off x="2397057" y="3136613"/>
              <a:ext cx="570547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solidFill>
                    <a:schemeClr val="bg1"/>
                  </a:solidFill>
                  <a:latin typeface="Orbitron" panose="02000000000000000000" pitchFamily="2" charset="0"/>
                </a:rPr>
                <a:t>01 [ Contexte du développement ]</a:t>
              </a:r>
            </a:p>
          </p:txBody>
        </p:sp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7738D837-E703-279F-C797-B196BA3A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40481" y="2615165"/>
              <a:ext cx="1630497" cy="162767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11926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311207" y="435109"/>
            <a:ext cx="761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Les confinements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A21E64F7-73F1-1C8A-2B38-68E6D6E47D55}"/>
              </a:ext>
            </a:extLst>
          </p:cNvPr>
          <p:cNvGrpSpPr/>
          <p:nvPr/>
        </p:nvGrpSpPr>
        <p:grpSpPr>
          <a:xfrm>
            <a:off x="1311207" y="2194318"/>
            <a:ext cx="4490069" cy="2924815"/>
            <a:chOff x="1311207" y="2411968"/>
            <a:chExt cx="4490069" cy="2924815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F6FB529D-CBCC-C204-BFA5-A066C5BAC0AF}"/>
                </a:ext>
              </a:extLst>
            </p:cNvPr>
            <p:cNvSpPr txBox="1"/>
            <p:nvPr/>
          </p:nvSpPr>
          <p:spPr>
            <a:xfrm>
              <a:off x="1311207" y="2411968"/>
              <a:ext cx="44900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58120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L’impact des confinements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4E39F61E-AD96-5835-1DD1-33B4CEF1DB6C}"/>
                </a:ext>
              </a:extLst>
            </p:cNvPr>
            <p:cNvSpPr txBox="1"/>
            <p:nvPr/>
          </p:nvSpPr>
          <p:spPr>
            <a:xfrm>
              <a:off x="1311207" y="3028459"/>
              <a:ext cx="4392907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bg1"/>
                </a:buClr>
                <a:buSzPct val="70000"/>
                <a:buFont typeface="Marlett" pitchFamily="2" charset="2"/>
                <a:buChar char=""/>
              </a:pPr>
              <a:r>
                <a:rPr lang="en-US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Un usage </a:t>
              </a:r>
              <a:r>
                <a:rPr lang="en-US" dirty="0" err="1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accru</a:t>
              </a:r>
              <a:r>
                <a:rPr lang="en-US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 des </a:t>
              </a:r>
              <a:r>
                <a:rPr lang="en-US" dirty="0" err="1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vidéos</a:t>
              </a:r>
              <a:br>
                <a:rPr lang="en-US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</a:br>
              <a:endParaRPr lang="fr-FR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endParaRPr>
            </a:p>
            <a:p>
              <a:pPr marL="285750" indent="-285750">
                <a:buClr>
                  <a:schemeClr val="bg1"/>
                </a:buClr>
                <a:buSzPct val="70000"/>
                <a:buFont typeface="Marlett" pitchFamily="2" charset="2"/>
                <a:buChar char=""/>
              </a:pPr>
              <a:r>
                <a:rPr lang="en-US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Des </a:t>
              </a:r>
              <a:r>
                <a:rPr lang="en-US" dirty="0" err="1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capacités</a:t>
              </a:r>
              <a:r>
                <a:rPr lang="en-US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 de stockage </a:t>
              </a:r>
              <a:r>
                <a:rPr lang="en-US" dirty="0" err="1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impactées</a:t>
              </a:r>
              <a:endParaRPr lang="en-US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endParaRPr>
            </a:p>
            <a:p>
              <a:pPr>
                <a:buClr>
                  <a:schemeClr val="bg1"/>
                </a:buClr>
                <a:buSzPct val="70000"/>
              </a:pPr>
              <a:endParaRPr lang="en-US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endParaRPr>
            </a:p>
            <a:p>
              <a:pPr marL="285750" indent="-285750">
                <a:buClr>
                  <a:schemeClr val="bg1"/>
                </a:buClr>
                <a:buSzPct val="70000"/>
                <a:buFont typeface="Marlett" pitchFamily="2" charset="2"/>
                <a:buChar char=""/>
              </a:pPr>
              <a:r>
                <a:rPr lang="en-US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Une instance qui </a:t>
              </a:r>
              <a:r>
                <a:rPr lang="en-US" dirty="0" err="1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grandit</a:t>
              </a:r>
              <a:r>
                <a:rPr lang="en-US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 sans </a:t>
              </a:r>
              <a:r>
                <a:rPr lang="en-US" dirty="0" err="1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arrêt</a:t>
              </a:r>
              <a:r>
                <a:rPr lang="en-US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 ! (</a:t>
              </a:r>
              <a:r>
                <a:rPr lang="en-US" dirty="0" err="1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cours</a:t>
              </a:r>
              <a:r>
                <a:rPr lang="en-US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, logs…) !</a:t>
              </a:r>
              <a:br>
                <a:rPr lang="en-US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</a:br>
              <a:endParaRPr lang="en-US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endParaRPr>
            </a:p>
            <a:p>
              <a:pPr marL="285750" indent="-285750">
                <a:buClr>
                  <a:schemeClr val="bg1"/>
                </a:buClr>
                <a:buSzPct val="70000"/>
                <a:buFont typeface="Marlett" pitchFamily="2" charset="2"/>
                <a:buChar char=""/>
              </a:pPr>
              <a:r>
                <a:rPr lang="en-US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Un </a:t>
              </a:r>
              <a:r>
                <a:rPr lang="en-US" dirty="0" err="1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contexte</a:t>
              </a:r>
              <a:r>
                <a:rPr lang="en-US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 de </a:t>
              </a:r>
              <a:r>
                <a:rPr lang="en-US" dirty="0" err="1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sobrieté</a:t>
              </a:r>
              <a:r>
                <a:rPr lang="en-US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numérique</a:t>
              </a:r>
              <a:endParaRPr lang="en-US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endParaRPr>
            </a:p>
          </p:txBody>
        </p:sp>
      </p:grpSp>
      <p:pic>
        <p:nvPicPr>
          <p:cNvPr id="3" name="Graphique 2">
            <a:extLst>
              <a:ext uri="{FF2B5EF4-FFF2-40B4-BE49-F238E27FC236}">
                <a16:creationId xmlns:a16="http://schemas.microsoft.com/office/drawing/2014/main" id="{D46CD7DA-8CE8-6E9E-3BA8-2EF6AD9317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  <p:grpSp>
        <p:nvGrpSpPr>
          <p:cNvPr id="55" name="Google Shape;14723;p77">
            <a:extLst>
              <a:ext uri="{FF2B5EF4-FFF2-40B4-BE49-F238E27FC236}">
                <a16:creationId xmlns:a16="http://schemas.microsoft.com/office/drawing/2014/main" id="{116EE2FA-1724-4A65-A571-D6927319B4D6}"/>
              </a:ext>
            </a:extLst>
          </p:cNvPr>
          <p:cNvGrpSpPr/>
          <p:nvPr/>
        </p:nvGrpSpPr>
        <p:grpSpPr>
          <a:xfrm>
            <a:off x="5770626" y="4599683"/>
            <a:ext cx="487954" cy="488434"/>
            <a:chOff x="7158637" y="3353074"/>
            <a:chExt cx="357056" cy="357408"/>
          </a:xfrm>
          <a:solidFill>
            <a:srgbClr val="DBDDDC"/>
          </a:solidFill>
        </p:grpSpPr>
        <p:sp>
          <p:nvSpPr>
            <p:cNvPr id="56" name="Google Shape;14724;p77">
              <a:extLst>
                <a:ext uri="{FF2B5EF4-FFF2-40B4-BE49-F238E27FC236}">
                  <a16:creationId xmlns:a16="http://schemas.microsoft.com/office/drawing/2014/main" id="{04C8E18C-9F93-4BA3-B073-90B097F9ED01}"/>
                </a:ext>
              </a:extLst>
            </p:cNvPr>
            <p:cNvSpPr/>
            <p:nvPr/>
          </p:nvSpPr>
          <p:spPr>
            <a:xfrm>
              <a:off x="7158637" y="3353074"/>
              <a:ext cx="357056" cy="357408"/>
            </a:xfrm>
            <a:custGeom>
              <a:avLst/>
              <a:gdLst/>
              <a:ahLst/>
              <a:cxnLst/>
              <a:rect l="l" t="t" r="r" b="b"/>
              <a:pathLst>
                <a:path w="11158" h="11169" extrusionOk="0">
                  <a:moveTo>
                    <a:pt x="7157" y="2489"/>
                  </a:moveTo>
                  <a:cubicBezTo>
                    <a:pt x="7192" y="2489"/>
                    <a:pt x="7204" y="2501"/>
                    <a:pt x="7204" y="2501"/>
                  </a:cubicBezTo>
                  <a:cubicBezTo>
                    <a:pt x="7216" y="2513"/>
                    <a:pt x="7228" y="2537"/>
                    <a:pt x="7228" y="2560"/>
                  </a:cubicBezTo>
                  <a:cubicBezTo>
                    <a:pt x="7228" y="2608"/>
                    <a:pt x="7204" y="2632"/>
                    <a:pt x="7157" y="2656"/>
                  </a:cubicBezTo>
                  <a:lnTo>
                    <a:pt x="6776" y="2691"/>
                  </a:lnTo>
                  <a:lnTo>
                    <a:pt x="6788" y="2656"/>
                  </a:lnTo>
                  <a:cubicBezTo>
                    <a:pt x="6811" y="2596"/>
                    <a:pt x="6859" y="2548"/>
                    <a:pt x="6919" y="2537"/>
                  </a:cubicBezTo>
                  <a:lnTo>
                    <a:pt x="7145" y="2489"/>
                  </a:lnTo>
                  <a:close/>
                  <a:moveTo>
                    <a:pt x="5192" y="2632"/>
                  </a:moveTo>
                  <a:cubicBezTo>
                    <a:pt x="5014" y="3084"/>
                    <a:pt x="5014" y="3108"/>
                    <a:pt x="5014" y="3144"/>
                  </a:cubicBezTo>
                  <a:cubicBezTo>
                    <a:pt x="5002" y="3227"/>
                    <a:pt x="5073" y="3310"/>
                    <a:pt x="5168" y="3310"/>
                  </a:cubicBezTo>
                  <a:cubicBezTo>
                    <a:pt x="5240" y="3310"/>
                    <a:pt x="5311" y="3251"/>
                    <a:pt x="5323" y="3168"/>
                  </a:cubicBezTo>
                  <a:cubicBezTo>
                    <a:pt x="5335" y="3132"/>
                    <a:pt x="5395" y="2989"/>
                    <a:pt x="5466" y="2810"/>
                  </a:cubicBezTo>
                  <a:lnTo>
                    <a:pt x="5549" y="2953"/>
                  </a:lnTo>
                  <a:cubicBezTo>
                    <a:pt x="5641" y="3100"/>
                    <a:pt x="5803" y="3176"/>
                    <a:pt x="5966" y="3176"/>
                  </a:cubicBezTo>
                  <a:cubicBezTo>
                    <a:pt x="6014" y="3176"/>
                    <a:pt x="6062" y="3169"/>
                    <a:pt x="6109" y="3156"/>
                  </a:cubicBezTo>
                  <a:lnTo>
                    <a:pt x="6347" y="3096"/>
                  </a:lnTo>
                  <a:cubicBezTo>
                    <a:pt x="6347" y="3156"/>
                    <a:pt x="6383" y="3215"/>
                    <a:pt x="6442" y="3251"/>
                  </a:cubicBezTo>
                  <a:lnTo>
                    <a:pt x="6811" y="3441"/>
                  </a:lnTo>
                  <a:lnTo>
                    <a:pt x="6788" y="3489"/>
                  </a:lnTo>
                  <a:lnTo>
                    <a:pt x="5264" y="3489"/>
                  </a:lnTo>
                  <a:lnTo>
                    <a:pt x="4049" y="3013"/>
                  </a:lnTo>
                  <a:lnTo>
                    <a:pt x="4299" y="2667"/>
                  </a:lnTo>
                  <a:lnTo>
                    <a:pt x="5192" y="2632"/>
                  </a:lnTo>
                  <a:close/>
                  <a:moveTo>
                    <a:pt x="382" y="6442"/>
                  </a:moveTo>
                  <a:lnTo>
                    <a:pt x="1001" y="7025"/>
                  </a:lnTo>
                  <a:cubicBezTo>
                    <a:pt x="1037" y="7073"/>
                    <a:pt x="1061" y="7132"/>
                    <a:pt x="1061" y="7192"/>
                  </a:cubicBezTo>
                  <a:lnTo>
                    <a:pt x="953" y="8085"/>
                  </a:lnTo>
                  <a:cubicBezTo>
                    <a:pt x="668" y="7573"/>
                    <a:pt x="489" y="7025"/>
                    <a:pt x="382" y="6442"/>
                  </a:cubicBezTo>
                  <a:close/>
                  <a:moveTo>
                    <a:pt x="5537" y="310"/>
                  </a:moveTo>
                  <a:cubicBezTo>
                    <a:pt x="6930" y="310"/>
                    <a:pt x="8228" y="870"/>
                    <a:pt x="9228" y="1846"/>
                  </a:cubicBezTo>
                  <a:cubicBezTo>
                    <a:pt x="10193" y="2810"/>
                    <a:pt x="10729" y="4084"/>
                    <a:pt x="10752" y="5430"/>
                  </a:cubicBezTo>
                  <a:cubicBezTo>
                    <a:pt x="10717" y="5418"/>
                    <a:pt x="10669" y="5394"/>
                    <a:pt x="10657" y="5346"/>
                  </a:cubicBezTo>
                  <a:lnTo>
                    <a:pt x="10419" y="4894"/>
                  </a:lnTo>
                  <a:cubicBezTo>
                    <a:pt x="10386" y="4845"/>
                    <a:pt x="10325" y="4818"/>
                    <a:pt x="10267" y="4818"/>
                  </a:cubicBezTo>
                  <a:cubicBezTo>
                    <a:pt x="10240" y="4818"/>
                    <a:pt x="10215" y="4823"/>
                    <a:pt x="10193" y="4834"/>
                  </a:cubicBezTo>
                  <a:cubicBezTo>
                    <a:pt x="10181" y="4894"/>
                    <a:pt x="10145" y="4989"/>
                    <a:pt x="10193" y="5073"/>
                  </a:cubicBezTo>
                  <a:lnTo>
                    <a:pt x="10431" y="5525"/>
                  </a:lnTo>
                  <a:cubicBezTo>
                    <a:pt x="10490" y="5644"/>
                    <a:pt x="10598" y="5727"/>
                    <a:pt x="10729" y="5763"/>
                  </a:cubicBezTo>
                  <a:lnTo>
                    <a:pt x="10824" y="5787"/>
                  </a:lnTo>
                  <a:cubicBezTo>
                    <a:pt x="10752" y="7120"/>
                    <a:pt x="10228" y="8347"/>
                    <a:pt x="9288" y="9287"/>
                  </a:cubicBezTo>
                  <a:cubicBezTo>
                    <a:pt x="8288" y="10287"/>
                    <a:pt x="6978" y="10823"/>
                    <a:pt x="5561" y="10823"/>
                  </a:cubicBezTo>
                  <a:cubicBezTo>
                    <a:pt x="4168" y="10823"/>
                    <a:pt x="2847" y="10276"/>
                    <a:pt x="1846" y="9287"/>
                  </a:cubicBezTo>
                  <a:cubicBezTo>
                    <a:pt x="1608" y="9049"/>
                    <a:pt x="1394" y="8799"/>
                    <a:pt x="1215" y="8525"/>
                  </a:cubicBezTo>
                  <a:lnTo>
                    <a:pt x="1370" y="7216"/>
                  </a:lnTo>
                  <a:cubicBezTo>
                    <a:pt x="1382" y="7061"/>
                    <a:pt x="1323" y="6906"/>
                    <a:pt x="1215" y="6787"/>
                  </a:cubicBezTo>
                  <a:lnTo>
                    <a:pt x="322" y="5930"/>
                  </a:lnTo>
                  <a:cubicBezTo>
                    <a:pt x="311" y="5811"/>
                    <a:pt x="311" y="5692"/>
                    <a:pt x="311" y="5573"/>
                  </a:cubicBezTo>
                  <a:cubicBezTo>
                    <a:pt x="311" y="4168"/>
                    <a:pt x="858" y="2846"/>
                    <a:pt x="1846" y="1846"/>
                  </a:cubicBezTo>
                  <a:cubicBezTo>
                    <a:pt x="2466" y="1227"/>
                    <a:pt x="3216" y="774"/>
                    <a:pt x="4037" y="536"/>
                  </a:cubicBezTo>
                  <a:lnTo>
                    <a:pt x="4037" y="536"/>
                  </a:lnTo>
                  <a:lnTo>
                    <a:pt x="3930" y="822"/>
                  </a:lnTo>
                  <a:cubicBezTo>
                    <a:pt x="3894" y="905"/>
                    <a:pt x="3942" y="1001"/>
                    <a:pt x="4013" y="1024"/>
                  </a:cubicBezTo>
                  <a:cubicBezTo>
                    <a:pt x="4025" y="1024"/>
                    <a:pt x="4061" y="1048"/>
                    <a:pt x="4073" y="1048"/>
                  </a:cubicBezTo>
                  <a:cubicBezTo>
                    <a:pt x="4132" y="1048"/>
                    <a:pt x="4216" y="1001"/>
                    <a:pt x="4228" y="941"/>
                  </a:cubicBezTo>
                  <a:lnTo>
                    <a:pt x="4418" y="453"/>
                  </a:lnTo>
                  <a:cubicBezTo>
                    <a:pt x="4692" y="393"/>
                    <a:pt x="4966" y="346"/>
                    <a:pt x="5252" y="334"/>
                  </a:cubicBezTo>
                  <a:lnTo>
                    <a:pt x="5252" y="334"/>
                  </a:lnTo>
                  <a:lnTo>
                    <a:pt x="5025" y="1227"/>
                  </a:lnTo>
                  <a:lnTo>
                    <a:pt x="4966" y="1239"/>
                  </a:lnTo>
                  <a:lnTo>
                    <a:pt x="4073" y="1239"/>
                  </a:lnTo>
                  <a:cubicBezTo>
                    <a:pt x="3906" y="1239"/>
                    <a:pt x="3763" y="1358"/>
                    <a:pt x="3728" y="1536"/>
                  </a:cubicBezTo>
                  <a:lnTo>
                    <a:pt x="3656" y="2120"/>
                  </a:lnTo>
                  <a:lnTo>
                    <a:pt x="3251" y="2132"/>
                  </a:lnTo>
                  <a:cubicBezTo>
                    <a:pt x="3073" y="2144"/>
                    <a:pt x="2942" y="2275"/>
                    <a:pt x="2930" y="2453"/>
                  </a:cubicBezTo>
                  <a:lnTo>
                    <a:pt x="2918" y="2918"/>
                  </a:lnTo>
                  <a:cubicBezTo>
                    <a:pt x="2918" y="3025"/>
                    <a:pt x="2942" y="3108"/>
                    <a:pt x="3013" y="3168"/>
                  </a:cubicBezTo>
                  <a:cubicBezTo>
                    <a:pt x="3083" y="3238"/>
                    <a:pt x="3154" y="3266"/>
                    <a:pt x="3238" y="3266"/>
                  </a:cubicBezTo>
                  <a:cubicBezTo>
                    <a:pt x="3254" y="3266"/>
                    <a:pt x="3270" y="3265"/>
                    <a:pt x="3287" y="3263"/>
                  </a:cubicBezTo>
                  <a:lnTo>
                    <a:pt x="3311" y="3263"/>
                  </a:lnTo>
                  <a:lnTo>
                    <a:pt x="2989" y="3572"/>
                  </a:lnTo>
                  <a:cubicBezTo>
                    <a:pt x="2930" y="3632"/>
                    <a:pt x="2918" y="3739"/>
                    <a:pt x="2978" y="3810"/>
                  </a:cubicBezTo>
                  <a:cubicBezTo>
                    <a:pt x="3001" y="3846"/>
                    <a:pt x="3049" y="3870"/>
                    <a:pt x="3097" y="3870"/>
                  </a:cubicBezTo>
                  <a:cubicBezTo>
                    <a:pt x="3132" y="3870"/>
                    <a:pt x="3168" y="3858"/>
                    <a:pt x="3204" y="3822"/>
                  </a:cubicBezTo>
                  <a:lnTo>
                    <a:pt x="3811" y="3263"/>
                  </a:lnTo>
                  <a:lnTo>
                    <a:pt x="5144" y="3799"/>
                  </a:lnTo>
                  <a:cubicBezTo>
                    <a:pt x="5156" y="3810"/>
                    <a:pt x="5192" y="3810"/>
                    <a:pt x="5204" y="3810"/>
                  </a:cubicBezTo>
                  <a:lnTo>
                    <a:pt x="6847" y="3810"/>
                  </a:lnTo>
                  <a:cubicBezTo>
                    <a:pt x="6907" y="3810"/>
                    <a:pt x="6954" y="3787"/>
                    <a:pt x="6978" y="3739"/>
                  </a:cubicBezTo>
                  <a:lnTo>
                    <a:pt x="7157" y="3465"/>
                  </a:lnTo>
                  <a:cubicBezTo>
                    <a:pt x="7192" y="3429"/>
                    <a:pt x="7192" y="3382"/>
                    <a:pt x="7192" y="3334"/>
                  </a:cubicBezTo>
                  <a:cubicBezTo>
                    <a:pt x="7169" y="3287"/>
                    <a:pt x="7145" y="3251"/>
                    <a:pt x="7097" y="3227"/>
                  </a:cubicBezTo>
                  <a:lnTo>
                    <a:pt x="6680" y="3025"/>
                  </a:lnTo>
                  <a:lnTo>
                    <a:pt x="7169" y="2965"/>
                  </a:lnTo>
                  <a:cubicBezTo>
                    <a:pt x="7383" y="2929"/>
                    <a:pt x="7550" y="2751"/>
                    <a:pt x="7526" y="2548"/>
                  </a:cubicBezTo>
                  <a:cubicBezTo>
                    <a:pt x="7526" y="2429"/>
                    <a:pt x="7466" y="2322"/>
                    <a:pt x="7371" y="2251"/>
                  </a:cubicBezTo>
                  <a:cubicBezTo>
                    <a:pt x="7301" y="2198"/>
                    <a:pt x="7219" y="2165"/>
                    <a:pt x="7133" y="2165"/>
                  </a:cubicBezTo>
                  <a:cubicBezTo>
                    <a:pt x="7101" y="2165"/>
                    <a:pt x="7069" y="2170"/>
                    <a:pt x="7038" y="2179"/>
                  </a:cubicBezTo>
                  <a:lnTo>
                    <a:pt x="6811" y="2215"/>
                  </a:lnTo>
                  <a:cubicBezTo>
                    <a:pt x="6633" y="2251"/>
                    <a:pt x="6502" y="2370"/>
                    <a:pt x="6442" y="2548"/>
                  </a:cubicBezTo>
                  <a:lnTo>
                    <a:pt x="6371" y="2751"/>
                  </a:lnTo>
                  <a:lnTo>
                    <a:pt x="6002" y="2858"/>
                  </a:lnTo>
                  <a:cubicBezTo>
                    <a:pt x="5988" y="2860"/>
                    <a:pt x="5974" y="2861"/>
                    <a:pt x="5960" y="2861"/>
                  </a:cubicBezTo>
                  <a:cubicBezTo>
                    <a:pt x="5892" y="2861"/>
                    <a:pt x="5827" y="2836"/>
                    <a:pt x="5787" y="2787"/>
                  </a:cubicBezTo>
                  <a:lnTo>
                    <a:pt x="5525" y="2382"/>
                  </a:lnTo>
                  <a:cubicBezTo>
                    <a:pt x="5490" y="2334"/>
                    <a:pt x="5430" y="2310"/>
                    <a:pt x="5371" y="2310"/>
                  </a:cubicBezTo>
                  <a:lnTo>
                    <a:pt x="4156" y="2358"/>
                  </a:lnTo>
                  <a:cubicBezTo>
                    <a:pt x="4109" y="2358"/>
                    <a:pt x="4049" y="2382"/>
                    <a:pt x="4013" y="2429"/>
                  </a:cubicBezTo>
                  <a:lnTo>
                    <a:pt x="3644" y="2953"/>
                  </a:lnTo>
                  <a:lnTo>
                    <a:pt x="3216" y="2977"/>
                  </a:lnTo>
                  <a:lnTo>
                    <a:pt x="3204" y="2977"/>
                  </a:lnTo>
                  <a:lnTo>
                    <a:pt x="3204" y="2965"/>
                  </a:lnTo>
                  <a:lnTo>
                    <a:pt x="3216" y="2501"/>
                  </a:lnTo>
                  <a:cubicBezTo>
                    <a:pt x="3216" y="2501"/>
                    <a:pt x="3216" y="2489"/>
                    <a:pt x="3228" y="2489"/>
                  </a:cubicBezTo>
                  <a:lnTo>
                    <a:pt x="3763" y="2453"/>
                  </a:lnTo>
                  <a:cubicBezTo>
                    <a:pt x="3835" y="2453"/>
                    <a:pt x="3906" y="2394"/>
                    <a:pt x="3906" y="2310"/>
                  </a:cubicBezTo>
                  <a:lnTo>
                    <a:pt x="4001" y="1584"/>
                  </a:lnTo>
                  <a:cubicBezTo>
                    <a:pt x="4001" y="1584"/>
                    <a:pt x="4001" y="1560"/>
                    <a:pt x="4013" y="1560"/>
                  </a:cubicBezTo>
                  <a:lnTo>
                    <a:pt x="4966" y="1560"/>
                  </a:lnTo>
                  <a:lnTo>
                    <a:pt x="5871" y="1310"/>
                  </a:lnTo>
                  <a:cubicBezTo>
                    <a:pt x="5918" y="1298"/>
                    <a:pt x="5966" y="1263"/>
                    <a:pt x="5978" y="1203"/>
                  </a:cubicBezTo>
                  <a:lnTo>
                    <a:pt x="6097" y="882"/>
                  </a:lnTo>
                  <a:cubicBezTo>
                    <a:pt x="6133" y="786"/>
                    <a:pt x="6085" y="703"/>
                    <a:pt x="5990" y="667"/>
                  </a:cubicBezTo>
                  <a:cubicBezTo>
                    <a:pt x="5975" y="663"/>
                    <a:pt x="5960" y="661"/>
                    <a:pt x="5946" y="661"/>
                  </a:cubicBezTo>
                  <a:cubicBezTo>
                    <a:pt x="5875" y="661"/>
                    <a:pt x="5807" y="706"/>
                    <a:pt x="5787" y="774"/>
                  </a:cubicBezTo>
                  <a:lnTo>
                    <a:pt x="5692" y="1013"/>
                  </a:lnTo>
                  <a:lnTo>
                    <a:pt x="5323" y="1120"/>
                  </a:lnTo>
                  <a:lnTo>
                    <a:pt x="5537" y="310"/>
                  </a:lnTo>
                  <a:close/>
                  <a:moveTo>
                    <a:pt x="5585" y="0"/>
                  </a:moveTo>
                  <a:cubicBezTo>
                    <a:pt x="4097" y="0"/>
                    <a:pt x="2692" y="584"/>
                    <a:pt x="1632" y="1644"/>
                  </a:cubicBezTo>
                  <a:cubicBezTo>
                    <a:pt x="584" y="2691"/>
                    <a:pt x="1" y="4096"/>
                    <a:pt x="1" y="5585"/>
                  </a:cubicBezTo>
                  <a:cubicBezTo>
                    <a:pt x="1" y="7073"/>
                    <a:pt x="584" y="8466"/>
                    <a:pt x="1632" y="9525"/>
                  </a:cubicBezTo>
                  <a:cubicBezTo>
                    <a:pt x="2692" y="10585"/>
                    <a:pt x="4097" y="11169"/>
                    <a:pt x="5585" y="11169"/>
                  </a:cubicBezTo>
                  <a:cubicBezTo>
                    <a:pt x="7073" y="11169"/>
                    <a:pt x="8466" y="10585"/>
                    <a:pt x="9526" y="9525"/>
                  </a:cubicBezTo>
                  <a:cubicBezTo>
                    <a:pt x="10586" y="8466"/>
                    <a:pt x="11157" y="7073"/>
                    <a:pt x="11157" y="5585"/>
                  </a:cubicBezTo>
                  <a:cubicBezTo>
                    <a:pt x="11157" y="4096"/>
                    <a:pt x="10586" y="2691"/>
                    <a:pt x="9526" y="1644"/>
                  </a:cubicBezTo>
                  <a:cubicBezTo>
                    <a:pt x="8466" y="584"/>
                    <a:pt x="7073" y="0"/>
                    <a:pt x="55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4725;p77">
              <a:extLst>
                <a:ext uri="{FF2B5EF4-FFF2-40B4-BE49-F238E27FC236}">
                  <a16:creationId xmlns:a16="http://schemas.microsoft.com/office/drawing/2014/main" id="{4674011E-C3F1-440C-B611-312B2BBB87ED}"/>
                </a:ext>
              </a:extLst>
            </p:cNvPr>
            <p:cNvSpPr/>
            <p:nvPr/>
          </p:nvSpPr>
          <p:spPr>
            <a:xfrm>
              <a:off x="7406669" y="3594898"/>
              <a:ext cx="26336" cy="27968"/>
            </a:xfrm>
            <a:custGeom>
              <a:avLst/>
              <a:gdLst/>
              <a:ahLst/>
              <a:cxnLst/>
              <a:rect l="l" t="t" r="r" b="b"/>
              <a:pathLst>
                <a:path w="823" h="874" extrusionOk="0">
                  <a:moveTo>
                    <a:pt x="637" y="1"/>
                  </a:moveTo>
                  <a:cubicBezTo>
                    <a:pt x="592" y="1"/>
                    <a:pt x="551" y="19"/>
                    <a:pt x="525" y="52"/>
                  </a:cubicBezTo>
                  <a:lnTo>
                    <a:pt x="60" y="599"/>
                  </a:lnTo>
                  <a:cubicBezTo>
                    <a:pt x="1" y="671"/>
                    <a:pt x="13" y="778"/>
                    <a:pt x="72" y="825"/>
                  </a:cubicBezTo>
                  <a:cubicBezTo>
                    <a:pt x="108" y="849"/>
                    <a:pt x="156" y="873"/>
                    <a:pt x="180" y="873"/>
                  </a:cubicBezTo>
                  <a:cubicBezTo>
                    <a:pt x="227" y="873"/>
                    <a:pt x="275" y="849"/>
                    <a:pt x="299" y="814"/>
                  </a:cubicBezTo>
                  <a:lnTo>
                    <a:pt x="763" y="254"/>
                  </a:lnTo>
                  <a:cubicBezTo>
                    <a:pt x="822" y="194"/>
                    <a:pt x="822" y="99"/>
                    <a:pt x="751" y="40"/>
                  </a:cubicBezTo>
                  <a:cubicBezTo>
                    <a:pt x="713" y="13"/>
                    <a:pt x="674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4726;p77">
              <a:extLst>
                <a:ext uri="{FF2B5EF4-FFF2-40B4-BE49-F238E27FC236}">
                  <a16:creationId xmlns:a16="http://schemas.microsoft.com/office/drawing/2014/main" id="{1E55ECCF-A2FA-4894-93A9-545BA7F3305A}"/>
                </a:ext>
              </a:extLst>
            </p:cNvPr>
            <p:cNvSpPr/>
            <p:nvPr/>
          </p:nvSpPr>
          <p:spPr>
            <a:xfrm>
              <a:off x="7229133" y="3469074"/>
              <a:ext cx="254912" cy="180832"/>
            </a:xfrm>
            <a:custGeom>
              <a:avLst/>
              <a:gdLst/>
              <a:ahLst/>
              <a:cxnLst/>
              <a:rect l="l" t="t" r="r" b="b"/>
              <a:pathLst>
                <a:path w="7966" h="5651" extrusionOk="0">
                  <a:moveTo>
                    <a:pt x="5980" y="1"/>
                  </a:moveTo>
                  <a:cubicBezTo>
                    <a:pt x="5931" y="1"/>
                    <a:pt x="5884" y="21"/>
                    <a:pt x="5859" y="66"/>
                  </a:cubicBezTo>
                  <a:cubicBezTo>
                    <a:pt x="5823" y="138"/>
                    <a:pt x="5835" y="233"/>
                    <a:pt x="5894" y="293"/>
                  </a:cubicBezTo>
                  <a:lnTo>
                    <a:pt x="6442" y="781"/>
                  </a:lnTo>
                  <a:cubicBezTo>
                    <a:pt x="6478" y="817"/>
                    <a:pt x="6513" y="828"/>
                    <a:pt x="6573" y="828"/>
                  </a:cubicBezTo>
                  <a:lnTo>
                    <a:pt x="6859" y="793"/>
                  </a:lnTo>
                  <a:lnTo>
                    <a:pt x="6978" y="959"/>
                  </a:lnTo>
                  <a:lnTo>
                    <a:pt x="5942" y="1662"/>
                  </a:lnTo>
                  <a:cubicBezTo>
                    <a:pt x="5927" y="1667"/>
                    <a:pt x="5910" y="1670"/>
                    <a:pt x="5895" y="1670"/>
                  </a:cubicBezTo>
                  <a:cubicBezTo>
                    <a:pt x="5873" y="1670"/>
                    <a:pt x="5854" y="1664"/>
                    <a:pt x="5847" y="1650"/>
                  </a:cubicBezTo>
                  <a:lnTo>
                    <a:pt x="5168" y="555"/>
                  </a:lnTo>
                  <a:cubicBezTo>
                    <a:pt x="5139" y="511"/>
                    <a:pt x="5088" y="485"/>
                    <a:pt x="5036" y="485"/>
                  </a:cubicBezTo>
                  <a:cubicBezTo>
                    <a:pt x="5003" y="485"/>
                    <a:pt x="4970" y="496"/>
                    <a:pt x="4942" y="519"/>
                  </a:cubicBezTo>
                  <a:cubicBezTo>
                    <a:pt x="4870" y="555"/>
                    <a:pt x="4846" y="662"/>
                    <a:pt x="4894" y="733"/>
                  </a:cubicBezTo>
                  <a:lnTo>
                    <a:pt x="5644" y="1912"/>
                  </a:lnTo>
                  <a:cubicBezTo>
                    <a:pt x="5668" y="1960"/>
                    <a:pt x="5704" y="1983"/>
                    <a:pt x="5763" y="1983"/>
                  </a:cubicBezTo>
                  <a:lnTo>
                    <a:pt x="6132" y="2043"/>
                  </a:lnTo>
                  <a:lnTo>
                    <a:pt x="6144" y="2043"/>
                  </a:lnTo>
                  <a:lnTo>
                    <a:pt x="6144" y="2067"/>
                  </a:lnTo>
                  <a:lnTo>
                    <a:pt x="5299" y="2995"/>
                  </a:lnTo>
                  <a:lnTo>
                    <a:pt x="5251" y="3091"/>
                  </a:lnTo>
                  <a:lnTo>
                    <a:pt x="5132" y="3948"/>
                  </a:lnTo>
                  <a:cubicBezTo>
                    <a:pt x="5120" y="4043"/>
                    <a:pt x="5073" y="4115"/>
                    <a:pt x="5013" y="4162"/>
                  </a:cubicBezTo>
                  <a:lnTo>
                    <a:pt x="3834" y="5234"/>
                  </a:lnTo>
                  <a:cubicBezTo>
                    <a:pt x="3775" y="5293"/>
                    <a:pt x="3692" y="5317"/>
                    <a:pt x="3596" y="5317"/>
                  </a:cubicBezTo>
                  <a:cubicBezTo>
                    <a:pt x="3453" y="5317"/>
                    <a:pt x="3334" y="5234"/>
                    <a:pt x="3275" y="5103"/>
                  </a:cubicBezTo>
                  <a:lnTo>
                    <a:pt x="2846" y="3972"/>
                  </a:lnTo>
                  <a:lnTo>
                    <a:pt x="2739" y="2781"/>
                  </a:lnTo>
                  <a:cubicBezTo>
                    <a:pt x="2703" y="2436"/>
                    <a:pt x="2430" y="2162"/>
                    <a:pt x="2084" y="2150"/>
                  </a:cubicBezTo>
                  <a:lnTo>
                    <a:pt x="763" y="2079"/>
                  </a:lnTo>
                  <a:cubicBezTo>
                    <a:pt x="667" y="2079"/>
                    <a:pt x="608" y="2019"/>
                    <a:pt x="596" y="1948"/>
                  </a:cubicBezTo>
                  <a:lnTo>
                    <a:pt x="358" y="971"/>
                  </a:lnTo>
                  <a:cubicBezTo>
                    <a:pt x="346" y="912"/>
                    <a:pt x="358" y="840"/>
                    <a:pt x="417" y="793"/>
                  </a:cubicBezTo>
                  <a:lnTo>
                    <a:pt x="548" y="674"/>
                  </a:lnTo>
                  <a:cubicBezTo>
                    <a:pt x="608" y="614"/>
                    <a:pt x="620" y="519"/>
                    <a:pt x="560" y="436"/>
                  </a:cubicBezTo>
                  <a:cubicBezTo>
                    <a:pt x="529" y="398"/>
                    <a:pt x="488" y="380"/>
                    <a:pt x="444" y="380"/>
                  </a:cubicBezTo>
                  <a:cubicBezTo>
                    <a:pt x="404" y="380"/>
                    <a:pt x="362" y="395"/>
                    <a:pt x="322" y="424"/>
                  </a:cubicBezTo>
                  <a:lnTo>
                    <a:pt x="191" y="543"/>
                  </a:lnTo>
                  <a:cubicBezTo>
                    <a:pt x="60" y="674"/>
                    <a:pt x="1" y="852"/>
                    <a:pt x="48" y="1043"/>
                  </a:cubicBezTo>
                  <a:lnTo>
                    <a:pt x="286" y="2019"/>
                  </a:lnTo>
                  <a:cubicBezTo>
                    <a:pt x="346" y="2233"/>
                    <a:pt x="525" y="2388"/>
                    <a:pt x="763" y="2400"/>
                  </a:cubicBezTo>
                  <a:lnTo>
                    <a:pt x="2084" y="2471"/>
                  </a:lnTo>
                  <a:cubicBezTo>
                    <a:pt x="2263" y="2495"/>
                    <a:pt x="2406" y="2626"/>
                    <a:pt x="2430" y="2805"/>
                  </a:cubicBezTo>
                  <a:lnTo>
                    <a:pt x="2525" y="4007"/>
                  </a:lnTo>
                  <a:cubicBezTo>
                    <a:pt x="2525" y="4031"/>
                    <a:pt x="2525" y="4043"/>
                    <a:pt x="2549" y="4055"/>
                  </a:cubicBezTo>
                  <a:lnTo>
                    <a:pt x="2989" y="5210"/>
                  </a:lnTo>
                  <a:cubicBezTo>
                    <a:pt x="3096" y="5472"/>
                    <a:pt x="3346" y="5650"/>
                    <a:pt x="3620" y="5650"/>
                  </a:cubicBezTo>
                  <a:cubicBezTo>
                    <a:pt x="3775" y="5650"/>
                    <a:pt x="3942" y="5591"/>
                    <a:pt x="4061" y="5472"/>
                  </a:cubicBezTo>
                  <a:lnTo>
                    <a:pt x="5239" y="4400"/>
                  </a:lnTo>
                  <a:cubicBezTo>
                    <a:pt x="5358" y="4293"/>
                    <a:pt x="5430" y="4138"/>
                    <a:pt x="5466" y="3984"/>
                  </a:cubicBezTo>
                  <a:lnTo>
                    <a:pt x="5585" y="3162"/>
                  </a:lnTo>
                  <a:lnTo>
                    <a:pt x="6394" y="2257"/>
                  </a:lnTo>
                  <a:cubicBezTo>
                    <a:pt x="6490" y="2162"/>
                    <a:pt x="6501" y="2031"/>
                    <a:pt x="6478" y="1912"/>
                  </a:cubicBezTo>
                  <a:cubicBezTo>
                    <a:pt x="6454" y="1852"/>
                    <a:pt x="6418" y="1793"/>
                    <a:pt x="6370" y="1757"/>
                  </a:cubicBezTo>
                  <a:lnTo>
                    <a:pt x="7335" y="1102"/>
                  </a:lnTo>
                  <a:lnTo>
                    <a:pt x="7383" y="1067"/>
                  </a:lnTo>
                  <a:cubicBezTo>
                    <a:pt x="7430" y="1007"/>
                    <a:pt x="7406" y="924"/>
                    <a:pt x="7383" y="888"/>
                  </a:cubicBezTo>
                  <a:lnTo>
                    <a:pt x="7263" y="733"/>
                  </a:lnTo>
                  <a:lnTo>
                    <a:pt x="7466" y="709"/>
                  </a:lnTo>
                  <a:cubicBezTo>
                    <a:pt x="7481" y="705"/>
                    <a:pt x="7496" y="703"/>
                    <a:pt x="7510" y="703"/>
                  </a:cubicBezTo>
                  <a:cubicBezTo>
                    <a:pt x="7573" y="703"/>
                    <a:pt x="7625" y="744"/>
                    <a:pt x="7644" y="793"/>
                  </a:cubicBezTo>
                  <a:cubicBezTo>
                    <a:pt x="7680" y="852"/>
                    <a:pt x="7740" y="888"/>
                    <a:pt x="7799" y="888"/>
                  </a:cubicBezTo>
                  <a:cubicBezTo>
                    <a:pt x="7823" y="888"/>
                    <a:pt x="7859" y="864"/>
                    <a:pt x="7883" y="852"/>
                  </a:cubicBezTo>
                  <a:cubicBezTo>
                    <a:pt x="7942" y="817"/>
                    <a:pt x="7966" y="709"/>
                    <a:pt x="7918" y="650"/>
                  </a:cubicBezTo>
                  <a:cubicBezTo>
                    <a:pt x="7825" y="494"/>
                    <a:pt x="7668" y="393"/>
                    <a:pt x="7488" y="393"/>
                  </a:cubicBezTo>
                  <a:cubicBezTo>
                    <a:pt x="7461" y="393"/>
                    <a:pt x="7434" y="395"/>
                    <a:pt x="7406" y="400"/>
                  </a:cubicBezTo>
                  <a:lnTo>
                    <a:pt x="6609" y="483"/>
                  </a:lnTo>
                  <a:lnTo>
                    <a:pt x="6097" y="43"/>
                  </a:lnTo>
                  <a:cubicBezTo>
                    <a:pt x="6064" y="15"/>
                    <a:pt x="6021" y="1"/>
                    <a:pt x="59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4727;p77">
              <a:extLst>
                <a:ext uri="{FF2B5EF4-FFF2-40B4-BE49-F238E27FC236}">
                  <a16:creationId xmlns:a16="http://schemas.microsoft.com/office/drawing/2014/main" id="{66CE1BF8-3F22-4E24-A405-B19C891DEEE0}"/>
                </a:ext>
              </a:extLst>
            </p:cNvPr>
            <p:cNvSpPr/>
            <p:nvPr/>
          </p:nvSpPr>
          <p:spPr>
            <a:xfrm>
              <a:off x="7409741" y="3428370"/>
              <a:ext cx="22880" cy="27616"/>
            </a:xfrm>
            <a:custGeom>
              <a:avLst/>
              <a:gdLst/>
              <a:ahLst/>
              <a:cxnLst/>
              <a:rect l="l" t="t" r="r" b="b"/>
              <a:pathLst>
                <a:path w="715" h="863" extrusionOk="0">
                  <a:moveTo>
                    <a:pt x="177" y="1"/>
                  </a:moveTo>
                  <a:cubicBezTo>
                    <a:pt x="144" y="1"/>
                    <a:pt x="111" y="10"/>
                    <a:pt x="84" y="29"/>
                  </a:cubicBezTo>
                  <a:cubicBezTo>
                    <a:pt x="12" y="76"/>
                    <a:pt x="0" y="184"/>
                    <a:pt x="36" y="255"/>
                  </a:cubicBezTo>
                  <a:lnTo>
                    <a:pt x="393" y="791"/>
                  </a:lnTo>
                  <a:cubicBezTo>
                    <a:pt x="429" y="838"/>
                    <a:pt x="488" y="862"/>
                    <a:pt x="536" y="862"/>
                  </a:cubicBezTo>
                  <a:cubicBezTo>
                    <a:pt x="560" y="862"/>
                    <a:pt x="596" y="850"/>
                    <a:pt x="619" y="838"/>
                  </a:cubicBezTo>
                  <a:cubicBezTo>
                    <a:pt x="691" y="779"/>
                    <a:pt x="715" y="684"/>
                    <a:pt x="667" y="612"/>
                  </a:cubicBezTo>
                  <a:lnTo>
                    <a:pt x="310" y="76"/>
                  </a:lnTo>
                  <a:cubicBezTo>
                    <a:pt x="280" y="25"/>
                    <a:pt x="229" y="1"/>
                    <a:pt x="1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12508;p74">
            <a:extLst>
              <a:ext uri="{FF2B5EF4-FFF2-40B4-BE49-F238E27FC236}">
                <a16:creationId xmlns:a16="http://schemas.microsoft.com/office/drawing/2014/main" id="{D63C334F-B119-4F2A-A983-A13BE150B473}"/>
              </a:ext>
            </a:extLst>
          </p:cNvPr>
          <p:cNvGrpSpPr/>
          <p:nvPr/>
        </p:nvGrpSpPr>
        <p:grpSpPr>
          <a:xfrm>
            <a:off x="5776322" y="3791942"/>
            <a:ext cx="494767" cy="495299"/>
            <a:chOff x="3539102" y="2427549"/>
            <a:chExt cx="355099" cy="355481"/>
          </a:xfrm>
          <a:solidFill>
            <a:srgbClr val="DBDDDC"/>
          </a:solidFill>
        </p:grpSpPr>
        <p:sp>
          <p:nvSpPr>
            <p:cNvPr id="61" name="Google Shape;12509;p74">
              <a:extLst>
                <a:ext uri="{FF2B5EF4-FFF2-40B4-BE49-F238E27FC236}">
                  <a16:creationId xmlns:a16="http://schemas.microsoft.com/office/drawing/2014/main" id="{F74D2244-0D5E-48B1-A49E-96F4CAC39D72}"/>
                </a:ext>
              </a:extLst>
            </p:cNvPr>
            <p:cNvSpPr/>
            <p:nvPr/>
          </p:nvSpPr>
          <p:spPr>
            <a:xfrm>
              <a:off x="3539102" y="2561320"/>
              <a:ext cx="355099" cy="221710"/>
            </a:xfrm>
            <a:custGeom>
              <a:avLst/>
              <a:gdLst/>
              <a:ahLst/>
              <a:cxnLst/>
              <a:rect l="l" t="t" r="r" b="b"/>
              <a:pathLst>
                <a:path w="11157" h="6966" extrusionOk="0">
                  <a:moveTo>
                    <a:pt x="2953" y="3131"/>
                  </a:moveTo>
                  <a:lnTo>
                    <a:pt x="2953" y="6644"/>
                  </a:lnTo>
                  <a:lnTo>
                    <a:pt x="1537" y="6644"/>
                  </a:lnTo>
                  <a:lnTo>
                    <a:pt x="1537" y="3131"/>
                  </a:lnTo>
                  <a:close/>
                  <a:moveTo>
                    <a:pt x="6263" y="2250"/>
                  </a:moveTo>
                  <a:lnTo>
                    <a:pt x="6263" y="6644"/>
                  </a:lnTo>
                  <a:lnTo>
                    <a:pt x="4858" y="6644"/>
                  </a:lnTo>
                  <a:lnTo>
                    <a:pt x="4858" y="2250"/>
                  </a:lnTo>
                  <a:close/>
                  <a:moveTo>
                    <a:pt x="9585" y="333"/>
                  </a:moveTo>
                  <a:lnTo>
                    <a:pt x="9585" y="6644"/>
                  </a:lnTo>
                  <a:lnTo>
                    <a:pt x="8168" y="6644"/>
                  </a:lnTo>
                  <a:lnTo>
                    <a:pt x="8168" y="333"/>
                  </a:lnTo>
                  <a:close/>
                  <a:moveTo>
                    <a:pt x="8025" y="0"/>
                  </a:moveTo>
                  <a:cubicBezTo>
                    <a:pt x="7930" y="0"/>
                    <a:pt x="7859" y="83"/>
                    <a:pt x="7859" y="167"/>
                  </a:cubicBezTo>
                  <a:lnTo>
                    <a:pt x="7859" y="6644"/>
                  </a:lnTo>
                  <a:lnTo>
                    <a:pt x="6609" y="6644"/>
                  </a:lnTo>
                  <a:lnTo>
                    <a:pt x="6609" y="2084"/>
                  </a:lnTo>
                  <a:cubicBezTo>
                    <a:pt x="6609" y="2000"/>
                    <a:pt x="6537" y="1917"/>
                    <a:pt x="6442" y="1917"/>
                  </a:cubicBezTo>
                  <a:lnTo>
                    <a:pt x="4704" y="1917"/>
                  </a:lnTo>
                  <a:cubicBezTo>
                    <a:pt x="4608" y="1917"/>
                    <a:pt x="4537" y="2000"/>
                    <a:pt x="4537" y="2084"/>
                  </a:cubicBezTo>
                  <a:lnTo>
                    <a:pt x="4537" y="6644"/>
                  </a:lnTo>
                  <a:lnTo>
                    <a:pt x="3287" y="6644"/>
                  </a:lnTo>
                  <a:lnTo>
                    <a:pt x="3287" y="2965"/>
                  </a:lnTo>
                  <a:cubicBezTo>
                    <a:pt x="3287" y="2881"/>
                    <a:pt x="3215" y="2798"/>
                    <a:pt x="3120" y="2798"/>
                  </a:cubicBezTo>
                  <a:lnTo>
                    <a:pt x="1382" y="2798"/>
                  </a:lnTo>
                  <a:cubicBezTo>
                    <a:pt x="1298" y="2798"/>
                    <a:pt x="1215" y="2881"/>
                    <a:pt x="1215" y="2965"/>
                  </a:cubicBezTo>
                  <a:lnTo>
                    <a:pt x="1215" y="6644"/>
                  </a:lnTo>
                  <a:lnTo>
                    <a:pt x="167" y="6644"/>
                  </a:lnTo>
                  <a:cubicBezTo>
                    <a:pt x="72" y="6644"/>
                    <a:pt x="1" y="6715"/>
                    <a:pt x="1" y="6810"/>
                  </a:cubicBezTo>
                  <a:cubicBezTo>
                    <a:pt x="1" y="6894"/>
                    <a:pt x="72" y="6965"/>
                    <a:pt x="167" y="6965"/>
                  </a:cubicBezTo>
                  <a:lnTo>
                    <a:pt x="11002" y="6965"/>
                  </a:lnTo>
                  <a:cubicBezTo>
                    <a:pt x="11085" y="6965"/>
                    <a:pt x="11157" y="6894"/>
                    <a:pt x="11157" y="6810"/>
                  </a:cubicBezTo>
                  <a:cubicBezTo>
                    <a:pt x="11145" y="6715"/>
                    <a:pt x="11073" y="6644"/>
                    <a:pt x="10990" y="6644"/>
                  </a:cubicBezTo>
                  <a:lnTo>
                    <a:pt x="9930" y="6644"/>
                  </a:lnTo>
                  <a:lnTo>
                    <a:pt x="9930" y="167"/>
                  </a:lnTo>
                  <a:cubicBezTo>
                    <a:pt x="9930" y="83"/>
                    <a:pt x="9859" y="0"/>
                    <a:pt x="97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510;p74">
              <a:extLst>
                <a:ext uri="{FF2B5EF4-FFF2-40B4-BE49-F238E27FC236}">
                  <a16:creationId xmlns:a16="http://schemas.microsoft.com/office/drawing/2014/main" id="{AA1571F5-504E-4327-8ED2-ED797E8F5772}"/>
                </a:ext>
              </a:extLst>
            </p:cNvPr>
            <p:cNvSpPr/>
            <p:nvPr/>
          </p:nvSpPr>
          <p:spPr>
            <a:xfrm>
              <a:off x="3544417" y="2427549"/>
              <a:ext cx="339568" cy="205415"/>
            </a:xfrm>
            <a:custGeom>
              <a:avLst/>
              <a:gdLst/>
              <a:ahLst/>
              <a:cxnLst/>
              <a:rect l="l" t="t" r="r" b="b"/>
              <a:pathLst>
                <a:path w="10669" h="6454" extrusionOk="0">
                  <a:moveTo>
                    <a:pt x="10157" y="0"/>
                  </a:moveTo>
                  <a:cubicBezTo>
                    <a:pt x="10125" y="0"/>
                    <a:pt x="10093" y="4"/>
                    <a:pt x="10061" y="12"/>
                  </a:cubicBezTo>
                  <a:lnTo>
                    <a:pt x="8656" y="191"/>
                  </a:lnTo>
                  <a:cubicBezTo>
                    <a:pt x="8382" y="214"/>
                    <a:pt x="8180" y="488"/>
                    <a:pt x="8216" y="762"/>
                  </a:cubicBezTo>
                  <a:cubicBezTo>
                    <a:pt x="8238" y="1032"/>
                    <a:pt x="8483" y="1217"/>
                    <a:pt x="8751" y="1217"/>
                  </a:cubicBezTo>
                  <a:cubicBezTo>
                    <a:pt x="8767" y="1217"/>
                    <a:pt x="8783" y="1216"/>
                    <a:pt x="8799" y="1215"/>
                  </a:cubicBezTo>
                  <a:lnTo>
                    <a:pt x="8906" y="1203"/>
                  </a:lnTo>
                  <a:lnTo>
                    <a:pt x="8906" y="1203"/>
                  </a:lnTo>
                  <a:cubicBezTo>
                    <a:pt x="7204" y="3191"/>
                    <a:pt x="5156" y="4215"/>
                    <a:pt x="3715" y="4727"/>
                  </a:cubicBezTo>
                  <a:cubicBezTo>
                    <a:pt x="1917" y="5370"/>
                    <a:pt x="524" y="5429"/>
                    <a:pt x="500" y="5429"/>
                  </a:cubicBezTo>
                  <a:cubicBezTo>
                    <a:pt x="227" y="5441"/>
                    <a:pt x="0" y="5679"/>
                    <a:pt x="12" y="5965"/>
                  </a:cubicBezTo>
                  <a:cubicBezTo>
                    <a:pt x="24" y="6239"/>
                    <a:pt x="250" y="6453"/>
                    <a:pt x="524" y="6453"/>
                  </a:cubicBezTo>
                  <a:lnTo>
                    <a:pt x="536" y="6453"/>
                  </a:lnTo>
                  <a:cubicBezTo>
                    <a:pt x="596" y="6453"/>
                    <a:pt x="2084" y="6394"/>
                    <a:pt x="4037" y="5703"/>
                  </a:cubicBezTo>
                  <a:cubicBezTo>
                    <a:pt x="5132" y="5322"/>
                    <a:pt x="6156" y="4798"/>
                    <a:pt x="7096" y="4167"/>
                  </a:cubicBezTo>
                  <a:cubicBezTo>
                    <a:pt x="7168" y="4120"/>
                    <a:pt x="7192" y="4013"/>
                    <a:pt x="7144" y="3941"/>
                  </a:cubicBezTo>
                  <a:cubicBezTo>
                    <a:pt x="7113" y="3895"/>
                    <a:pt x="7058" y="3869"/>
                    <a:pt x="7003" y="3869"/>
                  </a:cubicBezTo>
                  <a:cubicBezTo>
                    <a:pt x="6973" y="3869"/>
                    <a:pt x="6943" y="3877"/>
                    <a:pt x="6918" y="3893"/>
                  </a:cubicBezTo>
                  <a:cubicBezTo>
                    <a:pt x="5989" y="4513"/>
                    <a:pt x="5001" y="5025"/>
                    <a:pt x="3929" y="5394"/>
                  </a:cubicBezTo>
                  <a:cubicBezTo>
                    <a:pt x="2024" y="6084"/>
                    <a:pt x="596" y="6120"/>
                    <a:pt x="536" y="6120"/>
                  </a:cubicBezTo>
                  <a:cubicBezTo>
                    <a:pt x="429" y="6120"/>
                    <a:pt x="358" y="6049"/>
                    <a:pt x="358" y="5953"/>
                  </a:cubicBezTo>
                  <a:cubicBezTo>
                    <a:pt x="358" y="5846"/>
                    <a:pt x="429" y="5751"/>
                    <a:pt x="536" y="5751"/>
                  </a:cubicBezTo>
                  <a:cubicBezTo>
                    <a:pt x="548" y="5751"/>
                    <a:pt x="1989" y="5691"/>
                    <a:pt x="3834" y="5036"/>
                  </a:cubicBezTo>
                  <a:cubicBezTo>
                    <a:pt x="5406" y="4489"/>
                    <a:pt x="7632" y="3346"/>
                    <a:pt x="9454" y="1084"/>
                  </a:cubicBezTo>
                  <a:cubicBezTo>
                    <a:pt x="9534" y="969"/>
                    <a:pt x="9459" y="809"/>
                    <a:pt x="9315" y="809"/>
                  </a:cubicBezTo>
                  <a:cubicBezTo>
                    <a:pt x="9310" y="809"/>
                    <a:pt x="9304" y="809"/>
                    <a:pt x="9299" y="810"/>
                  </a:cubicBezTo>
                  <a:lnTo>
                    <a:pt x="8775" y="869"/>
                  </a:lnTo>
                  <a:cubicBezTo>
                    <a:pt x="8768" y="870"/>
                    <a:pt x="8761" y="871"/>
                    <a:pt x="8754" y="871"/>
                  </a:cubicBezTo>
                  <a:cubicBezTo>
                    <a:pt x="8676" y="871"/>
                    <a:pt x="8595" y="815"/>
                    <a:pt x="8573" y="738"/>
                  </a:cubicBezTo>
                  <a:cubicBezTo>
                    <a:pt x="8537" y="631"/>
                    <a:pt x="8620" y="512"/>
                    <a:pt x="8740" y="500"/>
                  </a:cubicBezTo>
                  <a:lnTo>
                    <a:pt x="10133" y="322"/>
                  </a:lnTo>
                  <a:cubicBezTo>
                    <a:pt x="10139" y="321"/>
                    <a:pt x="10146" y="320"/>
                    <a:pt x="10153" y="320"/>
                  </a:cubicBezTo>
                  <a:cubicBezTo>
                    <a:pt x="10253" y="320"/>
                    <a:pt x="10347" y="400"/>
                    <a:pt x="10347" y="500"/>
                  </a:cubicBezTo>
                  <a:lnTo>
                    <a:pt x="10347" y="1893"/>
                  </a:lnTo>
                  <a:cubicBezTo>
                    <a:pt x="10347" y="2000"/>
                    <a:pt x="10252" y="2072"/>
                    <a:pt x="10168" y="2072"/>
                  </a:cubicBezTo>
                  <a:cubicBezTo>
                    <a:pt x="10073" y="2072"/>
                    <a:pt x="9990" y="1988"/>
                    <a:pt x="9990" y="1893"/>
                  </a:cubicBezTo>
                  <a:lnTo>
                    <a:pt x="9990" y="1477"/>
                  </a:lnTo>
                  <a:cubicBezTo>
                    <a:pt x="9990" y="1417"/>
                    <a:pt x="9942" y="1346"/>
                    <a:pt x="9883" y="1334"/>
                  </a:cubicBezTo>
                  <a:cubicBezTo>
                    <a:pt x="9866" y="1324"/>
                    <a:pt x="9848" y="1319"/>
                    <a:pt x="9830" y="1319"/>
                  </a:cubicBezTo>
                  <a:cubicBezTo>
                    <a:pt x="9784" y="1319"/>
                    <a:pt x="9738" y="1347"/>
                    <a:pt x="9704" y="1381"/>
                  </a:cubicBezTo>
                  <a:cubicBezTo>
                    <a:pt x="9085" y="2119"/>
                    <a:pt x="8394" y="2810"/>
                    <a:pt x="7632" y="3382"/>
                  </a:cubicBezTo>
                  <a:cubicBezTo>
                    <a:pt x="7561" y="3441"/>
                    <a:pt x="7537" y="3548"/>
                    <a:pt x="7597" y="3608"/>
                  </a:cubicBezTo>
                  <a:cubicBezTo>
                    <a:pt x="7635" y="3646"/>
                    <a:pt x="7692" y="3674"/>
                    <a:pt x="7744" y="3674"/>
                  </a:cubicBezTo>
                  <a:cubicBezTo>
                    <a:pt x="7773" y="3674"/>
                    <a:pt x="7801" y="3665"/>
                    <a:pt x="7823" y="3643"/>
                  </a:cubicBezTo>
                  <a:cubicBezTo>
                    <a:pt x="8489" y="3131"/>
                    <a:pt x="9109" y="2548"/>
                    <a:pt x="9656" y="1917"/>
                  </a:cubicBezTo>
                  <a:cubicBezTo>
                    <a:pt x="9668" y="2179"/>
                    <a:pt x="9894" y="2405"/>
                    <a:pt x="10156" y="2405"/>
                  </a:cubicBezTo>
                  <a:cubicBezTo>
                    <a:pt x="10442" y="2405"/>
                    <a:pt x="10668" y="2179"/>
                    <a:pt x="10668" y="1893"/>
                  </a:cubicBezTo>
                  <a:lnTo>
                    <a:pt x="10668" y="500"/>
                  </a:lnTo>
                  <a:cubicBezTo>
                    <a:pt x="10621" y="369"/>
                    <a:pt x="10561" y="238"/>
                    <a:pt x="10466" y="131"/>
                  </a:cubicBezTo>
                  <a:cubicBezTo>
                    <a:pt x="10382" y="48"/>
                    <a:pt x="10270" y="0"/>
                    <a:pt x="101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15081;p78">
            <a:extLst>
              <a:ext uri="{FF2B5EF4-FFF2-40B4-BE49-F238E27FC236}">
                <a16:creationId xmlns:a16="http://schemas.microsoft.com/office/drawing/2014/main" id="{A038816D-DF5A-4703-9E99-5D16F8DBCEBF}"/>
              </a:ext>
            </a:extLst>
          </p:cNvPr>
          <p:cNvGrpSpPr/>
          <p:nvPr/>
        </p:nvGrpSpPr>
        <p:grpSpPr>
          <a:xfrm>
            <a:off x="5768019" y="3298374"/>
            <a:ext cx="475172" cy="442118"/>
            <a:chOff x="6099375" y="2456075"/>
            <a:chExt cx="337684" cy="314194"/>
          </a:xfrm>
          <a:solidFill>
            <a:srgbClr val="EEF1F8"/>
          </a:solidFill>
        </p:grpSpPr>
        <p:sp>
          <p:nvSpPr>
            <p:cNvPr id="64" name="Google Shape;15082;p78">
              <a:extLst>
                <a:ext uri="{FF2B5EF4-FFF2-40B4-BE49-F238E27FC236}">
                  <a16:creationId xmlns:a16="http://schemas.microsoft.com/office/drawing/2014/main" id="{1DD101B2-1442-4381-B5F7-B47E3004E42B}"/>
                </a:ext>
              </a:extLst>
            </p:cNvPr>
            <p:cNvSpPr/>
            <p:nvPr/>
          </p:nvSpPr>
          <p:spPr>
            <a:xfrm>
              <a:off x="6099375" y="2456075"/>
              <a:ext cx="337684" cy="314194"/>
            </a:xfrm>
            <a:custGeom>
              <a:avLst/>
              <a:gdLst/>
              <a:ahLst/>
              <a:cxnLst/>
              <a:rect l="l" t="t" r="r" b="b"/>
              <a:pathLst>
                <a:path w="10609" h="9871" extrusionOk="0">
                  <a:moveTo>
                    <a:pt x="322" y="5025"/>
                  </a:moveTo>
                  <a:cubicBezTo>
                    <a:pt x="536" y="5227"/>
                    <a:pt x="857" y="5418"/>
                    <a:pt x="1274" y="5585"/>
                  </a:cubicBezTo>
                  <a:cubicBezTo>
                    <a:pt x="2048" y="5882"/>
                    <a:pt x="3060" y="6049"/>
                    <a:pt x="4143" y="6049"/>
                  </a:cubicBezTo>
                  <a:lnTo>
                    <a:pt x="4417" y="6049"/>
                  </a:lnTo>
                  <a:cubicBezTo>
                    <a:pt x="4429" y="6061"/>
                    <a:pt x="4465" y="6073"/>
                    <a:pt x="4477" y="6097"/>
                  </a:cubicBezTo>
                  <a:lnTo>
                    <a:pt x="4905" y="6347"/>
                  </a:lnTo>
                  <a:cubicBezTo>
                    <a:pt x="4894" y="6466"/>
                    <a:pt x="4882" y="6585"/>
                    <a:pt x="4882" y="6692"/>
                  </a:cubicBezTo>
                  <a:cubicBezTo>
                    <a:pt x="4882" y="6811"/>
                    <a:pt x="4894" y="6930"/>
                    <a:pt x="4905" y="7025"/>
                  </a:cubicBezTo>
                  <a:lnTo>
                    <a:pt x="4477" y="7287"/>
                  </a:lnTo>
                  <a:cubicBezTo>
                    <a:pt x="4405" y="7323"/>
                    <a:pt x="4358" y="7382"/>
                    <a:pt x="4346" y="7466"/>
                  </a:cubicBezTo>
                  <a:cubicBezTo>
                    <a:pt x="4322" y="7537"/>
                    <a:pt x="4322" y="7609"/>
                    <a:pt x="4370" y="7680"/>
                  </a:cubicBezTo>
                  <a:lnTo>
                    <a:pt x="4608" y="8085"/>
                  </a:lnTo>
                  <a:cubicBezTo>
                    <a:pt x="4564" y="8081"/>
                    <a:pt x="4517" y="8080"/>
                    <a:pt x="4467" y="8080"/>
                  </a:cubicBezTo>
                  <a:cubicBezTo>
                    <a:pt x="4368" y="8080"/>
                    <a:pt x="4263" y="8085"/>
                    <a:pt x="4167" y="8085"/>
                  </a:cubicBezTo>
                  <a:cubicBezTo>
                    <a:pt x="3120" y="8085"/>
                    <a:pt x="2143" y="7942"/>
                    <a:pt x="1393" y="7656"/>
                  </a:cubicBezTo>
                  <a:cubicBezTo>
                    <a:pt x="714" y="7406"/>
                    <a:pt x="322" y="7061"/>
                    <a:pt x="322" y="6728"/>
                  </a:cubicBezTo>
                  <a:lnTo>
                    <a:pt x="322" y="5025"/>
                  </a:lnTo>
                  <a:close/>
                  <a:moveTo>
                    <a:pt x="4132" y="1"/>
                  </a:moveTo>
                  <a:cubicBezTo>
                    <a:pt x="3048" y="1"/>
                    <a:pt x="2036" y="167"/>
                    <a:pt x="1262" y="465"/>
                  </a:cubicBezTo>
                  <a:cubicBezTo>
                    <a:pt x="441" y="774"/>
                    <a:pt x="0" y="1215"/>
                    <a:pt x="0" y="1691"/>
                  </a:cubicBezTo>
                  <a:lnTo>
                    <a:pt x="0" y="6751"/>
                  </a:lnTo>
                  <a:cubicBezTo>
                    <a:pt x="0" y="7228"/>
                    <a:pt x="441" y="7656"/>
                    <a:pt x="1262" y="7966"/>
                  </a:cubicBezTo>
                  <a:cubicBezTo>
                    <a:pt x="2036" y="8264"/>
                    <a:pt x="3048" y="8430"/>
                    <a:pt x="4132" y="8430"/>
                  </a:cubicBezTo>
                  <a:cubicBezTo>
                    <a:pt x="4346" y="8430"/>
                    <a:pt x="4548" y="8430"/>
                    <a:pt x="4763" y="8418"/>
                  </a:cubicBezTo>
                  <a:lnTo>
                    <a:pt x="5025" y="8871"/>
                  </a:lnTo>
                  <a:cubicBezTo>
                    <a:pt x="5072" y="8954"/>
                    <a:pt x="5132" y="8990"/>
                    <a:pt x="5203" y="9014"/>
                  </a:cubicBezTo>
                  <a:cubicBezTo>
                    <a:pt x="5227" y="9018"/>
                    <a:pt x="5252" y="9020"/>
                    <a:pt x="5278" y="9020"/>
                  </a:cubicBezTo>
                  <a:cubicBezTo>
                    <a:pt x="5329" y="9020"/>
                    <a:pt x="5382" y="9010"/>
                    <a:pt x="5429" y="8978"/>
                  </a:cubicBezTo>
                  <a:lnTo>
                    <a:pt x="5858" y="8728"/>
                  </a:lnTo>
                  <a:cubicBezTo>
                    <a:pt x="6037" y="8871"/>
                    <a:pt x="6251" y="8990"/>
                    <a:pt x="6465" y="9085"/>
                  </a:cubicBezTo>
                  <a:lnTo>
                    <a:pt x="6465" y="9573"/>
                  </a:lnTo>
                  <a:cubicBezTo>
                    <a:pt x="6465" y="9740"/>
                    <a:pt x="6608" y="9871"/>
                    <a:pt x="6763" y="9871"/>
                  </a:cubicBezTo>
                  <a:lnTo>
                    <a:pt x="8108" y="9871"/>
                  </a:lnTo>
                  <a:cubicBezTo>
                    <a:pt x="8275" y="9871"/>
                    <a:pt x="8406" y="9740"/>
                    <a:pt x="8406" y="9573"/>
                  </a:cubicBezTo>
                  <a:lnTo>
                    <a:pt x="8406" y="9085"/>
                  </a:lnTo>
                  <a:cubicBezTo>
                    <a:pt x="8632" y="8990"/>
                    <a:pt x="8823" y="8871"/>
                    <a:pt x="9013" y="8728"/>
                  </a:cubicBezTo>
                  <a:lnTo>
                    <a:pt x="9442" y="8978"/>
                  </a:lnTo>
                  <a:cubicBezTo>
                    <a:pt x="9497" y="9010"/>
                    <a:pt x="9548" y="9020"/>
                    <a:pt x="9596" y="9020"/>
                  </a:cubicBezTo>
                  <a:cubicBezTo>
                    <a:pt x="9620" y="9020"/>
                    <a:pt x="9644" y="9018"/>
                    <a:pt x="9668" y="9014"/>
                  </a:cubicBezTo>
                  <a:cubicBezTo>
                    <a:pt x="9739" y="8990"/>
                    <a:pt x="9799" y="8930"/>
                    <a:pt x="9847" y="8871"/>
                  </a:cubicBezTo>
                  <a:lnTo>
                    <a:pt x="10513" y="7716"/>
                  </a:lnTo>
                  <a:cubicBezTo>
                    <a:pt x="10561" y="7597"/>
                    <a:pt x="10561" y="7525"/>
                    <a:pt x="10549" y="7442"/>
                  </a:cubicBezTo>
                  <a:cubicBezTo>
                    <a:pt x="10537" y="7371"/>
                    <a:pt x="10478" y="7311"/>
                    <a:pt x="10406" y="7263"/>
                  </a:cubicBezTo>
                  <a:lnTo>
                    <a:pt x="9978" y="7013"/>
                  </a:lnTo>
                  <a:cubicBezTo>
                    <a:pt x="9989" y="6894"/>
                    <a:pt x="10013" y="6775"/>
                    <a:pt x="10013" y="6668"/>
                  </a:cubicBezTo>
                  <a:cubicBezTo>
                    <a:pt x="10013" y="6549"/>
                    <a:pt x="10001" y="6430"/>
                    <a:pt x="9978" y="6335"/>
                  </a:cubicBezTo>
                  <a:lnTo>
                    <a:pt x="10406" y="6073"/>
                  </a:lnTo>
                  <a:cubicBezTo>
                    <a:pt x="10549" y="6001"/>
                    <a:pt x="10609" y="5823"/>
                    <a:pt x="10513" y="5680"/>
                  </a:cubicBezTo>
                  <a:lnTo>
                    <a:pt x="10311" y="5323"/>
                  </a:lnTo>
                  <a:cubicBezTo>
                    <a:pt x="10280" y="5268"/>
                    <a:pt x="10228" y="5239"/>
                    <a:pt x="10176" y="5239"/>
                  </a:cubicBezTo>
                  <a:cubicBezTo>
                    <a:pt x="10148" y="5239"/>
                    <a:pt x="10121" y="5247"/>
                    <a:pt x="10097" y="5263"/>
                  </a:cubicBezTo>
                  <a:cubicBezTo>
                    <a:pt x="10025" y="5299"/>
                    <a:pt x="9989" y="5394"/>
                    <a:pt x="10037" y="5466"/>
                  </a:cubicBezTo>
                  <a:lnTo>
                    <a:pt x="10228" y="5811"/>
                  </a:lnTo>
                  <a:lnTo>
                    <a:pt x="9727" y="6108"/>
                  </a:lnTo>
                  <a:cubicBezTo>
                    <a:pt x="9668" y="6132"/>
                    <a:pt x="9632" y="6216"/>
                    <a:pt x="9656" y="6275"/>
                  </a:cubicBezTo>
                  <a:cubicBezTo>
                    <a:pt x="9680" y="6406"/>
                    <a:pt x="9680" y="6537"/>
                    <a:pt x="9680" y="6668"/>
                  </a:cubicBezTo>
                  <a:cubicBezTo>
                    <a:pt x="9680" y="6811"/>
                    <a:pt x="9668" y="6942"/>
                    <a:pt x="9656" y="7073"/>
                  </a:cubicBezTo>
                  <a:cubicBezTo>
                    <a:pt x="9632" y="7132"/>
                    <a:pt x="9668" y="7204"/>
                    <a:pt x="9727" y="7240"/>
                  </a:cubicBezTo>
                  <a:lnTo>
                    <a:pt x="10228" y="7537"/>
                  </a:lnTo>
                  <a:lnTo>
                    <a:pt x="9573" y="8668"/>
                  </a:lnTo>
                  <a:lnTo>
                    <a:pt x="9073" y="8371"/>
                  </a:lnTo>
                  <a:cubicBezTo>
                    <a:pt x="9045" y="8354"/>
                    <a:pt x="9015" y="8345"/>
                    <a:pt x="8986" y="8345"/>
                  </a:cubicBezTo>
                  <a:cubicBezTo>
                    <a:pt x="8952" y="8345"/>
                    <a:pt x="8920" y="8357"/>
                    <a:pt x="8894" y="8383"/>
                  </a:cubicBezTo>
                  <a:cubicBezTo>
                    <a:pt x="8680" y="8561"/>
                    <a:pt x="8442" y="8692"/>
                    <a:pt x="8192" y="8787"/>
                  </a:cubicBezTo>
                  <a:cubicBezTo>
                    <a:pt x="8132" y="8799"/>
                    <a:pt x="8084" y="8859"/>
                    <a:pt x="8084" y="8930"/>
                  </a:cubicBezTo>
                  <a:lnTo>
                    <a:pt x="8084" y="9514"/>
                  </a:lnTo>
                  <a:lnTo>
                    <a:pt x="6775" y="9514"/>
                  </a:lnTo>
                  <a:lnTo>
                    <a:pt x="6775" y="8930"/>
                  </a:lnTo>
                  <a:cubicBezTo>
                    <a:pt x="6775" y="8871"/>
                    <a:pt x="6739" y="8811"/>
                    <a:pt x="6679" y="8787"/>
                  </a:cubicBezTo>
                  <a:cubicBezTo>
                    <a:pt x="6418" y="8692"/>
                    <a:pt x="6179" y="8561"/>
                    <a:pt x="5977" y="8383"/>
                  </a:cubicBezTo>
                  <a:cubicBezTo>
                    <a:pt x="5951" y="8357"/>
                    <a:pt x="5919" y="8345"/>
                    <a:pt x="5885" y="8345"/>
                  </a:cubicBezTo>
                  <a:cubicBezTo>
                    <a:pt x="5856" y="8345"/>
                    <a:pt x="5826" y="8354"/>
                    <a:pt x="5798" y="8371"/>
                  </a:cubicBezTo>
                  <a:lnTo>
                    <a:pt x="5286" y="8668"/>
                  </a:lnTo>
                  <a:lnTo>
                    <a:pt x="4632" y="7537"/>
                  </a:lnTo>
                  <a:lnTo>
                    <a:pt x="5144" y="7240"/>
                  </a:lnTo>
                  <a:cubicBezTo>
                    <a:pt x="5203" y="7204"/>
                    <a:pt x="5227" y="7132"/>
                    <a:pt x="5215" y="7073"/>
                  </a:cubicBezTo>
                  <a:cubicBezTo>
                    <a:pt x="5191" y="6942"/>
                    <a:pt x="5191" y="6811"/>
                    <a:pt x="5191" y="6668"/>
                  </a:cubicBezTo>
                  <a:cubicBezTo>
                    <a:pt x="5191" y="6537"/>
                    <a:pt x="5203" y="6406"/>
                    <a:pt x="5215" y="6275"/>
                  </a:cubicBezTo>
                  <a:cubicBezTo>
                    <a:pt x="5227" y="6216"/>
                    <a:pt x="5203" y="6132"/>
                    <a:pt x="5144" y="6108"/>
                  </a:cubicBezTo>
                  <a:lnTo>
                    <a:pt x="4632" y="5811"/>
                  </a:lnTo>
                  <a:lnTo>
                    <a:pt x="5286" y="4680"/>
                  </a:lnTo>
                  <a:lnTo>
                    <a:pt x="5798" y="4977"/>
                  </a:lnTo>
                  <a:cubicBezTo>
                    <a:pt x="5825" y="4988"/>
                    <a:pt x="5854" y="4994"/>
                    <a:pt x="5883" y="4994"/>
                  </a:cubicBezTo>
                  <a:cubicBezTo>
                    <a:pt x="5917" y="4994"/>
                    <a:pt x="5951" y="4985"/>
                    <a:pt x="5977" y="4965"/>
                  </a:cubicBezTo>
                  <a:cubicBezTo>
                    <a:pt x="6179" y="4787"/>
                    <a:pt x="6418" y="4644"/>
                    <a:pt x="6679" y="4561"/>
                  </a:cubicBezTo>
                  <a:cubicBezTo>
                    <a:pt x="6739" y="4549"/>
                    <a:pt x="6775" y="4489"/>
                    <a:pt x="6775" y="4406"/>
                  </a:cubicBezTo>
                  <a:lnTo>
                    <a:pt x="6775" y="3834"/>
                  </a:lnTo>
                  <a:lnTo>
                    <a:pt x="8084" y="3834"/>
                  </a:lnTo>
                  <a:lnTo>
                    <a:pt x="8084" y="4406"/>
                  </a:lnTo>
                  <a:cubicBezTo>
                    <a:pt x="8084" y="4465"/>
                    <a:pt x="8132" y="4525"/>
                    <a:pt x="8192" y="4561"/>
                  </a:cubicBezTo>
                  <a:cubicBezTo>
                    <a:pt x="8442" y="4644"/>
                    <a:pt x="8680" y="4787"/>
                    <a:pt x="8894" y="4965"/>
                  </a:cubicBezTo>
                  <a:cubicBezTo>
                    <a:pt x="8920" y="4985"/>
                    <a:pt x="8954" y="4994"/>
                    <a:pt x="8988" y="4994"/>
                  </a:cubicBezTo>
                  <a:cubicBezTo>
                    <a:pt x="9017" y="4994"/>
                    <a:pt x="9046" y="4988"/>
                    <a:pt x="9073" y="4977"/>
                  </a:cubicBezTo>
                  <a:lnTo>
                    <a:pt x="9573" y="4680"/>
                  </a:lnTo>
                  <a:lnTo>
                    <a:pt x="9716" y="4906"/>
                  </a:lnTo>
                  <a:cubicBezTo>
                    <a:pt x="9740" y="4955"/>
                    <a:pt x="9793" y="4982"/>
                    <a:pt x="9847" y="4982"/>
                  </a:cubicBezTo>
                  <a:cubicBezTo>
                    <a:pt x="9871" y="4982"/>
                    <a:pt x="9896" y="4977"/>
                    <a:pt x="9918" y="4965"/>
                  </a:cubicBezTo>
                  <a:cubicBezTo>
                    <a:pt x="9989" y="4918"/>
                    <a:pt x="10025" y="4823"/>
                    <a:pt x="9978" y="4751"/>
                  </a:cubicBezTo>
                  <a:lnTo>
                    <a:pt x="9847" y="4513"/>
                  </a:lnTo>
                  <a:cubicBezTo>
                    <a:pt x="9798" y="4424"/>
                    <a:pt x="9699" y="4367"/>
                    <a:pt x="9592" y="4367"/>
                  </a:cubicBezTo>
                  <a:cubicBezTo>
                    <a:pt x="9542" y="4367"/>
                    <a:pt x="9491" y="4379"/>
                    <a:pt x="9442" y="4406"/>
                  </a:cubicBezTo>
                  <a:lnTo>
                    <a:pt x="9013" y="4668"/>
                  </a:lnTo>
                  <a:cubicBezTo>
                    <a:pt x="8835" y="4513"/>
                    <a:pt x="8620" y="4394"/>
                    <a:pt x="8406" y="4311"/>
                  </a:cubicBezTo>
                  <a:lnTo>
                    <a:pt x="8406" y="3811"/>
                  </a:lnTo>
                  <a:cubicBezTo>
                    <a:pt x="8406" y="3727"/>
                    <a:pt x="8358" y="3632"/>
                    <a:pt x="8299" y="3596"/>
                  </a:cubicBezTo>
                  <a:lnTo>
                    <a:pt x="8299" y="1656"/>
                  </a:lnTo>
                  <a:cubicBezTo>
                    <a:pt x="8299" y="1060"/>
                    <a:pt x="7596" y="536"/>
                    <a:pt x="6394" y="239"/>
                  </a:cubicBezTo>
                  <a:cubicBezTo>
                    <a:pt x="6384" y="237"/>
                    <a:pt x="6375" y="237"/>
                    <a:pt x="6365" y="237"/>
                  </a:cubicBezTo>
                  <a:cubicBezTo>
                    <a:pt x="6284" y="237"/>
                    <a:pt x="6225" y="283"/>
                    <a:pt x="6203" y="358"/>
                  </a:cubicBezTo>
                  <a:cubicBezTo>
                    <a:pt x="6179" y="453"/>
                    <a:pt x="6227" y="524"/>
                    <a:pt x="6322" y="560"/>
                  </a:cubicBezTo>
                  <a:cubicBezTo>
                    <a:pt x="7346" y="810"/>
                    <a:pt x="7989" y="1239"/>
                    <a:pt x="7989" y="1667"/>
                  </a:cubicBezTo>
                  <a:cubicBezTo>
                    <a:pt x="7989" y="2001"/>
                    <a:pt x="7596" y="2346"/>
                    <a:pt x="6918" y="2596"/>
                  </a:cubicBezTo>
                  <a:cubicBezTo>
                    <a:pt x="6179" y="2882"/>
                    <a:pt x="5203" y="3025"/>
                    <a:pt x="4143" y="3025"/>
                  </a:cubicBezTo>
                  <a:cubicBezTo>
                    <a:pt x="3703" y="3025"/>
                    <a:pt x="3262" y="3001"/>
                    <a:pt x="2846" y="2941"/>
                  </a:cubicBezTo>
                  <a:cubicBezTo>
                    <a:pt x="2833" y="2938"/>
                    <a:pt x="2821" y="2936"/>
                    <a:pt x="2809" y="2936"/>
                  </a:cubicBezTo>
                  <a:cubicBezTo>
                    <a:pt x="2742" y="2936"/>
                    <a:pt x="2687" y="2991"/>
                    <a:pt x="2667" y="3072"/>
                  </a:cubicBezTo>
                  <a:cubicBezTo>
                    <a:pt x="2655" y="3156"/>
                    <a:pt x="2715" y="3239"/>
                    <a:pt x="2810" y="3251"/>
                  </a:cubicBezTo>
                  <a:cubicBezTo>
                    <a:pt x="3239" y="3311"/>
                    <a:pt x="3679" y="3334"/>
                    <a:pt x="4143" y="3334"/>
                  </a:cubicBezTo>
                  <a:cubicBezTo>
                    <a:pt x="5227" y="3334"/>
                    <a:pt x="6239" y="3168"/>
                    <a:pt x="7013" y="2870"/>
                  </a:cubicBezTo>
                  <a:cubicBezTo>
                    <a:pt x="7430" y="2715"/>
                    <a:pt x="7763" y="2525"/>
                    <a:pt x="7965" y="2310"/>
                  </a:cubicBezTo>
                  <a:lnTo>
                    <a:pt x="7965" y="3525"/>
                  </a:lnTo>
                  <a:lnTo>
                    <a:pt x="6751" y="3525"/>
                  </a:lnTo>
                  <a:cubicBezTo>
                    <a:pt x="6584" y="3525"/>
                    <a:pt x="6453" y="3668"/>
                    <a:pt x="6453" y="3822"/>
                  </a:cubicBezTo>
                  <a:lnTo>
                    <a:pt x="6453" y="4323"/>
                  </a:lnTo>
                  <a:cubicBezTo>
                    <a:pt x="6227" y="4406"/>
                    <a:pt x="6037" y="4525"/>
                    <a:pt x="5846" y="4680"/>
                  </a:cubicBezTo>
                  <a:lnTo>
                    <a:pt x="5406" y="4418"/>
                  </a:lnTo>
                  <a:cubicBezTo>
                    <a:pt x="5360" y="4395"/>
                    <a:pt x="5315" y="4387"/>
                    <a:pt x="5270" y="4387"/>
                  </a:cubicBezTo>
                  <a:cubicBezTo>
                    <a:pt x="5243" y="4387"/>
                    <a:pt x="5217" y="4390"/>
                    <a:pt x="5191" y="4394"/>
                  </a:cubicBezTo>
                  <a:cubicBezTo>
                    <a:pt x="5108" y="4406"/>
                    <a:pt x="5048" y="4465"/>
                    <a:pt x="5013" y="4525"/>
                  </a:cubicBezTo>
                  <a:lnTo>
                    <a:pt x="4334" y="5692"/>
                  </a:lnTo>
                  <a:cubicBezTo>
                    <a:pt x="4322" y="5704"/>
                    <a:pt x="4322" y="5716"/>
                    <a:pt x="4322" y="5727"/>
                  </a:cubicBezTo>
                  <a:lnTo>
                    <a:pt x="4132" y="5727"/>
                  </a:lnTo>
                  <a:cubicBezTo>
                    <a:pt x="3084" y="5727"/>
                    <a:pt x="2107" y="5585"/>
                    <a:pt x="1357" y="5299"/>
                  </a:cubicBezTo>
                  <a:cubicBezTo>
                    <a:pt x="679" y="5049"/>
                    <a:pt x="286" y="4704"/>
                    <a:pt x="286" y="4382"/>
                  </a:cubicBezTo>
                  <a:lnTo>
                    <a:pt x="286" y="2322"/>
                  </a:lnTo>
                  <a:cubicBezTo>
                    <a:pt x="643" y="2668"/>
                    <a:pt x="1274" y="2965"/>
                    <a:pt x="2131" y="3144"/>
                  </a:cubicBezTo>
                  <a:lnTo>
                    <a:pt x="2167" y="3144"/>
                  </a:lnTo>
                  <a:cubicBezTo>
                    <a:pt x="2238" y="3144"/>
                    <a:pt x="2298" y="3096"/>
                    <a:pt x="2322" y="3025"/>
                  </a:cubicBezTo>
                  <a:cubicBezTo>
                    <a:pt x="2334" y="2930"/>
                    <a:pt x="2286" y="2858"/>
                    <a:pt x="2203" y="2846"/>
                  </a:cubicBezTo>
                  <a:cubicBezTo>
                    <a:pt x="1036" y="2596"/>
                    <a:pt x="298" y="2132"/>
                    <a:pt x="298" y="1667"/>
                  </a:cubicBezTo>
                  <a:cubicBezTo>
                    <a:pt x="298" y="1346"/>
                    <a:pt x="679" y="1001"/>
                    <a:pt x="1369" y="751"/>
                  </a:cubicBezTo>
                  <a:cubicBezTo>
                    <a:pt x="2096" y="465"/>
                    <a:pt x="3072" y="322"/>
                    <a:pt x="4132" y="322"/>
                  </a:cubicBezTo>
                  <a:cubicBezTo>
                    <a:pt x="4667" y="322"/>
                    <a:pt x="5191" y="358"/>
                    <a:pt x="5679" y="441"/>
                  </a:cubicBezTo>
                  <a:cubicBezTo>
                    <a:pt x="5687" y="442"/>
                    <a:pt x="5695" y="443"/>
                    <a:pt x="5703" y="443"/>
                  </a:cubicBezTo>
                  <a:cubicBezTo>
                    <a:pt x="5786" y="443"/>
                    <a:pt x="5847" y="385"/>
                    <a:pt x="5858" y="298"/>
                  </a:cubicBezTo>
                  <a:cubicBezTo>
                    <a:pt x="5870" y="215"/>
                    <a:pt x="5810" y="143"/>
                    <a:pt x="5727" y="120"/>
                  </a:cubicBezTo>
                  <a:cubicBezTo>
                    <a:pt x="5215" y="36"/>
                    <a:pt x="4679" y="1"/>
                    <a:pt x="4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5083;p78">
              <a:extLst>
                <a:ext uri="{FF2B5EF4-FFF2-40B4-BE49-F238E27FC236}">
                  <a16:creationId xmlns:a16="http://schemas.microsoft.com/office/drawing/2014/main" id="{D2278220-3A88-44E2-BCFA-8002555B1573}"/>
                </a:ext>
              </a:extLst>
            </p:cNvPr>
            <p:cNvSpPr/>
            <p:nvPr/>
          </p:nvSpPr>
          <p:spPr>
            <a:xfrm>
              <a:off x="6306652" y="2638748"/>
              <a:ext cx="59904" cy="59522"/>
            </a:xfrm>
            <a:custGeom>
              <a:avLst/>
              <a:gdLst/>
              <a:ahLst/>
              <a:cxnLst/>
              <a:rect l="l" t="t" r="r" b="b"/>
              <a:pathLst>
                <a:path w="1882" h="1870" extrusionOk="0">
                  <a:moveTo>
                    <a:pt x="941" y="310"/>
                  </a:moveTo>
                  <a:cubicBezTo>
                    <a:pt x="1287" y="310"/>
                    <a:pt x="1561" y="596"/>
                    <a:pt x="1561" y="929"/>
                  </a:cubicBezTo>
                  <a:cubicBezTo>
                    <a:pt x="1561" y="1274"/>
                    <a:pt x="1287" y="1560"/>
                    <a:pt x="941" y="1560"/>
                  </a:cubicBezTo>
                  <a:cubicBezTo>
                    <a:pt x="596" y="1560"/>
                    <a:pt x="310" y="1274"/>
                    <a:pt x="310" y="929"/>
                  </a:cubicBezTo>
                  <a:cubicBezTo>
                    <a:pt x="310" y="596"/>
                    <a:pt x="596" y="310"/>
                    <a:pt x="941" y="310"/>
                  </a:cubicBezTo>
                  <a:close/>
                  <a:moveTo>
                    <a:pt x="941" y="0"/>
                  </a:moveTo>
                  <a:cubicBezTo>
                    <a:pt x="418" y="0"/>
                    <a:pt x="1" y="417"/>
                    <a:pt x="1" y="929"/>
                  </a:cubicBezTo>
                  <a:cubicBezTo>
                    <a:pt x="1" y="1453"/>
                    <a:pt x="418" y="1870"/>
                    <a:pt x="941" y="1870"/>
                  </a:cubicBezTo>
                  <a:cubicBezTo>
                    <a:pt x="1465" y="1870"/>
                    <a:pt x="1882" y="1453"/>
                    <a:pt x="1882" y="929"/>
                  </a:cubicBezTo>
                  <a:cubicBezTo>
                    <a:pt x="1882" y="417"/>
                    <a:pt x="1465" y="0"/>
                    <a:pt x="9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14167;p76">
            <a:extLst>
              <a:ext uri="{FF2B5EF4-FFF2-40B4-BE49-F238E27FC236}">
                <a16:creationId xmlns:a16="http://schemas.microsoft.com/office/drawing/2014/main" id="{D5531A2C-C7B5-4D3F-9C03-6218CBE547A7}"/>
              </a:ext>
            </a:extLst>
          </p:cNvPr>
          <p:cNvGrpSpPr/>
          <p:nvPr/>
        </p:nvGrpSpPr>
        <p:grpSpPr>
          <a:xfrm>
            <a:off x="5730268" y="2644019"/>
            <a:ext cx="420855" cy="464089"/>
            <a:chOff x="1396957" y="4287365"/>
            <a:chExt cx="301861" cy="332871"/>
          </a:xfrm>
          <a:solidFill>
            <a:srgbClr val="DBDDDC"/>
          </a:solidFill>
        </p:grpSpPr>
        <p:sp>
          <p:nvSpPr>
            <p:cNvPr id="67" name="Google Shape;14168;p76">
              <a:extLst>
                <a:ext uri="{FF2B5EF4-FFF2-40B4-BE49-F238E27FC236}">
                  <a16:creationId xmlns:a16="http://schemas.microsoft.com/office/drawing/2014/main" id="{ECE560DD-3916-4B5B-BF84-F3E06743A77E}"/>
                </a:ext>
              </a:extLst>
            </p:cNvPr>
            <p:cNvSpPr/>
            <p:nvPr/>
          </p:nvSpPr>
          <p:spPr>
            <a:xfrm>
              <a:off x="1396957" y="4287365"/>
              <a:ext cx="301861" cy="332871"/>
            </a:xfrm>
            <a:custGeom>
              <a:avLst/>
              <a:gdLst/>
              <a:ahLst/>
              <a:cxnLst/>
              <a:rect l="l" t="t" r="r" b="b"/>
              <a:pathLst>
                <a:path w="9491" h="10466" extrusionOk="0">
                  <a:moveTo>
                    <a:pt x="751" y="2417"/>
                  </a:moveTo>
                  <a:lnTo>
                    <a:pt x="930" y="2619"/>
                  </a:lnTo>
                  <a:lnTo>
                    <a:pt x="513" y="2989"/>
                  </a:lnTo>
                  <a:lnTo>
                    <a:pt x="334" y="2786"/>
                  </a:lnTo>
                  <a:lnTo>
                    <a:pt x="751" y="2417"/>
                  </a:lnTo>
                  <a:close/>
                  <a:moveTo>
                    <a:pt x="1132" y="2834"/>
                  </a:moveTo>
                  <a:lnTo>
                    <a:pt x="3394" y="5346"/>
                  </a:lnTo>
                  <a:lnTo>
                    <a:pt x="3299" y="5429"/>
                  </a:lnTo>
                  <a:lnTo>
                    <a:pt x="1037" y="2917"/>
                  </a:lnTo>
                  <a:lnTo>
                    <a:pt x="1132" y="2834"/>
                  </a:lnTo>
                  <a:close/>
                  <a:moveTo>
                    <a:pt x="811" y="3131"/>
                  </a:moveTo>
                  <a:lnTo>
                    <a:pt x="3073" y="5644"/>
                  </a:lnTo>
                  <a:lnTo>
                    <a:pt x="2989" y="5727"/>
                  </a:lnTo>
                  <a:lnTo>
                    <a:pt x="727" y="3215"/>
                  </a:lnTo>
                  <a:lnTo>
                    <a:pt x="811" y="3131"/>
                  </a:lnTo>
                  <a:close/>
                  <a:moveTo>
                    <a:pt x="3478" y="5691"/>
                  </a:moveTo>
                  <a:lnTo>
                    <a:pt x="3597" y="5989"/>
                  </a:lnTo>
                  <a:lnTo>
                    <a:pt x="3299" y="5846"/>
                  </a:lnTo>
                  <a:lnTo>
                    <a:pt x="3478" y="5691"/>
                  </a:lnTo>
                  <a:close/>
                  <a:moveTo>
                    <a:pt x="3216" y="0"/>
                  </a:moveTo>
                  <a:cubicBezTo>
                    <a:pt x="3013" y="0"/>
                    <a:pt x="2858" y="167"/>
                    <a:pt x="2858" y="357"/>
                  </a:cubicBezTo>
                  <a:lnTo>
                    <a:pt x="2858" y="4286"/>
                  </a:lnTo>
                  <a:lnTo>
                    <a:pt x="977" y="2203"/>
                  </a:lnTo>
                  <a:cubicBezTo>
                    <a:pt x="918" y="2143"/>
                    <a:pt x="846" y="2119"/>
                    <a:pt x="775" y="2096"/>
                  </a:cubicBezTo>
                  <a:cubicBezTo>
                    <a:pt x="691" y="2096"/>
                    <a:pt x="608" y="2131"/>
                    <a:pt x="549" y="2167"/>
                  </a:cubicBezTo>
                  <a:lnTo>
                    <a:pt x="132" y="2548"/>
                  </a:lnTo>
                  <a:cubicBezTo>
                    <a:pt x="13" y="2667"/>
                    <a:pt x="1" y="2858"/>
                    <a:pt x="96" y="2977"/>
                  </a:cubicBezTo>
                  <a:lnTo>
                    <a:pt x="2751" y="5917"/>
                  </a:lnTo>
                  <a:cubicBezTo>
                    <a:pt x="2775" y="5953"/>
                    <a:pt x="2811" y="5977"/>
                    <a:pt x="2858" y="6001"/>
                  </a:cubicBezTo>
                  <a:lnTo>
                    <a:pt x="2858" y="8358"/>
                  </a:lnTo>
                  <a:lnTo>
                    <a:pt x="2263" y="8358"/>
                  </a:lnTo>
                  <a:cubicBezTo>
                    <a:pt x="2168" y="8358"/>
                    <a:pt x="2108" y="8442"/>
                    <a:pt x="2108" y="8513"/>
                  </a:cubicBezTo>
                  <a:cubicBezTo>
                    <a:pt x="2108" y="8596"/>
                    <a:pt x="2180" y="8656"/>
                    <a:pt x="2263" y="8656"/>
                  </a:cubicBezTo>
                  <a:lnTo>
                    <a:pt x="6502" y="8656"/>
                  </a:lnTo>
                  <a:cubicBezTo>
                    <a:pt x="6526" y="8656"/>
                    <a:pt x="6549" y="8692"/>
                    <a:pt x="6549" y="8704"/>
                  </a:cubicBezTo>
                  <a:lnTo>
                    <a:pt x="6549" y="9013"/>
                  </a:lnTo>
                  <a:cubicBezTo>
                    <a:pt x="6549" y="9477"/>
                    <a:pt x="6752" y="9882"/>
                    <a:pt x="7097" y="10144"/>
                  </a:cubicBezTo>
                  <a:lnTo>
                    <a:pt x="1644" y="10144"/>
                  </a:lnTo>
                  <a:cubicBezTo>
                    <a:pt x="1025" y="10144"/>
                    <a:pt x="513" y="9644"/>
                    <a:pt x="513" y="9013"/>
                  </a:cubicBezTo>
                  <a:lnTo>
                    <a:pt x="513" y="8704"/>
                  </a:lnTo>
                  <a:cubicBezTo>
                    <a:pt x="513" y="8680"/>
                    <a:pt x="549" y="8656"/>
                    <a:pt x="561" y="8656"/>
                  </a:cubicBezTo>
                  <a:lnTo>
                    <a:pt x="1573" y="8656"/>
                  </a:lnTo>
                  <a:cubicBezTo>
                    <a:pt x="1668" y="8656"/>
                    <a:pt x="1727" y="8584"/>
                    <a:pt x="1727" y="8513"/>
                  </a:cubicBezTo>
                  <a:cubicBezTo>
                    <a:pt x="1727" y="8418"/>
                    <a:pt x="1644" y="8358"/>
                    <a:pt x="1573" y="8358"/>
                  </a:cubicBezTo>
                  <a:lnTo>
                    <a:pt x="561" y="8358"/>
                  </a:lnTo>
                  <a:cubicBezTo>
                    <a:pt x="370" y="8358"/>
                    <a:pt x="203" y="8525"/>
                    <a:pt x="203" y="8715"/>
                  </a:cubicBezTo>
                  <a:lnTo>
                    <a:pt x="203" y="9037"/>
                  </a:lnTo>
                  <a:cubicBezTo>
                    <a:pt x="203" y="9823"/>
                    <a:pt x="846" y="10466"/>
                    <a:pt x="1632" y="10466"/>
                  </a:cubicBezTo>
                  <a:lnTo>
                    <a:pt x="8050" y="10466"/>
                  </a:lnTo>
                  <a:cubicBezTo>
                    <a:pt x="8835" y="10466"/>
                    <a:pt x="9478" y="9823"/>
                    <a:pt x="9478" y="9037"/>
                  </a:cubicBezTo>
                  <a:lnTo>
                    <a:pt x="9478" y="4846"/>
                  </a:lnTo>
                  <a:cubicBezTo>
                    <a:pt x="9478" y="4763"/>
                    <a:pt x="9407" y="4703"/>
                    <a:pt x="9324" y="4703"/>
                  </a:cubicBezTo>
                  <a:cubicBezTo>
                    <a:pt x="9240" y="4703"/>
                    <a:pt x="9181" y="4774"/>
                    <a:pt x="9181" y="4846"/>
                  </a:cubicBezTo>
                  <a:lnTo>
                    <a:pt x="9181" y="9037"/>
                  </a:lnTo>
                  <a:cubicBezTo>
                    <a:pt x="9181" y="9656"/>
                    <a:pt x="8669" y="10168"/>
                    <a:pt x="8050" y="10168"/>
                  </a:cubicBezTo>
                  <a:lnTo>
                    <a:pt x="7978" y="10168"/>
                  </a:lnTo>
                  <a:cubicBezTo>
                    <a:pt x="7347" y="10168"/>
                    <a:pt x="6847" y="9656"/>
                    <a:pt x="6847" y="9037"/>
                  </a:cubicBezTo>
                  <a:lnTo>
                    <a:pt x="6847" y="8715"/>
                  </a:lnTo>
                  <a:cubicBezTo>
                    <a:pt x="6847" y="8525"/>
                    <a:pt x="6680" y="8358"/>
                    <a:pt x="6490" y="8358"/>
                  </a:cubicBezTo>
                  <a:lnTo>
                    <a:pt x="3156" y="8358"/>
                  </a:lnTo>
                  <a:lnTo>
                    <a:pt x="3156" y="6096"/>
                  </a:lnTo>
                  <a:lnTo>
                    <a:pt x="3585" y="6322"/>
                  </a:lnTo>
                  <a:cubicBezTo>
                    <a:pt x="3609" y="6334"/>
                    <a:pt x="3656" y="6358"/>
                    <a:pt x="3692" y="6358"/>
                  </a:cubicBezTo>
                  <a:cubicBezTo>
                    <a:pt x="3751" y="6358"/>
                    <a:pt x="3811" y="6334"/>
                    <a:pt x="3847" y="6298"/>
                  </a:cubicBezTo>
                  <a:cubicBezTo>
                    <a:pt x="3930" y="6215"/>
                    <a:pt x="3954" y="6120"/>
                    <a:pt x="3906" y="6025"/>
                  </a:cubicBezTo>
                  <a:lnTo>
                    <a:pt x="3668" y="5394"/>
                  </a:lnTo>
                  <a:lnTo>
                    <a:pt x="3668" y="5358"/>
                  </a:lnTo>
                  <a:cubicBezTo>
                    <a:pt x="3668" y="5286"/>
                    <a:pt x="3644" y="5191"/>
                    <a:pt x="3597" y="5132"/>
                  </a:cubicBezTo>
                  <a:lnTo>
                    <a:pt x="3132" y="4608"/>
                  </a:lnTo>
                  <a:lnTo>
                    <a:pt x="3132" y="345"/>
                  </a:lnTo>
                  <a:cubicBezTo>
                    <a:pt x="3132" y="310"/>
                    <a:pt x="3168" y="298"/>
                    <a:pt x="3180" y="298"/>
                  </a:cubicBezTo>
                  <a:lnTo>
                    <a:pt x="9109" y="298"/>
                  </a:lnTo>
                  <a:cubicBezTo>
                    <a:pt x="9133" y="298"/>
                    <a:pt x="9145" y="333"/>
                    <a:pt x="9145" y="345"/>
                  </a:cubicBezTo>
                  <a:lnTo>
                    <a:pt x="9145" y="2346"/>
                  </a:lnTo>
                  <a:cubicBezTo>
                    <a:pt x="9145" y="2441"/>
                    <a:pt x="9228" y="2500"/>
                    <a:pt x="9300" y="2500"/>
                  </a:cubicBezTo>
                  <a:cubicBezTo>
                    <a:pt x="9383" y="2500"/>
                    <a:pt x="9443" y="2429"/>
                    <a:pt x="9443" y="2346"/>
                  </a:cubicBezTo>
                  <a:lnTo>
                    <a:pt x="9443" y="345"/>
                  </a:lnTo>
                  <a:cubicBezTo>
                    <a:pt x="9490" y="167"/>
                    <a:pt x="9324" y="0"/>
                    <a:pt x="91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4169;p76">
              <a:extLst>
                <a:ext uri="{FF2B5EF4-FFF2-40B4-BE49-F238E27FC236}">
                  <a16:creationId xmlns:a16="http://schemas.microsoft.com/office/drawing/2014/main" id="{C7D71F37-6C4A-41FA-BD81-6529E128C4AB}"/>
                </a:ext>
              </a:extLst>
            </p:cNvPr>
            <p:cNvSpPr/>
            <p:nvPr/>
          </p:nvSpPr>
          <p:spPr>
            <a:xfrm>
              <a:off x="1689309" y="4378614"/>
              <a:ext cx="9510" cy="46976"/>
            </a:xfrm>
            <a:custGeom>
              <a:avLst/>
              <a:gdLst/>
              <a:ahLst/>
              <a:cxnLst/>
              <a:rect l="l" t="t" r="r" b="b"/>
              <a:pathLst>
                <a:path w="299" h="1477" extrusionOk="0">
                  <a:moveTo>
                    <a:pt x="155" y="0"/>
                  </a:moveTo>
                  <a:cubicBezTo>
                    <a:pt x="60" y="0"/>
                    <a:pt x="1" y="84"/>
                    <a:pt x="1" y="155"/>
                  </a:cubicBezTo>
                  <a:lnTo>
                    <a:pt x="1" y="1334"/>
                  </a:lnTo>
                  <a:cubicBezTo>
                    <a:pt x="1" y="1417"/>
                    <a:pt x="72" y="1477"/>
                    <a:pt x="155" y="1477"/>
                  </a:cubicBezTo>
                  <a:cubicBezTo>
                    <a:pt x="239" y="1477"/>
                    <a:pt x="298" y="1405"/>
                    <a:pt x="298" y="1334"/>
                  </a:cubicBezTo>
                  <a:lnTo>
                    <a:pt x="298" y="155"/>
                  </a:lnTo>
                  <a:cubicBezTo>
                    <a:pt x="298" y="84"/>
                    <a:pt x="239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4170;p76">
              <a:extLst>
                <a:ext uri="{FF2B5EF4-FFF2-40B4-BE49-F238E27FC236}">
                  <a16:creationId xmlns:a16="http://schemas.microsoft.com/office/drawing/2014/main" id="{68E170DB-30F8-4AC8-AF57-C983CF2E70A6}"/>
                </a:ext>
              </a:extLst>
            </p:cNvPr>
            <p:cNvSpPr/>
            <p:nvPr/>
          </p:nvSpPr>
          <p:spPr>
            <a:xfrm>
              <a:off x="1520424" y="4385420"/>
              <a:ext cx="33363" cy="32982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524" y="298"/>
                  </a:moveTo>
                  <a:cubicBezTo>
                    <a:pt x="643" y="298"/>
                    <a:pt x="739" y="406"/>
                    <a:pt x="739" y="525"/>
                  </a:cubicBezTo>
                  <a:cubicBezTo>
                    <a:pt x="739" y="644"/>
                    <a:pt x="643" y="739"/>
                    <a:pt x="524" y="739"/>
                  </a:cubicBezTo>
                  <a:cubicBezTo>
                    <a:pt x="405" y="739"/>
                    <a:pt x="298" y="644"/>
                    <a:pt x="298" y="525"/>
                  </a:cubicBezTo>
                  <a:cubicBezTo>
                    <a:pt x="298" y="406"/>
                    <a:pt x="405" y="298"/>
                    <a:pt x="524" y="298"/>
                  </a:cubicBezTo>
                  <a:close/>
                  <a:moveTo>
                    <a:pt x="524" y="1"/>
                  </a:moveTo>
                  <a:cubicBezTo>
                    <a:pt x="238" y="1"/>
                    <a:pt x="0" y="239"/>
                    <a:pt x="0" y="525"/>
                  </a:cubicBezTo>
                  <a:cubicBezTo>
                    <a:pt x="0" y="798"/>
                    <a:pt x="238" y="1037"/>
                    <a:pt x="524" y="1037"/>
                  </a:cubicBezTo>
                  <a:cubicBezTo>
                    <a:pt x="798" y="1037"/>
                    <a:pt x="1036" y="798"/>
                    <a:pt x="1036" y="525"/>
                  </a:cubicBezTo>
                  <a:cubicBezTo>
                    <a:pt x="1048" y="239"/>
                    <a:pt x="822" y="1"/>
                    <a:pt x="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4171;p76">
              <a:extLst>
                <a:ext uri="{FF2B5EF4-FFF2-40B4-BE49-F238E27FC236}">
                  <a16:creationId xmlns:a16="http://schemas.microsoft.com/office/drawing/2014/main" id="{FCF4FDB3-650F-42B2-9014-9D3FF17A92AD}"/>
                </a:ext>
              </a:extLst>
            </p:cNvPr>
            <p:cNvSpPr/>
            <p:nvPr/>
          </p:nvSpPr>
          <p:spPr>
            <a:xfrm>
              <a:off x="1563202" y="4398683"/>
              <a:ext cx="34508" cy="9510"/>
            </a:xfrm>
            <a:custGeom>
              <a:avLst/>
              <a:gdLst/>
              <a:ahLst/>
              <a:cxnLst/>
              <a:rect l="l" t="t" r="r" b="b"/>
              <a:pathLst>
                <a:path w="1085" h="299" extrusionOk="0">
                  <a:moveTo>
                    <a:pt x="167" y="0"/>
                  </a:moveTo>
                  <a:cubicBezTo>
                    <a:pt x="84" y="0"/>
                    <a:pt x="25" y="72"/>
                    <a:pt x="25" y="143"/>
                  </a:cubicBezTo>
                  <a:cubicBezTo>
                    <a:pt x="1" y="227"/>
                    <a:pt x="84" y="298"/>
                    <a:pt x="167" y="298"/>
                  </a:cubicBezTo>
                  <a:lnTo>
                    <a:pt x="929" y="298"/>
                  </a:lnTo>
                  <a:cubicBezTo>
                    <a:pt x="1025" y="298"/>
                    <a:pt x="1084" y="227"/>
                    <a:pt x="1084" y="143"/>
                  </a:cubicBezTo>
                  <a:cubicBezTo>
                    <a:pt x="1084" y="60"/>
                    <a:pt x="1001" y="0"/>
                    <a:pt x="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4172;p76">
              <a:extLst>
                <a:ext uri="{FF2B5EF4-FFF2-40B4-BE49-F238E27FC236}">
                  <a16:creationId xmlns:a16="http://schemas.microsoft.com/office/drawing/2014/main" id="{58EB85ED-C479-4665-B04B-DE7FF5C9AA0A}"/>
                </a:ext>
              </a:extLst>
            </p:cNvPr>
            <p:cNvSpPr/>
            <p:nvPr/>
          </p:nvSpPr>
          <p:spPr>
            <a:xfrm>
              <a:off x="1563965" y="4410037"/>
              <a:ext cx="92807" cy="9510"/>
            </a:xfrm>
            <a:custGeom>
              <a:avLst/>
              <a:gdLst/>
              <a:ahLst/>
              <a:cxnLst/>
              <a:rect l="l" t="t" r="r" b="b"/>
              <a:pathLst>
                <a:path w="2918" h="299" extrusionOk="0">
                  <a:moveTo>
                    <a:pt x="143" y="1"/>
                  </a:moveTo>
                  <a:cubicBezTo>
                    <a:pt x="60" y="1"/>
                    <a:pt x="1" y="72"/>
                    <a:pt x="1" y="144"/>
                  </a:cubicBezTo>
                  <a:cubicBezTo>
                    <a:pt x="1" y="239"/>
                    <a:pt x="72" y="298"/>
                    <a:pt x="143" y="298"/>
                  </a:cubicBezTo>
                  <a:lnTo>
                    <a:pt x="2763" y="298"/>
                  </a:lnTo>
                  <a:cubicBezTo>
                    <a:pt x="2858" y="298"/>
                    <a:pt x="2918" y="227"/>
                    <a:pt x="2918" y="144"/>
                  </a:cubicBezTo>
                  <a:cubicBezTo>
                    <a:pt x="2918" y="72"/>
                    <a:pt x="2858" y="1"/>
                    <a:pt x="27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4173;p76">
              <a:extLst>
                <a:ext uri="{FF2B5EF4-FFF2-40B4-BE49-F238E27FC236}">
                  <a16:creationId xmlns:a16="http://schemas.microsoft.com/office/drawing/2014/main" id="{D25C3A19-3C6B-4001-964A-4CBA0F0BB5CC}"/>
                </a:ext>
              </a:extLst>
            </p:cNvPr>
            <p:cNvSpPr/>
            <p:nvPr/>
          </p:nvSpPr>
          <p:spPr>
            <a:xfrm>
              <a:off x="1563202" y="4385039"/>
              <a:ext cx="10273" cy="9510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7" y="1"/>
                  </a:moveTo>
                  <a:cubicBezTo>
                    <a:pt x="84" y="1"/>
                    <a:pt x="25" y="72"/>
                    <a:pt x="25" y="144"/>
                  </a:cubicBezTo>
                  <a:cubicBezTo>
                    <a:pt x="1" y="215"/>
                    <a:pt x="84" y="299"/>
                    <a:pt x="167" y="299"/>
                  </a:cubicBezTo>
                  <a:cubicBezTo>
                    <a:pt x="263" y="299"/>
                    <a:pt x="322" y="215"/>
                    <a:pt x="322" y="144"/>
                  </a:cubicBezTo>
                  <a:cubicBezTo>
                    <a:pt x="322" y="60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4174;p76">
              <a:extLst>
                <a:ext uri="{FF2B5EF4-FFF2-40B4-BE49-F238E27FC236}">
                  <a16:creationId xmlns:a16="http://schemas.microsoft.com/office/drawing/2014/main" id="{3C6A9784-2B63-48A7-A2FA-7E56429214B3}"/>
                </a:ext>
              </a:extLst>
            </p:cNvPr>
            <p:cNvSpPr/>
            <p:nvPr/>
          </p:nvSpPr>
          <p:spPr>
            <a:xfrm>
              <a:off x="1520424" y="4436944"/>
              <a:ext cx="33363" cy="33332"/>
            </a:xfrm>
            <a:custGeom>
              <a:avLst/>
              <a:gdLst/>
              <a:ahLst/>
              <a:cxnLst/>
              <a:rect l="l" t="t" r="r" b="b"/>
              <a:pathLst>
                <a:path w="1049" h="1048" extrusionOk="0">
                  <a:moveTo>
                    <a:pt x="524" y="298"/>
                  </a:moveTo>
                  <a:cubicBezTo>
                    <a:pt x="643" y="298"/>
                    <a:pt x="739" y="405"/>
                    <a:pt x="739" y="524"/>
                  </a:cubicBezTo>
                  <a:cubicBezTo>
                    <a:pt x="739" y="655"/>
                    <a:pt x="643" y="750"/>
                    <a:pt x="524" y="750"/>
                  </a:cubicBezTo>
                  <a:cubicBezTo>
                    <a:pt x="405" y="750"/>
                    <a:pt x="298" y="643"/>
                    <a:pt x="298" y="524"/>
                  </a:cubicBezTo>
                  <a:cubicBezTo>
                    <a:pt x="298" y="405"/>
                    <a:pt x="405" y="298"/>
                    <a:pt x="524" y="298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810"/>
                    <a:pt x="238" y="1048"/>
                    <a:pt x="524" y="1048"/>
                  </a:cubicBezTo>
                  <a:cubicBezTo>
                    <a:pt x="798" y="1048"/>
                    <a:pt x="1036" y="810"/>
                    <a:pt x="1036" y="524"/>
                  </a:cubicBezTo>
                  <a:cubicBezTo>
                    <a:pt x="1048" y="238"/>
                    <a:pt x="822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4175;p76">
              <a:extLst>
                <a:ext uri="{FF2B5EF4-FFF2-40B4-BE49-F238E27FC236}">
                  <a16:creationId xmlns:a16="http://schemas.microsoft.com/office/drawing/2014/main" id="{16671B96-354B-4313-A979-DBD81C35464B}"/>
                </a:ext>
              </a:extLst>
            </p:cNvPr>
            <p:cNvSpPr/>
            <p:nvPr/>
          </p:nvSpPr>
          <p:spPr>
            <a:xfrm>
              <a:off x="1563202" y="4450175"/>
              <a:ext cx="34508" cy="9510"/>
            </a:xfrm>
            <a:custGeom>
              <a:avLst/>
              <a:gdLst/>
              <a:ahLst/>
              <a:cxnLst/>
              <a:rect l="l" t="t" r="r" b="b"/>
              <a:pathLst>
                <a:path w="1085" h="299" extrusionOk="0">
                  <a:moveTo>
                    <a:pt x="167" y="1"/>
                  </a:moveTo>
                  <a:cubicBezTo>
                    <a:pt x="84" y="1"/>
                    <a:pt x="25" y="72"/>
                    <a:pt x="25" y="156"/>
                  </a:cubicBezTo>
                  <a:cubicBezTo>
                    <a:pt x="1" y="239"/>
                    <a:pt x="84" y="298"/>
                    <a:pt x="167" y="298"/>
                  </a:cubicBezTo>
                  <a:lnTo>
                    <a:pt x="929" y="298"/>
                  </a:lnTo>
                  <a:cubicBezTo>
                    <a:pt x="1025" y="298"/>
                    <a:pt x="1084" y="227"/>
                    <a:pt x="1084" y="156"/>
                  </a:cubicBezTo>
                  <a:cubicBezTo>
                    <a:pt x="1084" y="60"/>
                    <a:pt x="1001" y="1"/>
                    <a:pt x="9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4176;p76">
              <a:extLst>
                <a:ext uri="{FF2B5EF4-FFF2-40B4-BE49-F238E27FC236}">
                  <a16:creationId xmlns:a16="http://schemas.microsoft.com/office/drawing/2014/main" id="{D903556A-B190-4282-B517-C2769A9C6DC0}"/>
                </a:ext>
              </a:extLst>
            </p:cNvPr>
            <p:cNvSpPr/>
            <p:nvPr/>
          </p:nvSpPr>
          <p:spPr>
            <a:xfrm>
              <a:off x="1563965" y="4461530"/>
              <a:ext cx="92807" cy="9510"/>
            </a:xfrm>
            <a:custGeom>
              <a:avLst/>
              <a:gdLst/>
              <a:ahLst/>
              <a:cxnLst/>
              <a:rect l="l" t="t" r="r" b="b"/>
              <a:pathLst>
                <a:path w="2918" h="299" extrusionOk="0">
                  <a:moveTo>
                    <a:pt x="143" y="1"/>
                  </a:moveTo>
                  <a:cubicBezTo>
                    <a:pt x="60" y="1"/>
                    <a:pt x="1" y="72"/>
                    <a:pt x="1" y="156"/>
                  </a:cubicBezTo>
                  <a:cubicBezTo>
                    <a:pt x="1" y="239"/>
                    <a:pt x="72" y="299"/>
                    <a:pt x="143" y="299"/>
                  </a:cubicBezTo>
                  <a:lnTo>
                    <a:pt x="2763" y="299"/>
                  </a:lnTo>
                  <a:cubicBezTo>
                    <a:pt x="2858" y="299"/>
                    <a:pt x="2918" y="227"/>
                    <a:pt x="2918" y="156"/>
                  </a:cubicBezTo>
                  <a:cubicBezTo>
                    <a:pt x="2918" y="72"/>
                    <a:pt x="2858" y="1"/>
                    <a:pt x="27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4177;p76">
              <a:extLst>
                <a:ext uri="{FF2B5EF4-FFF2-40B4-BE49-F238E27FC236}">
                  <a16:creationId xmlns:a16="http://schemas.microsoft.com/office/drawing/2014/main" id="{3EBEED7E-74BB-44C4-9292-A6FE17BA9A68}"/>
                </a:ext>
              </a:extLst>
            </p:cNvPr>
            <p:cNvSpPr/>
            <p:nvPr/>
          </p:nvSpPr>
          <p:spPr>
            <a:xfrm>
              <a:off x="1563202" y="4436563"/>
              <a:ext cx="10273" cy="9478"/>
            </a:xfrm>
            <a:custGeom>
              <a:avLst/>
              <a:gdLst/>
              <a:ahLst/>
              <a:cxnLst/>
              <a:rect l="l" t="t" r="r" b="b"/>
              <a:pathLst>
                <a:path w="323" h="298" extrusionOk="0">
                  <a:moveTo>
                    <a:pt x="167" y="0"/>
                  </a:moveTo>
                  <a:cubicBezTo>
                    <a:pt x="84" y="0"/>
                    <a:pt x="25" y="72"/>
                    <a:pt x="25" y="143"/>
                  </a:cubicBezTo>
                  <a:cubicBezTo>
                    <a:pt x="1" y="226"/>
                    <a:pt x="84" y="298"/>
                    <a:pt x="167" y="298"/>
                  </a:cubicBezTo>
                  <a:cubicBezTo>
                    <a:pt x="263" y="298"/>
                    <a:pt x="322" y="226"/>
                    <a:pt x="322" y="143"/>
                  </a:cubicBezTo>
                  <a:cubicBezTo>
                    <a:pt x="322" y="60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4178;p76">
              <a:extLst>
                <a:ext uri="{FF2B5EF4-FFF2-40B4-BE49-F238E27FC236}">
                  <a16:creationId xmlns:a16="http://schemas.microsoft.com/office/drawing/2014/main" id="{456B7F10-7915-4CF0-9691-BEC809758635}"/>
                </a:ext>
              </a:extLst>
            </p:cNvPr>
            <p:cNvSpPr/>
            <p:nvPr/>
          </p:nvSpPr>
          <p:spPr>
            <a:xfrm>
              <a:off x="1520424" y="4488437"/>
              <a:ext cx="33363" cy="33332"/>
            </a:xfrm>
            <a:custGeom>
              <a:avLst/>
              <a:gdLst/>
              <a:ahLst/>
              <a:cxnLst/>
              <a:rect l="l" t="t" r="r" b="b"/>
              <a:pathLst>
                <a:path w="1049" h="1048" extrusionOk="0">
                  <a:moveTo>
                    <a:pt x="524" y="298"/>
                  </a:moveTo>
                  <a:cubicBezTo>
                    <a:pt x="643" y="298"/>
                    <a:pt x="739" y="405"/>
                    <a:pt x="739" y="524"/>
                  </a:cubicBezTo>
                  <a:cubicBezTo>
                    <a:pt x="739" y="643"/>
                    <a:pt x="643" y="750"/>
                    <a:pt x="524" y="750"/>
                  </a:cubicBezTo>
                  <a:cubicBezTo>
                    <a:pt x="405" y="750"/>
                    <a:pt x="298" y="643"/>
                    <a:pt x="298" y="524"/>
                  </a:cubicBezTo>
                  <a:cubicBezTo>
                    <a:pt x="298" y="405"/>
                    <a:pt x="405" y="298"/>
                    <a:pt x="524" y="298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810"/>
                    <a:pt x="238" y="1048"/>
                    <a:pt x="524" y="1048"/>
                  </a:cubicBezTo>
                  <a:cubicBezTo>
                    <a:pt x="798" y="1048"/>
                    <a:pt x="1036" y="810"/>
                    <a:pt x="1036" y="524"/>
                  </a:cubicBezTo>
                  <a:cubicBezTo>
                    <a:pt x="1048" y="238"/>
                    <a:pt x="822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4179;p76">
              <a:extLst>
                <a:ext uri="{FF2B5EF4-FFF2-40B4-BE49-F238E27FC236}">
                  <a16:creationId xmlns:a16="http://schemas.microsoft.com/office/drawing/2014/main" id="{5FB7612A-583F-41D7-9C8A-77A610B19B03}"/>
                </a:ext>
              </a:extLst>
            </p:cNvPr>
            <p:cNvSpPr/>
            <p:nvPr/>
          </p:nvSpPr>
          <p:spPr>
            <a:xfrm>
              <a:off x="1563202" y="4501667"/>
              <a:ext cx="34508" cy="9510"/>
            </a:xfrm>
            <a:custGeom>
              <a:avLst/>
              <a:gdLst/>
              <a:ahLst/>
              <a:cxnLst/>
              <a:rect l="l" t="t" r="r" b="b"/>
              <a:pathLst>
                <a:path w="1085" h="299" extrusionOk="0">
                  <a:moveTo>
                    <a:pt x="167" y="1"/>
                  </a:moveTo>
                  <a:cubicBezTo>
                    <a:pt x="84" y="1"/>
                    <a:pt x="25" y="84"/>
                    <a:pt x="25" y="156"/>
                  </a:cubicBezTo>
                  <a:cubicBezTo>
                    <a:pt x="1" y="239"/>
                    <a:pt x="84" y="299"/>
                    <a:pt x="167" y="299"/>
                  </a:cubicBezTo>
                  <a:lnTo>
                    <a:pt x="929" y="299"/>
                  </a:lnTo>
                  <a:cubicBezTo>
                    <a:pt x="1025" y="299"/>
                    <a:pt x="1084" y="227"/>
                    <a:pt x="1084" y="156"/>
                  </a:cubicBezTo>
                  <a:cubicBezTo>
                    <a:pt x="1084" y="61"/>
                    <a:pt x="1001" y="1"/>
                    <a:pt x="9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4180;p76">
              <a:extLst>
                <a:ext uri="{FF2B5EF4-FFF2-40B4-BE49-F238E27FC236}">
                  <a16:creationId xmlns:a16="http://schemas.microsoft.com/office/drawing/2014/main" id="{58FC4DE9-B0D9-405B-BAA7-E1A7498394C9}"/>
                </a:ext>
              </a:extLst>
            </p:cNvPr>
            <p:cNvSpPr/>
            <p:nvPr/>
          </p:nvSpPr>
          <p:spPr>
            <a:xfrm>
              <a:off x="1563202" y="4513785"/>
              <a:ext cx="93570" cy="9510"/>
            </a:xfrm>
            <a:custGeom>
              <a:avLst/>
              <a:gdLst/>
              <a:ahLst/>
              <a:cxnLst/>
              <a:rect l="l" t="t" r="r" b="b"/>
              <a:pathLst>
                <a:path w="2942" h="299" extrusionOk="0">
                  <a:moveTo>
                    <a:pt x="167" y="1"/>
                  </a:moveTo>
                  <a:cubicBezTo>
                    <a:pt x="84" y="1"/>
                    <a:pt x="25" y="72"/>
                    <a:pt x="25" y="144"/>
                  </a:cubicBezTo>
                  <a:cubicBezTo>
                    <a:pt x="1" y="215"/>
                    <a:pt x="84" y="299"/>
                    <a:pt x="167" y="299"/>
                  </a:cubicBezTo>
                  <a:lnTo>
                    <a:pt x="2787" y="299"/>
                  </a:lnTo>
                  <a:cubicBezTo>
                    <a:pt x="2882" y="299"/>
                    <a:pt x="2942" y="215"/>
                    <a:pt x="2942" y="144"/>
                  </a:cubicBezTo>
                  <a:cubicBezTo>
                    <a:pt x="2942" y="61"/>
                    <a:pt x="2870" y="1"/>
                    <a:pt x="2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4181;p76">
              <a:extLst>
                <a:ext uri="{FF2B5EF4-FFF2-40B4-BE49-F238E27FC236}">
                  <a16:creationId xmlns:a16="http://schemas.microsoft.com/office/drawing/2014/main" id="{C79CE250-7D2A-46DC-B390-530A19B3121E}"/>
                </a:ext>
              </a:extLst>
            </p:cNvPr>
            <p:cNvSpPr/>
            <p:nvPr/>
          </p:nvSpPr>
          <p:spPr>
            <a:xfrm>
              <a:off x="1563202" y="4488055"/>
              <a:ext cx="10273" cy="9478"/>
            </a:xfrm>
            <a:custGeom>
              <a:avLst/>
              <a:gdLst/>
              <a:ahLst/>
              <a:cxnLst/>
              <a:rect l="l" t="t" r="r" b="b"/>
              <a:pathLst>
                <a:path w="323" h="298" extrusionOk="0">
                  <a:moveTo>
                    <a:pt x="167" y="0"/>
                  </a:moveTo>
                  <a:cubicBezTo>
                    <a:pt x="84" y="0"/>
                    <a:pt x="25" y="72"/>
                    <a:pt x="25" y="155"/>
                  </a:cubicBezTo>
                  <a:cubicBezTo>
                    <a:pt x="1" y="227"/>
                    <a:pt x="84" y="298"/>
                    <a:pt x="167" y="298"/>
                  </a:cubicBezTo>
                  <a:cubicBezTo>
                    <a:pt x="263" y="298"/>
                    <a:pt x="322" y="227"/>
                    <a:pt x="322" y="155"/>
                  </a:cubicBezTo>
                  <a:cubicBezTo>
                    <a:pt x="322" y="60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4182;p76">
              <a:extLst>
                <a:ext uri="{FF2B5EF4-FFF2-40B4-BE49-F238E27FC236}">
                  <a16:creationId xmlns:a16="http://schemas.microsoft.com/office/drawing/2014/main" id="{FA22DF0B-5A57-437F-86E1-1D26ED22D359}"/>
                </a:ext>
              </a:extLst>
            </p:cNvPr>
            <p:cNvSpPr/>
            <p:nvPr/>
          </p:nvSpPr>
          <p:spPr>
            <a:xfrm>
              <a:off x="1522682" y="4318025"/>
              <a:ext cx="141659" cy="37912"/>
            </a:xfrm>
            <a:custGeom>
              <a:avLst/>
              <a:gdLst/>
              <a:ahLst/>
              <a:cxnLst/>
              <a:rect l="l" t="t" r="r" b="b"/>
              <a:pathLst>
                <a:path w="4454" h="1192" extrusionOk="0">
                  <a:moveTo>
                    <a:pt x="4144" y="322"/>
                  </a:moveTo>
                  <a:lnTo>
                    <a:pt x="4144" y="893"/>
                  </a:lnTo>
                  <a:lnTo>
                    <a:pt x="298" y="893"/>
                  </a:lnTo>
                  <a:lnTo>
                    <a:pt x="298" y="322"/>
                  </a:lnTo>
                  <a:close/>
                  <a:moveTo>
                    <a:pt x="156" y="0"/>
                  </a:moveTo>
                  <a:cubicBezTo>
                    <a:pt x="60" y="0"/>
                    <a:pt x="1" y="84"/>
                    <a:pt x="1" y="155"/>
                  </a:cubicBezTo>
                  <a:lnTo>
                    <a:pt x="1" y="1048"/>
                  </a:lnTo>
                  <a:cubicBezTo>
                    <a:pt x="1" y="1132"/>
                    <a:pt x="72" y="1191"/>
                    <a:pt x="156" y="1191"/>
                  </a:cubicBezTo>
                  <a:lnTo>
                    <a:pt x="4299" y="1191"/>
                  </a:lnTo>
                  <a:cubicBezTo>
                    <a:pt x="4382" y="1191"/>
                    <a:pt x="4454" y="1132"/>
                    <a:pt x="4454" y="1048"/>
                  </a:cubicBezTo>
                  <a:lnTo>
                    <a:pt x="4454" y="155"/>
                  </a:lnTo>
                  <a:cubicBezTo>
                    <a:pt x="4454" y="60"/>
                    <a:pt x="4382" y="0"/>
                    <a:pt x="4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1621;p63">
            <a:extLst>
              <a:ext uri="{FF2B5EF4-FFF2-40B4-BE49-F238E27FC236}">
                <a16:creationId xmlns:a16="http://schemas.microsoft.com/office/drawing/2014/main" id="{CDB10FE5-02D0-4633-96D1-B6D5DF4C9655}"/>
              </a:ext>
            </a:extLst>
          </p:cNvPr>
          <p:cNvGrpSpPr/>
          <p:nvPr/>
        </p:nvGrpSpPr>
        <p:grpSpPr>
          <a:xfrm>
            <a:off x="6791444" y="2401995"/>
            <a:ext cx="4852286" cy="2552952"/>
            <a:chOff x="6336019" y="3733725"/>
            <a:chExt cx="2566206" cy="351310"/>
          </a:xfrm>
        </p:grpSpPr>
        <p:sp>
          <p:nvSpPr>
            <p:cNvPr id="83" name="Google Shape;1622;p63">
              <a:extLst>
                <a:ext uri="{FF2B5EF4-FFF2-40B4-BE49-F238E27FC236}">
                  <a16:creationId xmlns:a16="http://schemas.microsoft.com/office/drawing/2014/main" id="{68E0C06B-F175-43FD-8362-53FB388D29B4}"/>
                </a:ext>
              </a:extLst>
            </p:cNvPr>
            <p:cNvSpPr/>
            <p:nvPr/>
          </p:nvSpPr>
          <p:spPr>
            <a:xfrm>
              <a:off x="6336019" y="3733735"/>
              <a:ext cx="1881300" cy="351300"/>
            </a:xfrm>
            <a:prstGeom prst="homePlate">
              <a:avLst>
                <a:gd name="adj" fmla="val 50000"/>
              </a:avLst>
            </a:prstGeom>
            <a:noFill/>
            <a:ln w="9525" cap="flat" cmpd="sng">
              <a:solidFill>
                <a:srgbClr val="DBDD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3600" b="1" dirty="0">
                  <a:solidFill>
                    <a:srgbClr val="FFFFFF"/>
                  </a:solidFill>
                  <a:latin typeface="Rajdhani" panose="02000000000000000000" pitchFamily="2" charset="0"/>
                  <a:cs typeface="Rajdhani" panose="02000000000000000000" pitchFamily="2" charset="0"/>
                </a:rPr>
                <a:t>1,8 To de      documents</a:t>
              </a:r>
              <a:endParaRPr sz="3600" b="1" dirty="0">
                <a:solidFill>
                  <a:srgbClr val="FFFFFF"/>
                </a:solidFill>
                <a:latin typeface="Rajdhani" panose="02000000000000000000" pitchFamily="2" charset="0"/>
                <a:cs typeface="Rajdhani" panose="02000000000000000000" pitchFamily="2" charset="0"/>
              </a:endParaRPr>
            </a:p>
          </p:txBody>
        </p:sp>
        <p:sp>
          <p:nvSpPr>
            <p:cNvPr id="84" name="Google Shape;1623;p63">
              <a:extLst>
                <a:ext uri="{FF2B5EF4-FFF2-40B4-BE49-F238E27FC236}">
                  <a16:creationId xmlns:a16="http://schemas.microsoft.com/office/drawing/2014/main" id="{4A7AE0B2-DDB1-49EA-8200-8F673D80A529}"/>
                </a:ext>
              </a:extLst>
            </p:cNvPr>
            <p:cNvSpPr/>
            <p:nvPr/>
          </p:nvSpPr>
          <p:spPr>
            <a:xfrm>
              <a:off x="8098525" y="3733725"/>
              <a:ext cx="346500" cy="351300"/>
            </a:xfrm>
            <a:prstGeom prst="chevron">
              <a:avLst>
                <a:gd name="adj" fmla="val 50000"/>
              </a:avLst>
            </a:prstGeom>
            <a:noFill/>
            <a:ln w="9525" cap="flat" cmpd="sng">
              <a:solidFill>
                <a:srgbClr val="DBDD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624;p63">
              <a:extLst>
                <a:ext uri="{FF2B5EF4-FFF2-40B4-BE49-F238E27FC236}">
                  <a16:creationId xmlns:a16="http://schemas.microsoft.com/office/drawing/2014/main" id="{FBFC5E75-6F5B-4094-AFF0-198474A01534}"/>
                </a:ext>
              </a:extLst>
            </p:cNvPr>
            <p:cNvSpPr/>
            <p:nvPr/>
          </p:nvSpPr>
          <p:spPr>
            <a:xfrm>
              <a:off x="8327125" y="3733725"/>
              <a:ext cx="346500" cy="351300"/>
            </a:xfrm>
            <a:prstGeom prst="chevron">
              <a:avLst>
                <a:gd name="adj" fmla="val 50000"/>
              </a:avLst>
            </a:prstGeom>
            <a:noFill/>
            <a:ln w="9525" cap="flat" cmpd="sng">
              <a:solidFill>
                <a:srgbClr val="DBDD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625;p63">
              <a:extLst>
                <a:ext uri="{FF2B5EF4-FFF2-40B4-BE49-F238E27FC236}">
                  <a16:creationId xmlns:a16="http://schemas.microsoft.com/office/drawing/2014/main" id="{DDA8021D-B2FF-48FE-A110-AB7ABB923EF0}"/>
                </a:ext>
              </a:extLst>
            </p:cNvPr>
            <p:cNvSpPr/>
            <p:nvPr/>
          </p:nvSpPr>
          <p:spPr>
            <a:xfrm>
              <a:off x="8555725" y="3733725"/>
              <a:ext cx="346500" cy="351300"/>
            </a:xfrm>
            <a:prstGeom prst="chevron">
              <a:avLst>
                <a:gd name="adj" fmla="val 50000"/>
              </a:avLst>
            </a:prstGeom>
            <a:noFill/>
            <a:ln w="9525" cap="flat" cmpd="sng">
              <a:solidFill>
                <a:srgbClr val="DBDD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6013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07BEB5-3615-A331-B5F3-5BFE9A7B776E}"/>
              </a:ext>
            </a:extLst>
          </p:cNvPr>
          <p:cNvGrpSpPr/>
          <p:nvPr/>
        </p:nvGrpSpPr>
        <p:grpSpPr>
          <a:xfrm>
            <a:off x="640506" y="2615164"/>
            <a:ext cx="10484694" cy="1627671"/>
            <a:chOff x="440481" y="2615165"/>
            <a:chExt cx="7662051" cy="1627671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5C52538C-8115-7E8C-FE3B-D76EDED48E71}"/>
                </a:ext>
              </a:extLst>
            </p:cNvPr>
            <p:cNvSpPr txBox="1"/>
            <p:nvPr/>
          </p:nvSpPr>
          <p:spPr>
            <a:xfrm>
              <a:off x="2397057" y="3136613"/>
              <a:ext cx="5705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solidFill>
                    <a:schemeClr val="bg1"/>
                  </a:solidFill>
                  <a:latin typeface="Orbitron" panose="02000000000000000000" pitchFamily="2" charset="0"/>
                </a:rPr>
                <a:t>02 [ La version 1 ]</a:t>
              </a:r>
            </a:p>
          </p:txBody>
        </p:sp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7738D837-E703-279F-C797-B196BA3A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40481" y="2615165"/>
              <a:ext cx="1630497" cy="162767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517356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311207" y="435109"/>
            <a:ext cx="761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Grandes lignes V1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887A5128-FB31-CE3D-9A5C-426C6B1ABF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421E8C0-97B1-4D88-8BEE-FE039E9B2C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495" y="1879076"/>
            <a:ext cx="3555742" cy="2109338"/>
          </a:xfrm>
          <a:prstGeom prst="rect">
            <a:avLst/>
          </a:prstGeom>
        </p:spPr>
      </p:pic>
      <p:sp>
        <p:nvSpPr>
          <p:cNvPr id="16" name="Google Shape;1634;p63">
            <a:extLst>
              <a:ext uri="{FF2B5EF4-FFF2-40B4-BE49-F238E27FC236}">
                <a16:creationId xmlns:a16="http://schemas.microsoft.com/office/drawing/2014/main" id="{95CEAF4C-7D1F-415D-9078-300D05C95DB2}"/>
              </a:ext>
            </a:extLst>
          </p:cNvPr>
          <p:cNvSpPr/>
          <p:nvPr/>
        </p:nvSpPr>
        <p:spPr>
          <a:xfrm>
            <a:off x="6477000" y="541515"/>
            <a:ext cx="2177142" cy="1251727"/>
          </a:xfrm>
          <a:custGeom>
            <a:avLst/>
            <a:gdLst/>
            <a:ahLst/>
            <a:cxnLst/>
            <a:rect l="l" t="t" r="r" b="b"/>
            <a:pathLst>
              <a:path w="16269" h="9064" extrusionOk="0">
                <a:moveTo>
                  <a:pt x="428" y="0"/>
                </a:moveTo>
                <a:cubicBezTo>
                  <a:pt x="193" y="0"/>
                  <a:pt x="2" y="191"/>
                  <a:pt x="2" y="428"/>
                </a:cubicBezTo>
                <a:lnTo>
                  <a:pt x="2" y="6900"/>
                </a:lnTo>
                <a:cubicBezTo>
                  <a:pt x="1" y="7136"/>
                  <a:pt x="193" y="7328"/>
                  <a:pt x="428" y="7328"/>
                </a:cubicBezTo>
                <a:lnTo>
                  <a:pt x="12834" y="7328"/>
                </a:lnTo>
                <a:lnTo>
                  <a:pt x="13836" y="9064"/>
                </a:lnTo>
                <a:lnTo>
                  <a:pt x="14839" y="7328"/>
                </a:lnTo>
                <a:lnTo>
                  <a:pt x="15839" y="7328"/>
                </a:lnTo>
                <a:cubicBezTo>
                  <a:pt x="16076" y="7328"/>
                  <a:pt x="16269" y="7137"/>
                  <a:pt x="16269" y="6900"/>
                </a:cubicBezTo>
                <a:lnTo>
                  <a:pt x="16269" y="428"/>
                </a:lnTo>
                <a:cubicBezTo>
                  <a:pt x="16267" y="191"/>
                  <a:pt x="16076" y="0"/>
                  <a:pt x="15839" y="0"/>
                </a:cubicBezTo>
                <a:close/>
              </a:path>
            </a:pathLst>
          </a:custGeom>
          <a:noFill/>
          <a:ln w="9525" cap="flat" cmpd="sng">
            <a:solidFill>
              <a:srgbClr val="DBDD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rgbClr val="FFFFFF"/>
                </a:solidFill>
                <a:latin typeface="Rajdhani" panose="02000000000000000000" pitchFamily="2" charset="0"/>
                <a:cs typeface="Rajdhani" panose="02000000000000000000" pitchFamily="2" charset="0"/>
              </a:rPr>
              <a:t>Tu vas les nettoyer tes cours, tocard ??</a:t>
            </a:r>
            <a:endParaRPr dirty="0">
              <a:solidFill>
                <a:srgbClr val="FFFFFF"/>
              </a:solidFill>
              <a:latin typeface="Rajdhani" panose="02000000000000000000" pitchFamily="2" charset="0"/>
              <a:cs typeface="Rajdhani" panose="02000000000000000000" pitchFamily="2" charset="0"/>
            </a:endParaRPr>
          </a:p>
        </p:txBody>
      </p:sp>
      <p:sp>
        <p:nvSpPr>
          <p:cNvPr id="13" name="Espace réservé du contenu 4">
            <a:extLst>
              <a:ext uri="{FF2B5EF4-FFF2-40B4-BE49-F238E27FC236}">
                <a16:creationId xmlns:a16="http://schemas.microsoft.com/office/drawing/2014/main" id="{B104BBA3-762B-4EE8-96EF-877984F2F5AD}"/>
              </a:ext>
            </a:extLst>
          </p:cNvPr>
          <p:cNvSpPr txBox="1">
            <a:spLocks/>
          </p:cNvSpPr>
          <p:nvPr/>
        </p:nvSpPr>
        <p:spPr>
          <a:xfrm>
            <a:off x="1540706" y="2973909"/>
            <a:ext cx="8069637" cy="4539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BDDDC"/>
                </a:solidFill>
                <a:effectLst/>
                <a:uLnTx/>
                <a:uFillTx/>
                <a:latin typeface="Rajdhani" panose="02000000000000000000" pitchFamily="2" charset="0"/>
                <a:cs typeface="Rajdhani" panose="02000000000000000000" pitchFamily="2" charset="0"/>
              </a:rPr>
              <a:t>Un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BDDDC"/>
                </a:solidFill>
                <a:effectLst/>
                <a:uLnTx/>
                <a:uFillTx/>
                <a:latin typeface="Rajdhani" panose="02000000000000000000" pitchFamily="2" charset="0"/>
                <a:cs typeface="Rajdhani" panose="02000000000000000000" pitchFamily="2" charset="0"/>
              </a:rPr>
              <a:t>outil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BDDDC"/>
                </a:solidFill>
                <a:effectLst/>
                <a:uLnTx/>
                <a:uFillTx/>
                <a:latin typeface="Rajdhani" panose="02000000000000000000" pitchFamily="2" charset="0"/>
                <a:cs typeface="Rajdhani" panose="02000000000000000000" pitchFamily="2" charset="0"/>
              </a:rPr>
              <a:t> à destination des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8A0D9"/>
                </a:solidFill>
                <a:effectLst/>
                <a:uLnTx/>
                <a:uFillTx/>
                <a:latin typeface="Rajdhani" panose="02000000000000000000" pitchFamily="2" charset="0"/>
                <a:cs typeface="Rajdhani" panose="02000000000000000000" pitchFamily="2" charset="0"/>
              </a:rPr>
              <a:t>enseignants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DBDDDC"/>
              </a:solidFill>
              <a:effectLst/>
              <a:uLnTx/>
              <a:uFillTx/>
              <a:latin typeface="Rajdhani" panose="02000000000000000000" pitchFamily="2" charset="0"/>
              <a:cs typeface="Rajdhani" panose="02000000000000000000" pitchFamily="2" charset="0"/>
            </a:endParaRP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8E4527B1-4E8B-4BFA-97FD-C18184692826}"/>
              </a:ext>
            </a:extLst>
          </p:cNvPr>
          <p:cNvSpPr txBox="1">
            <a:spLocks/>
          </p:cNvSpPr>
          <p:nvPr/>
        </p:nvSpPr>
        <p:spPr>
          <a:xfrm>
            <a:off x="1994195" y="4000703"/>
            <a:ext cx="7434144" cy="4539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8A0D9"/>
                </a:solidFill>
                <a:effectLst/>
                <a:uLnTx/>
                <a:uFillTx/>
                <a:latin typeface="Rajdhani" panose="02000000000000000000" pitchFamily="2" charset="0"/>
                <a:cs typeface="Rajdhani" panose="02000000000000000000" pitchFamily="2" charset="0"/>
              </a:rPr>
              <a:t>Inciter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BDDDC"/>
                </a:solidFill>
                <a:effectLst/>
                <a:uLnTx/>
                <a:uFillTx/>
                <a:latin typeface="Rajdhani" panose="02000000000000000000" pitchFamily="2" charset="0"/>
                <a:cs typeface="Rajdhani" panose="02000000000000000000" pitchFamily="2" charset="0"/>
              </a:rPr>
              <a:t>à faire le ménage et non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BDDDC"/>
                </a:solidFill>
                <a:effectLst/>
                <a:uLnTx/>
                <a:uFillTx/>
                <a:latin typeface="Rajdhani" panose="02000000000000000000" pitchFamily="2" charset="0"/>
                <a:cs typeface="Rajdhani" panose="02000000000000000000" pitchFamily="2" charset="0"/>
              </a:rPr>
              <a:t>contraindre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BDDDC"/>
                </a:solidFill>
                <a:effectLst/>
                <a:uLnTx/>
                <a:uFillTx/>
                <a:latin typeface="Rajdhani" panose="02000000000000000000" pitchFamily="2" charset="0"/>
                <a:cs typeface="Rajdhani" panose="02000000000000000000" pitchFamily="2" charset="0"/>
              </a:rPr>
              <a:t> (nudge)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DBDDDC"/>
              </a:solidFill>
              <a:effectLst/>
              <a:uLnTx/>
              <a:uFillTx/>
              <a:latin typeface="Rajdhani" panose="02000000000000000000" pitchFamily="2" charset="0"/>
              <a:cs typeface="Rajdhani" panose="02000000000000000000" pitchFamily="2" charset="0"/>
            </a:endParaRPr>
          </a:p>
        </p:txBody>
      </p:sp>
      <p:pic>
        <p:nvPicPr>
          <p:cNvPr id="15" name="Graphique 14" descr="Badge avec un remplissage uni">
            <a:extLst>
              <a:ext uri="{FF2B5EF4-FFF2-40B4-BE49-F238E27FC236}">
                <a16:creationId xmlns:a16="http://schemas.microsoft.com/office/drawing/2014/main" id="{41BC11F5-505A-4C98-B765-83AF027BF2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11985" y="3722857"/>
            <a:ext cx="914400" cy="914400"/>
          </a:xfrm>
          <a:prstGeom prst="rect">
            <a:avLst/>
          </a:prstGeom>
        </p:spPr>
      </p:pic>
      <p:pic>
        <p:nvPicPr>
          <p:cNvPr id="17" name="Graphique 16" descr="Badge 1 avec un remplissage uni">
            <a:extLst>
              <a:ext uri="{FF2B5EF4-FFF2-40B4-BE49-F238E27FC236}">
                <a16:creationId xmlns:a16="http://schemas.microsoft.com/office/drawing/2014/main" id="{3D53B6AD-655C-4DA8-B237-8F42509873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4785" y="2696063"/>
            <a:ext cx="914400" cy="914400"/>
          </a:xfrm>
          <a:prstGeom prst="rect">
            <a:avLst/>
          </a:prstGeom>
        </p:spPr>
      </p:pic>
      <p:sp>
        <p:nvSpPr>
          <p:cNvPr id="18" name="Espace réservé du contenu 4">
            <a:extLst>
              <a:ext uri="{FF2B5EF4-FFF2-40B4-BE49-F238E27FC236}">
                <a16:creationId xmlns:a16="http://schemas.microsoft.com/office/drawing/2014/main" id="{33BB3658-4EA3-45B3-8136-6790945F89C1}"/>
              </a:ext>
            </a:extLst>
          </p:cNvPr>
          <p:cNvSpPr txBox="1">
            <a:spLocks/>
          </p:cNvSpPr>
          <p:nvPr/>
        </p:nvSpPr>
        <p:spPr>
          <a:xfrm>
            <a:off x="2448404" y="5027498"/>
            <a:ext cx="7522859" cy="4539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BDDDC"/>
                </a:solidFill>
                <a:effectLst/>
                <a:uLnTx/>
                <a:uFillTx/>
                <a:latin typeface="Rajdhani" panose="02000000000000000000" pitchFamily="2" charset="0"/>
                <a:cs typeface="Rajdhani" panose="02000000000000000000" pitchFamily="2" charset="0"/>
              </a:rPr>
              <a:t>Rajouter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BDDDC"/>
                </a:solidFill>
                <a:effectLst/>
                <a:uLnTx/>
                <a:uFillTx/>
                <a:latin typeface="Rajdhani" panose="02000000000000000000" pitchFamily="2" charset="0"/>
                <a:cs typeface="Rajdhani" panose="02000000000000000000" pitchFamily="2" charset="0"/>
              </a:rPr>
              <a:t> des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8A0D9"/>
                </a:solidFill>
                <a:effectLst/>
                <a:uLnTx/>
                <a:uFillTx/>
                <a:latin typeface="Rajdhani" panose="02000000000000000000" pitchFamily="2" charset="0"/>
                <a:cs typeface="Rajdhani" panose="02000000000000000000" pitchFamily="2" charset="0"/>
              </a:rPr>
              <a:t>fonctionnalités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8A0D9"/>
                </a:solidFill>
                <a:effectLst/>
                <a:uLnTx/>
                <a:uFillTx/>
                <a:latin typeface="Rajdhani" panose="02000000000000000000" pitchFamily="2" charset="0"/>
                <a:cs typeface="Rajdhani" panose="02000000000000000000" pitchFamily="2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8A0D9"/>
                </a:solidFill>
                <a:effectLst/>
                <a:uLnTx/>
                <a:uFillTx/>
                <a:latin typeface="Rajdhani" panose="02000000000000000000" pitchFamily="2" charset="0"/>
                <a:cs typeface="Rajdhani" panose="02000000000000000000" pitchFamily="2" charset="0"/>
              </a:rPr>
              <a:t>demandées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8A0D9"/>
                </a:solidFill>
                <a:effectLst/>
                <a:uLnTx/>
                <a:uFillTx/>
                <a:latin typeface="Rajdhani" panose="02000000000000000000" pitchFamily="2" charset="0"/>
                <a:cs typeface="Rajdhani" panose="02000000000000000000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BDDDC"/>
                </a:solidFill>
                <a:effectLst/>
                <a:uLnTx/>
                <a:uFillTx/>
                <a:latin typeface="Rajdhani" panose="02000000000000000000" pitchFamily="2" charset="0"/>
                <a:cs typeface="Rajdhani" panose="02000000000000000000" pitchFamily="2" charset="0"/>
              </a:rPr>
              <a:t>pour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BDDDC"/>
                </a:solidFill>
                <a:effectLst/>
                <a:uLnTx/>
                <a:uFillTx/>
                <a:latin typeface="Rajdhani" panose="02000000000000000000" pitchFamily="2" charset="0"/>
                <a:cs typeface="Rajdhani" panose="02000000000000000000" pitchFamily="2" charset="0"/>
              </a:rPr>
              <a:t>intéresser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BDDDC"/>
                </a:solidFill>
                <a:effectLst/>
                <a:uLnTx/>
                <a:uFillTx/>
                <a:latin typeface="Rajdhani" panose="02000000000000000000" pitchFamily="2" charset="0"/>
                <a:cs typeface="Rajdhani" panose="02000000000000000000" pitchFamily="2" charset="0"/>
              </a:rPr>
              <a:t> les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BDDDC"/>
                </a:solidFill>
                <a:effectLst/>
                <a:uLnTx/>
                <a:uFillTx/>
                <a:latin typeface="Rajdhani" panose="02000000000000000000" pitchFamily="2" charset="0"/>
                <a:cs typeface="Rajdhani" panose="02000000000000000000" pitchFamily="2" charset="0"/>
              </a:rPr>
              <a:t>enseignants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DBDDDC"/>
              </a:solidFill>
              <a:effectLst/>
              <a:uLnTx/>
              <a:uFillTx/>
              <a:latin typeface="Rajdhani" panose="02000000000000000000" pitchFamily="2" charset="0"/>
              <a:cs typeface="Rajdhani" panose="02000000000000000000" pitchFamily="2" charset="0"/>
            </a:endParaRPr>
          </a:p>
        </p:txBody>
      </p:sp>
      <p:pic>
        <p:nvPicPr>
          <p:cNvPr id="19" name="Graphique 18" descr="Badge 3 avec un remplissage uni">
            <a:extLst>
              <a:ext uri="{FF2B5EF4-FFF2-40B4-BE49-F238E27FC236}">
                <a16:creationId xmlns:a16="http://schemas.microsoft.com/office/drawing/2014/main" id="{A1411EFE-82E4-4062-B647-61FBB57DF15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569185" y="4749652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216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/>
      <p:bldP spid="14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311207" y="435109"/>
            <a:ext cx="761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Grandes lignes V1</a:t>
            </a:r>
          </a:p>
        </p:txBody>
      </p:sp>
      <p:sp>
        <p:nvSpPr>
          <p:cNvPr id="8" name="Oval 5">
            <a:extLst>
              <a:ext uri="{FF2B5EF4-FFF2-40B4-BE49-F238E27FC236}">
                <a16:creationId xmlns:a16="http://schemas.microsoft.com/office/drawing/2014/main" id="{C4077585-4107-3FB5-F69E-699CCD29F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727" y="1141262"/>
            <a:ext cx="2739275" cy="2736287"/>
          </a:xfrm>
          <a:prstGeom prst="ellipse">
            <a:avLst/>
          </a:prstGeom>
          <a:solidFill>
            <a:srgbClr val="DBDDDC"/>
          </a:solidFill>
          <a:ln w="76200">
            <a:noFill/>
            <a:miter lim="400000"/>
            <a:headEnd/>
            <a:tailEnd/>
          </a:ln>
        </p:spPr>
        <p:txBody>
          <a:bodyPr wrap="square" lIns="38100" tIns="38100" rIns="38100" bIns="38100" anchor="ctr">
            <a:spAutoFit/>
          </a:bodyPr>
          <a:lstStyle/>
          <a:p>
            <a:pPr eaLnBrk="1"/>
            <a:endParaRPr lang="en-US" altLang="x-none" dirty="0"/>
          </a:p>
        </p:txBody>
      </p:sp>
      <p:sp>
        <p:nvSpPr>
          <p:cNvPr id="9" name="Oval 5">
            <a:extLst>
              <a:ext uri="{FF2B5EF4-FFF2-40B4-BE49-F238E27FC236}">
                <a16:creationId xmlns:a16="http://schemas.microsoft.com/office/drawing/2014/main" id="{C703E99D-E2EC-2D94-E536-058C1AB54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5997" y="1141262"/>
            <a:ext cx="2739275" cy="2736287"/>
          </a:xfrm>
          <a:prstGeom prst="ellipse">
            <a:avLst/>
          </a:prstGeom>
          <a:solidFill>
            <a:srgbClr val="48A0D9"/>
          </a:solidFill>
          <a:ln w="76200">
            <a:noFill/>
            <a:miter lim="400000"/>
            <a:headEnd/>
            <a:tailEnd/>
          </a:ln>
        </p:spPr>
        <p:txBody>
          <a:bodyPr wrap="square" lIns="38100" tIns="38100" rIns="38100" bIns="38100" anchor="ctr">
            <a:spAutoFit/>
          </a:bodyPr>
          <a:lstStyle/>
          <a:p>
            <a:pPr eaLnBrk="1"/>
            <a:endParaRPr lang="en-US" altLang="x-none" dirty="0"/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065957DF-962E-EE1C-E8AD-836D231A8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728" y="3862570"/>
            <a:ext cx="2739275" cy="2736287"/>
          </a:xfrm>
          <a:prstGeom prst="ellipse">
            <a:avLst/>
          </a:prstGeom>
          <a:solidFill>
            <a:srgbClr val="48A0D9"/>
          </a:solidFill>
          <a:ln w="76200">
            <a:noFill/>
            <a:miter lim="400000"/>
            <a:headEnd/>
            <a:tailEnd/>
          </a:ln>
        </p:spPr>
        <p:txBody>
          <a:bodyPr wrap="square" lIns="38100" tIns="38100" rIns="38100" bIns="38100" anchor="ctr">
            <a:spAutoFit/>
          </a:bodyPr>
          <a:lstStyle/>
          <a:p>
            <a:pPr eaLnBrk="1"/>
            <a:endParaRPr lang="en-US" altLang="x-none" dirty="0"/>
          </a:p>
        </p:txBody>
      </p:sp>
      <p:sp>
        <p:nvSpPr>
          <p:cNvPr id="11" name="Oval 5">
            <a:extLst>
              <a:ext uri="{FF2B5EF4-FFF2-40B4-BE49-F238E27FC236}">
                <a16:creationId xmlns:a16="http://schemas.microsoft.com/office/drawing/2014/main" id="{F14B3043-EC9C-03A1-3ED6-A9055BE8B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5999" y="3862570"/>
            <a:ext cx="2739275" cy="2736287"/>
          </a:xfrm>
          <a:prstGeom prst="ellipse">
            <a:avLst/>
          </a:prstGeom>
          <a:solidFill>
            <a:srgbClr val="DBDDDC"/>
          </a:solidFill>
          <a:ln w="76200">
            <a:noFill/>
            <a:miter lim="400000"/>
            <a:headEnd/>
            <a:tailEnd/>
          </a:ln>
        </p:spPr>
        <p:txBody>
          <a:bodyPr wrap="square" lIns="38100" tIns="38100" rIns="38100" bIns="38100" anchor="ctr">
            <a:spAutoFit/>
          </a:bodyPr>
          <a:lstStyle/>
          <a:p>
            <a:pPr eaLnBrk="1"/>
            <a:endParaRPr lang="en-US" altLang="x-none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E058C328-8BD3-2A0E-2E31-5E1270F2D2F5}"/>
              </a:ext>
            </a:extLst>
          </p:cNvPr>
          <p:cNvGrpSpPr/>
          <p:nvPr/>
        </p:nvGrpSpPr>
        <p:grpSpPr>
          <a:xfrm>
            <a:off x="4300167" y="4492983"/>
            <a:ext cx="861169" cy="1223759"/>
            <a:chOff x="4436078" y="2199184"/>
            <a:chExt cx="761340" cy="1081896"/>
          </a:xfrm>
        </p:grpSpPr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AFB025A2-089D-8A2C-D445-0E3AAA31ED9E}"/>
                </a:ext>
              </a:extLst>
            </p:cNvPr>
            <p:cNvSpPr txBox="1"/>
            <p:nvPr/>
          </p:nvSpPr>
          <p:spPr>
            <a:xfrm>
              <a:off x="4436078" y="2954562"/>
              <a:ext cx="747138" cy="3265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cap="small" dirty="0">
                  <a:solidFill>
                    <a:schemeClr val="bg1"/>
                  </a:solidFill>
                  <a:latin typeface="Orbitron" panose="02000000000000000000" pitchFamily="2" charset="0"/>
                </a:rPr>
                <a:t>Trier</a:t>
              </a:r>
            </a:p>
          </p:txBody>
        </p:sp>
        <p:pic>
          <p:nvPicPr>
            <p:cNvPr id="14" name="Graphique 13">
              <a:extLst>
                <a:ext uri="{FF2B5EF4-FFF2-40B4-BE49-F238E27FC236}">
                  <a16:creationId xmlns:a16="http://schemas.microsoft.com/office/drawing/2014/main" id="{1156C20E-9FDC-5CC2-79C3-3ED27FF40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8304" y="2199184"/>
              <a:ext cx="729114" cy="650052"/>
            </a:xfrm>
            <a:prstGeom prst="rect">
              <a:avLst/>
            </a:prstGeom>
          </p:spPr>
        </p:pic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8D134C0F-A0CC-8AEB-65BB-3A6598FFEC60}"/>
              </a:ext>
            </a:extLst>
          </p:cNvPr>
          <p:cNvGrpSpPr/>
          <p:nvPr/>
        </p:nvGrpSpPr>
        <p:grpSpPr>
          <a:xfrm>
            <a:off x="3706314" y="1829225"/>
            <a:ext cx="2060179" cy="1166205"/>
            <a:chOff x="6320699" y="2250064"/>
            <a:chExt cx="1821358" cy="1031016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29C05B6F-6418-D2AF-819B-2F2B0B6CD685}"/>
                </a:ext>
              </a:extLst>
            </p:cNvPr>
            <p:cNvSpPr txBox="1"/>
            <p:nvPr/>
          </p:nvSpPr>
          <p:spPr>
            <a:xfrm>
              <a:off x="6320699" y="2954562"/>
              <a:ext cx="1821358" cy="3265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cap="small" dirty="0">
                  <a:solidFill>
                    <a:srgbClr val="124F6E"/>
                  </a:solidFill>
                  <a:latin typeface="Orbitron" panose="02000000000000000000" pitchFamily="2" charset="0"/>
                </a:rPr>
                <a:t>Vision globale</a:t>
              </a:r>
            </a:p>
          </p:txBody>
        </p:sp>
        <p:pic>
          <p:nvPicPr>
            <p:cNvPr id="17" name="Graphique 16" descr="Réseau avec un remplissage uni">
              <a:extLst>
                <a:ext uri="{FF2B5EF4-FFF2-40B4-BE49-F238E27FC236}">
                  <a16:creationId xmlns:a16="http://schemas.microsoft.com/office/drawing/2014/main" id="{F42272FA-5BDA-3C25-269F-AC9EF2608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889935" y="2250064"/>
              <a:ext cx="682874" cy="682874"/>
            </a:xfrm>
            <a:prstGeom prst="rect">
              <a:avLst/>
            </a:prstGeom>
          </p:spPr>
        </p:pic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17F8B28D-C762-6533-32AC-1A3FF76EF02C}"/>
              </a:ext>
            </a:extLst>
          </p:cNvPr>
          <p:cNvGrpSpPr/>
          <p:nvPr/>
        </p:nvGrpSpPr>
        <p:grpSpPr>
          <a:xfrm>
            <a:off x="6889206" y="1850290"/>
            <a:ext cx="1152880" cy="1145140"/>
            <a:chOff x="4300032" y="4869182"/>
            <a:chExt cx="1019236" cy="1012393"/>
          </a:xfrm>
        </p:grpSpPr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701536F4-1639-D745-5E60-497293C9E3E1}"/>
                </a:ext>
              </a:extLst>
            </p:cNvPr>
            <p:cNvSpPr txBox="1"/>
            <p:nvPr/>
          </p:nvSpPr>
          <p:spPr>
            <a:xfrm>
              <a:off x="4300032" y="5555057"/>
              <a:ext cx="1019236" cy="3265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cap="small" dirty="0">
                  <a:solidFill>
                    <a:schemeClr val="bg1"/>
                  </a:solidFill>
                  <a:latin typeface="Orbitron" panose="02000000000000000000" pitchFamily="2" charset="0"/>
                </a:rPr>
                <a:t>fichiers</a:t>
              </a:r>
            </a:p>
          </p:txBody>
        </p:sp>
        <p:pic>
          <p:nvPicPr>
            <p:cNvPr id="20" name="Graphique 19" descr="Mille avec un remplissage uni">
              <a:extLst>
                <a:ext uri="{FF2B5EF4-FFF2-40B4-BE49-F238E27FC236}">
                  <a16:creationId xmlns:a16="http://schemas.microsoft.com/office/drawing/2014/main" id="{3A9316E1-7460-55CC-87B8-F3B0D53D4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483614" y="4869182"/>
              <a:ext cx="619606" cy="619606"/>
            </a:xfrm>
            <a:prstGeom prst="rect">
              <a:avLst/>
            </a:prstGeom>
          </p:spPr>
        </p:pic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60711E8C-FEDD-25BD-C63D-D2290457B319}"/>
              </a:ext>
            </a:extLst>
          </p:cNvPr>
          <p:cNvGrpSpPr/>
          <p:nvPr/>
        </p:nvGrpSpPr>
        <p:grpSpPr>
          <a:xfrm>
            <a:off x="6756958" y="4670082"/>
            <a:ext cx="1417376" cy="1084134"/>
            <a:chOff x="6604844" y="4623694"/>
            <a:chExt cx="1253071" cy="958459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3740D23B-0868-40CC-1A9E-59139B2A58E3}"/>
                </a:ext>
              </a:extLst>
            </p:cNvPr>
            <p:cNvSpPr txBox="1"/>
            <p:nvPr/>
          </p:nvSpPr>
          <p:spPr>
            <a:xfrm>
              <a:off x="6604844" y="5255635"/>
              <a:ext cx="1253071" cy="3265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cap="small" dirty="0">
                  <a:solidFill>
                    <a:srgbClr val="124F6E"/>
                  </a:solidFill>
                  <a:latin typeface="Orbitron" panose="02000000000000000000" pitchFamily="2" charset="0"/>
                </a:rPr>
                <a:t>Rapports</a:t>
              </a:r>
            </a:p>
          </p:txBody>
        </p:sp>
        <p:pic>
          <p:nvPicPr>
            <p:cNvPr id="23" name="Graphique 22">
              <a:extLst>
                <a:ext uri="{FF2B5EF4-FFF2-40B4-BE49-F238E27FC236}">
                  <a16:creationId xmlns:a16="http://schemas.microsoft.com/office/drawing/2014/main" id="{9E2A28C1-BD61-0C5E-5B23-70C590868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6799" y="4623694"/>
              <a:ext cx="619607" cy="551837"/>
            </a:xfrm>
            <a:prstGeom prst="rect">
              <a:avLst/>
            </a:prstGeom>
          </p:spPr>
        </p:pic>
      </p:grpSp>
      <p:sp>
        <p:nvSpPr>
          <p:cNvPr id="31" name="ZoneTexte 30">
            <a:extLst>
              <a:ext uri="{FF2B5EF4-FFF2-40B4-BE49-F238E27FC236}">
                <a16:creationId xmlns:a16="http://schemas.microsoft.com/office/drawing/2014/main" id="{A36FCFBF-6D90-B66B-03D7-2A8162E0AFCD}"/>
              </a:ext>
            </a:extLst>
          </p:cNvPr>
          <p:cNvSpPr txBox="1"/>
          <p:nvPr/>
        </p:nvSpPr>
        <p:spPr>
          <a:xfrm>
            <a:off x="505873" y="1990422"/>
            <a:ext cx="2422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  <a:buSzPct val="70000"/>
            </a:pPr>
            <a:r>
              <a:rPr lang="en-US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Donner </a:t>
            </a:r>
            <a:r>
              <a:rPr lang="en-US" dirty="0" err="1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une</a:t>
            </a:r>
            <a:r>
              <a:rPr lang="en-US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vue</a:t>
            </a:r>
            <a:r>
              <a:rPr lang="en-US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d’ensemble</a:t>
            </a:r>
            <a:r>
              <a:rPr lang="en-US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tous</a:t>
            </a:r>
            <a:r>
              <a:rPr lang="en-US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 les </a:t>
            </a:r>
            <a:r>
              <a:rPr lang="en-US" dirty="0" err="1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cours</a:t>
            </a:r>
            <a:r>
              <a:rPr lang="en-US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l’enseignant</a:t>
            </a:r>
            <a:endParaRPr lang="en-US" dirty="0">
              <a:solidFill>
                <a:schemeClr val="bg1"/>
              </a:solidFill>
              <a:latin typeface="Rajdhani" panose="02000000000000000000" pitchFamily="2" charset="0"/>
              <a:ea typeface="Noto Sans" panose="020B0502040504090204" pitchFamily="34" charset="0"/>
              <a:cs typeface="Rajdhani" panose="02000000000000000000" pitchFamily="2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1340A1E-0DE2-3F76-AB2F-C360E5083EF5}"/>
              </a:ext>
            </a:extLst>
          </p:cNvPr>
          <p:cNvSpPr txBox="1"/>
          <p:nvPr/>
        </p:nvSpPr>
        <p:spPr>
          <a:xfrm>
            <a:off x="505873" y="4670082"/>
            <a:ext cx="2422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  <a:buSzPct val="70000"/>
            </a:pPr>
            <a:r>
              <a:rPr lang="en-US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Simplifier le tri et le ménage (corbeille et </a:t>
            </a:r>
            <a:r>
              <a:rPr lang="en-US" dirty="0" err="1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réinitialisation</a:t>
            </a:r>
            <a:r>
              <a:rPr lang="en-US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)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CEFE698C-33B6-E574-30A4-ED395BC09AFE}"/>
              </a:ext>
            </a:extLst>
          </p:cNvPr>
          <p:cNvSpPr txBox="1"/>
          <p:nvPr/>
        </p:nvSpPr>
        <p:spPr>
          <a:xfrm>
            <a:off x="9294858" y="1990422"/>
            <a:ext cx="2422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  <a:buSzPct val="70000"/>
            </a:pPr>
            <a:r>
              <a:rPr lang="en-US" dirty="0" err="1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Analyser</a:t>
            </a:r>
            <a:r>
              <a:rPr lang="en-US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 et </a:t>
            </a:r>
            <a:r>
              <a:rPr lang="en-US" dirty="0" err="1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cibler</a:t>
            </a:r>
            <a:r>
              <a:rPr lang="en-US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 les </a:t>
            </a:r>
            <a:r>
              <a:rPr lang="en-US" dirty="0" err="1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fichiers</a:t>
            </a:r>
            <a:r>
              <a:rPr lang="en-US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problématiques</a:t>
            </a:r>
            <a:endParaRPr lang="en-US" dirty="0">
              <a:solidFill>
                <a:schemeClr val="bg1"/>
              </a:solidFill>
              <a:latin typeface="Rajdhani" panose="02000000000000000000" pitchFamily="2" charset="0"/>
              <a:ea typeface="Noto Sans" panose="020B0502040504090204" pitchFamily="34" charset="0"/>
              <a:cs typeface="Rajdhani" panose="02000000000000000000" pitchFamily="2" charset="0"/>
            </a:endParaRPr>
          </a:p>
          <a:p>
            <a:pPr>
              <a:buClr>
                <a:schemeClr val="bg1"/>
              </a:buClr>
              <a:buSzPct val="70000"/>
            </a:pPr>
            <a:r>
              <a:rPr lang="en-US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(étude de la BDD)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CB00090F-7BF2-3140-F06D-D7A19DD6D3F3}"/>
              </a:ext>
            </a:extLst>
          </p:cNvPr>
          <p:cNvSpPr txBox="1"/>
          <p:nvPr/>
        </p:nvSpPr>
        <p:spPr>
          <a:xfrm>
            <a:off x="9294858" y="4670082"/>
            <a:ext cx="2422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  <a:buSzPct val="70000"/>
            </a:pPr>
            <a:r>
              <a:rPr lang="en-US" dirty="0" err="1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Produire</a:t>
            </a:r>
            <a:r>
              <a:rPr lang="en-US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 un rapport “</a:t>
            </a:r>
            <a:r>
              <a:rPr lang="en-US" dirty="0" err="1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en</a:t>
            </a:r>
            <a:r>
              <a:rPr lang="en-US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 direct” pour </a:t>
            </a:r>
            <a:r>
              <a:rPr lang="en-US" dirty="0" err="1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chaque</a:t>
            </a:r>
            <a:r>
              <a:rPr lang="en-US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  </a:t>
            </a:r>
            <a:r>
              <a:rPr lang="en-US" dirty="0" err="1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cours</a:t>
            </a:r>
            <a:r>
              <a:rPr lang="en-US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 sur les </a:t>
            </a:r>
            <a:r>
              <a:rPr lang="en-US" dirty="0" err="1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critères</a:t>
            </a:r>
            <a:r>
              <a:rPr lang="en-US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retenus</a:t>
            </a:r>
            <a:r>
              <a:rPr lang="en-US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 + logs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CA1D6E15-0A3E-B164-9C43-3C92AFC1C1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503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">
            <a:extLst>
              <a:ext uri="{FF2B5EF4-FFF2-40B4-BE49-F238E27FC236}">
                <a16:creationId xmlns:a16="http://schemas.microsoft.com/office/drawing/2014/main" id="{4BDDE9B8-21B7-E326-EBA9-49BD0C67E4D5}"/>
              </a:ext>
            </a:extLst>
          </p:cNvPr>
          <p:cNvSpPr/>
          <p:nvPr/>
        </p:nvSpPr>
        <p:spPr>
          <a:xfrm>
            <a:off x="1" y="1444811"/>
            <a:ext cx="6383339" cy="2701390"/>
          </a:xfrm>
          <a:prstGeom prst="rect">
            <a:avLst/>
          </a:prstGeom>
          <a:solidFill>
            <a:srgbClr val="48A0D9"/>
          </a:solidFill>
          <a:ln w="3175">
            <a:miter lim="400000"/>
          </a:ln>
        </p:spPr>
        <p:txBody>
          <a:bodyPr lIns="38100" tIns="38100" rIns="38100" bIns="381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>
              <a:solidFill>
                <a:srgbClr val="124F6E"/>
              </a:solidFill>
            </a:endParaRPr>
          </a:p>
        </p:txBody>
      </p:sp>
      <p:sp>
        <p:nvSpPr>
          <p:cNvPr id="14" name="Rectangle">
            <a:extLst>
              <a:ext uri="{FF2B5EF4-FFF2-40B4-BE49-F238E27FC236}">
                <a16:creationId xmlns:a16="http://schemas.microsoft.com/office/drawing/2014/main" id="{D4FD1B07-F958-A573-3795-9494A56ACDF0}"/>
              </a:ext>
            </a:extLst>
          </p:cNvPr>
          <p:cNvSpPr/>
          <p:nvPr/>
        </p:nvSpPr>
        <p:spPr>
          <a:xfrm>
            <a:off x="1" y="4142377"/>
            <a:ext cx="6383339" cy="2715622"/>
          </a:xfrm>
          <a:prstGeom prst="rect">
            <a:avLst/>
          </a:prstGeom>
          <a:solidFill>
            <a:srgbClr val="DBDDDC"/>
          </a:solidFill>
          <a:ln w="3175">
            <a:miter lim="400000"/>
          </a:ln>
        </p:spPr>
        <p:txBody>
          <a:bodyPr lIns="38100" tIns="38100" rIns="38100" bIns="381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3000" dirty="0">
              <a:solidFill>
                <a:srgbClr val="DBDDDC"/>
              </a:solidFill>
              <a:latin typeface="Helvetica Light"/>
            </a:endParaRPr>
          </a:p>
        </p:txBody>
      </p:sp>
      <p:sp>
        <p:nvSpPr>
          <p:cNvPr id="15" name="Rectangle">
            <a:extLst>
              <a:ext uri="{FF2B5EF4-FFF2-40B4-BE49-F238E27FC236}">
                <a16:creationId xmlns:a16="http://schemas.microsoft.com/office/drawing/2014/main" id="{F2152570-5BE0-FAF2-A47A-AFC8D95FBADA}"/>
              </a:ext>
            </a:extLst>
          </p:cNvPr>
          <p:cNvSpPr/>
          <p:nvPr/>
        </p:nvSpPr>
        <p:spPr>
          <a:xfrm>
            <a:off x="6381918" y="1444811"/>
            <a:ext cx="5808660" cy="2715622"/>
          </a:xfrm>
          <a:prstGeom prst="rect">
            <a:avLst/>
          </a:prstGeom>
          <a:solidFill>
            <a:srgbClr val="DBDDDC"/>
          </a:solidFill>
          <a:ln w="3175">
            <a:miter lim="400000"/>
          </a:ln>
        </p:spPr>
        <p:txBody>
          <a:bodyPr lIns="38100" tIns="38100" rIns="38100" bIns="381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>
              <a:solidFill>
                <a:srgbClr val="DBDDDC"/>
              </a:solidFill>
            </a:endParaRPr>
          </a:p>
        </p:txBody>
      </p:sp>
      <p:sp>
        <p:nvSpPr>
          <p:cNvPr id="16" name="Rectangle">
            <a:extLst>
              <a:ext uri="{FF2B5EF4-FFF2-40B4-BE49-F238E27FC236}">
                <a16:creationId xmlns:a16="http://schemas.microsoft.com/office/drawing/2014/main" id="{CDBF83BA-B748-7955-DE2C-3803DBE53F51}"/>
              </a:ext>
            </a:extLst>
          </p:cNvPr>
          <p:cNvSpPr/>
          <p:nvPr/>
        </p:nvSpPr>
        <p:spPr>
          <a:xfrm>
            <a:off x="6383339" y="4142377"/>
            <a:ext cx="5808661" cy="2701389"/>
          </a:xfrm>
          <a:prstGeom prst="rect">
            <a:avLst/>
          </a:prstGeom>
          <a:solidFill>
            <a:srgbClr val="124F6E"/>
          </a:solidFill>
          <a:ln w="3175">
            <a:miter lim="400000"/>
          </a:ln>
        </p:spPr>
        <p:txBody>
          <a:bodyPr lIns="38100" tIns="38100" rIns="38100" bIns="381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311207" y="435109"/>
            <a:ext cx="761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Les critères des rapports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BCFE0AF-F1A0-2859-77F9-763875ECDA6E}"/>
              </a:ext>
            </a:extLst>
          </p:cNvPr>
          <p:cNvSpPr txBox="1"/>
          <p:nvPr/>
        </p:nvSpPr>
        <p:spPr>
          <a:xfrm>
            <a:off x="2144625" y="5043724"/>
            <a:ext cx="8271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dirty="0">
                <a:solidFill>
                  <a:schemeClr val="bg1"/>
                </a:solidFill>
                <a:latin typeface="Broadway" panose="04040905080B02020502" pitchFamily="82" charset="0"/>
                <a:ea typeface="Noto Sans" panose="020B0502040504090204" pitchFamily="34" charset="0"/>
                <a:cs typeface="Browallia New" panose="020B0604020202020204" pitchFamily="34" charset="-34"/>
              </a:rPr>
              <a:t> 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F428A422-F8A3-526D-47BD-DFDB9CB5FDB7}"/>
              </a:ext>
            </a:extLst>
          </p:cNvPr>
          <p:cNvGrpSpPr/>
          <p:nvPr/>
        </p:nvGrpSpPr>
        <p:grpSpPr>
          <a:xfrm>
            <a:off x="6686550" y="1907552"/>
            <a:ext cx="4490069" cy="1262822"/>
            <a:chOff x="1311207" y="2411968"/>
            <a:chExt cx="4490069" cy="1262822"/>
          </a:xfrm>
        </p:grpSpPr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462240B9-F150-B691-4746-9F680680A814}"/>
                </a:ext>
              </a:extLst>
            </p:cNvPr>
            <p:cNvSpPr txBox="1"/>
            <p:nvPr/>
          </p:nvSpPr>
          <p:spPr>
            <a:xfrm>
              <a:off x="1311207" y="2411968"/>
              <a:ext cx="44900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rgbClr val="124F6E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Les problèmes de visites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8E86D829-3E62-742E-22C5-D8A5DE56FE2C}"/>
                </a:ext>
              </a:extLst>
            </p:cNvPr>
            <p:cNvSpPr txBox="1"/>
            <p:nvPr/>
          </p:nvSpPr>
          <p:spPr>
            <a:xfrm>
              <a:off x="1311207" y="3028459"/>
              <a:ext cx="44900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124F6E"/>
                </a:buClr>
                <a:buSzPct val="70000"/>
                <a:buFont typeface="Marlett" pitchFamily="2" charset="2"/>
                <a:buChar char=""/>
              </a:pPr>
              <a:r>
                <a:rPr lang="fr-FR" dirty="0">
                  <a:solidFill>
                    <a:srgbClr val="124F6E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Pas de visites d’étudiants</a:t>
              </a:r>
            </a:p>
            <a:p>
              <a:pPr marL="285750" indent="-285750">
                <a:buClr>
                  <a:srgbClr val="124F6E"/>
                </a:buClr>
                <a:buSzPct val="70000"/>
                <a:buFont typeface="Marlett" pitchFamily="2" charset="2"/>
                <a:buChar char=""/>
              </a:pPr>
              <a:r>
                <a:rPr lang="fr-FR" dirty="0">
                  <a:solidFill>
                    <a:srgbClr val="124F6E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Pas de visites d’enseignants</a:t>
              </a: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CA460C68-CF7A-9A50-FCE5-7988C99C6443}"/>
              </a:ext>
            </a:extLst>
          </p:cNvPr>
          <p:cNvGrpSpPr/>
          <p:nvPr/>
        </p:nvGrpSpPr>
        <p:grpSpPr>
          <a:xfrm>
            <a:off x="313178" y="4487265"/>
            <a:ext cx="4490069" cy="1262822"/>
            <a:chOff x="1311207" y="2411968"/>
            <a:chExt cx="4490069" cy="1262822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2D6D47BD-A43E-C25D-860E-643FBE10DDAE}"/>
                </a:ext>
              </a:extLst>
            </p:cNvPr>
            <p:cNvSpPr txBox="1"/>
            <p:nvPr/>
          </p:nvSpPr>
          <p:spPr>
            <a:xfrm>
              <a:off x="1311207" y="2411968"/>
              <a:ext cx="44900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rgbClr val="124F6E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Les cours vides / morts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BF9C6CED-58BF-17B8-A322-08489B17C799}"/>
                </a:ext>
              </a:extLst>
            </p:cNvPr>
            <p:cNvSpPr txBox="1"/>
            <p:nvPr/>
          </p:nvSpPr>
          <p:spPr>
            <a:xfrm>
              <a:off x="1311207" y="3028459"/>
              <a:ext cx="44900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124F6E"/>
                </a:buClr>
                <a:buSzPct val="70000"/>
                <a:buFont typeface="Marlett" pitchFamily="2" charset="2"/>
                <a:buChar char=""/>
              </a:pPr>
              <a:r>
                <a:rPr lang="fr-FR" dirty="0">
                  <a:solidFill>
                    <a:srgbClr val="124F6E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Pas d’inscrits</a:t>
              </a:r>
            </a:p>
            <a:p>
              <a:pPr marL="285750" indent="-285750">
                <a:buClr>
                  <a:srgbClr val="124F6E"/>
                </a:buClr>
                <a:buSzPct val="70000"/>
                <a:buFont typeface="Marlett" pitchFamily="2" charset="2"/>
                <a:buChar char=""/>
              </a:pPr>
              <a:r>
                <a:rPr lang="fr-FR" dirty="0">
                  <a:solidFill>
                    <a:srgbClr val="124F6E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Pas d’activités/ressources</a:t>
              </a: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B74EEF69-46AC-B28B-FF41-EB8C876FA3F3}"/>
              </a:ext>
            </a:extLst>
          </p:cNvPr>
          <p:cNvGrpSpPr/>
          <p:nvPr/>
        </p:nvGrpSpPr>
        <p:grpSpPr>
          <a:xfrm>
            <a:off x="6686550" y="4487265"/>
            <a:ext cx="5418365" cy="1539821"/>
            <a:chOff x="1311207" y="2411968"/>
            <a:chExt cx="5418365" cy="1539821"/>
          </a:xfrm>
        </p:grpSpPr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FEB6F286-31B2-F477-05C1-FB52EB521745}"/>
                </a:ext>
              </a:extLst>
            </p:cNvPr>
            <p:cNvSpPr txBox="1"/>
            <p:nvPr/>
          </p:nvSpPr>
          <p:spPr>
            <a:xfrm>
              <a:off x="1311207" y="2411968"/>
              <a:ext cx="54183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Les activités ciblées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93518E01-4252-33B0-21D9-826F29D0B217}"/>
                </a:ext>
              </a:extLst>
            </p:cNvPr>
            <p:cNvSpPr txBox="1"/>
            <p:nvPr/>
          </p:nvSpPr>
          <p:spPr>
            <a:xfrm>
              <a:off x="1311207" y="3028459"/>
              <a:ext cx="44900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bg1"/>
                </a:buClr>
                <a:buSzPct val="70000"/>
                <a:buFont typeface="Marlett" pitchFamily="2" charset="2"/>
                <a:buChar char=""/>
              </a:pPr>
              <a:r>
                <a:rPr lang="fr-FR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Ressources et dossiers</a:t>
              </a:r>
            </a:p>
            <a:p>
              <a:pPr marL="285750" indent="-285750">
                <a:buClr>
                  <a:schemeClr val="bg1"/>
                </a:buClr>
                <a:buSzPct val="70000"/>
                <a:buFont typeface="Marlett" pitchFamily="2" charset="2"/>
                <a:buChar char=""/>
              </a:pPr>
              <a:r>
                <a:rPr lang="fr-FR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Etiquettes (vidéos)</a:t>
              </a:r>
            </a:p>
            <a:p>
              <a:pPr marL="285750" indent="-285750">
                <a:buClr>
                  <a:schemeClr val="bg1"/>
                </a:buClr>
                <a:buSzPct val="70000"/>
                <a:buFont typeface="Marlett" pitchFamily="2" charset="2"/>
                <a:buChar char=""/>
              </a:pPr>
              <a:r>
                <a:rPr lang="fr-FR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Forums et devoirs</a:t>
              </a: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B5EFFCDC-38EA-51AB-C060-590909678B69}"/>
              </a:ext>
            </a:extLst>
          </p:cNvPr>
          <p:cNvGrpSpPr/>
          <p:nvPr/>
        </p:nvGrpSpPr>
        <p:grpSpPr>
          <a:xfrm>
            <a:off x="313178" y="1907552"/>
            <a:ext cx="5418365" cy="1816820"/>
            <a:chOff x="1311207" y="2411968"/>
            <a:chExt cx="5418365" cy="1816820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1D896973-1489-19B2-A94A-3A355F57D3B2}"/>
                </a:ext>
              </a:extLst>
            </p:cNvPr>
            <p:cNvSpPr txBox="1"/>
            <p:nvPr/>
          </p:nvSpPr>
          <p:spPr>
            <a:xfrm>
              <a:off x="1311207" y="2411968"/>
              <a:ext cx="54183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Les soucis de fichiers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F5F8FF5E-3B38-1C81-F65C-4012DE5FB414}"/>
                </a:ext>
              </a:extLst>
            </p:cNvPr>
            <p:cNvSpPr txBox="1"/>
            <p:nvPr/>
          </p:nvSpPr>
          <p:spPr>
            <a:xfrm>
              <a:off x="1311207" y="3028459"/>
              <a:ext cx="44900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bg1"/>
                </a:buClr>
                <a:buSzPct val="70000"/>
                <a:buFont typeface="Marlett" pitchFamily="2" charset="2"/>
                <a:buChar char=""/>
              </a:pPr>
              <a:r>
                <a:rPr lang="fr-FR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Cours/fichiers trop lourds</a:t>
              </a:r>
            </a:p>
            <a:p>
              <a:pPr marL="285750" indent="-285750">
                <a:buClr>
                  <a:schemeClr val="bg1"/>
                </a:buClr>
                <a:buSzPct val="70000"/>
                <a:buFont typeface="Marlett" pitchFamily="2" charset="2"/>
                <a:buChar char=""/>
              </a:pPr>
              <a:r>
                <a:rPr lang="fr-FR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Vidéos à déplacer sur la Web TV</a:t>
              </a:r>
            </a:p>
            <a:p>
              <a:pPr marL="285750" indent="-285750">
                <a:buClr>
                  <a:schemeClr val="bg1"/>
                </a:buClr>
                <a:buSzPct val="70000"/>
                <a:buFont typeface="Marlett" pitchFamily="2" charset="2"/>
                <a:buChar char=""/>
              </a:pPr>
              <a:r>
                <a:rPr lang="fr-FR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Devoirs orphelins  / non vidés</a:t>
              </a:r>
              <a:br>
                <a:rPr lang="fr-FR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</a:br>
              <a:r>
                <a:rPr lang="fr-FR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(153 Go – 77 000 fichiers)</a:t>
              </a:r>
            </a:p>
          </p:txBody>
        </p:sp>
      </p:grpSp>
      <p:pic>
        <p:nvPicPr>
          <p:cNvPr id="6" name="Graphique 5">
            <a:extLst>
              <a:ext uri="{FF2B5EF4-FFF2-40B4-BE49-F238E27FC236}">
                <a16:creationId xmlns:a16="http://schemas.microsoft.com/office/drawing/2014/main" id="{027FE7D1-2DCC-303F-FF11-D1003A80B5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380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311207" y="435109"/>
            <a:ext cx="761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Démonstration V1 (prod)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7AE55FE-BE8B-7791-02C1-08E5B28A6D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3" y="2528334"/>
            <a:ext cx="7228114" cy="406872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61273F4D-870E-237A-1049-31177A21B9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  <p:sp>
        <p:nvSpPr>
          <p:cNvPr id="6" name="Google Shape;1634;p63">
            <a:extLst>
              <a:ext uri="{FF2B5EF4-FFF2-40B4-BE49-F238E27FC236}">
                <a16:creationId xmlns:a16="http://schemas.microsoft.com/office/drawing/2014/main" id="{471A7AFA-017D-4988-9FB3-0E8CF1C1BE8A}"/>
              </a:ext>
            </a:extLst>
          </p:cNvPr>
          <p:cNvSpPr/>
          <p:nvPr/>
        </p:nvSpPr>
        <p:spPr>
          <a:xfrm>
            <a:off x="4593772" y="1773921"/>
            <a:ext cx="1828800" cy="584775"/>
          </a:xfrm>
          <a:custGeom>
            <a:avLst/>
            <a:gdLst/>
            <a:ahLst/>
            <a:cxnLst/>
            <a:rect l="l" t="t" r="r" b="b"/>
            <a:pathLst>
              <a:path w="16269" h="9064" extrusionOk="0">
                <a:moveTo>
                  <a:pt x="428" y="0"/>
                </a:moveTo>
                <a:cubicBezTo>
                  <a:pt x="193" y="0"/>
                  <a:pt x="2" y="191"/>
                  <a:pt x="2" y="428"/>
                </a:cubicBezTo>
                <a:lnTo>
                  <a:pt x="2" y="6900"/>
                </a:lnTo>
                <a:cubicBezTo>
                  <a:pt x="1" y="7136"/>
                  <a:pt x="193" y="7328"/>
                  <a:pt x="428" y="7328"/>
                </a:cubicBezTo>
                <a:lnTo>
                  <a:pt x="12834" y="7328"/>
                </a:lnTo>
                <a:lnTo>
                  <a:pt x="13836" y="9064"/>
                </a:lnTo>
                <a:lnTo>
                  <a:pt x="14839" y="7328"/>
                </a:lnTo>
                <a:lnTo>
                  <a:pt x="15839" y="7328"/>
                </a:lnTo>
                <a:cubicBezTo>
                  <a:pt x="16076" y="7328"/>
                  <a:pt x="16269" y="7137"/>
                  <a:pt x="16269" y="6900"/>
                </a:cubicBezTo>
                <a:lnTo>
                  <a:pt x="16269" y="428"/>
                </a:lnTo>
                <a:cubicBezTo>
                  <a:pt x="16267" y="191"/>
                  <a:pt x="16076" y="0"/>
                  <a:pt x="15839" y="0"/>
                </a:cubicBezTo>
                <a:close/>
              </a:path>
            </a:pathLst>
          </a:custGeom>
          <a:noFill/>
          <a:ln w="9525" cap="flat" cmpd="sng">
            <a:solidFill>
              <a:srgbClr val="DBDD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rgbClr val="FFFFFF"/>
                </a:solidFill>
                <a:latin typeface="Rajdhani" panose="02000000000000000000" pitchFamily="2" charset="0"/>
                <a:cs typeface="Rajdhani" panose="02000000000000000000" pitchFamily="2" charset="0"/>
              </a:rPr>
              <a:t>,,,</a:t>
            </a:r>
            <a:endParaRPr dirty="0">
              <a:solidFill>
                <a:srgbClr val="FFFFFF"/>
              </a:solidFill>
              <a:latin typeface="Rajdhani" panose="02000000000000000000" pitchFamily="2" charset="0"/>
              <a:cs typeface="Rajdhani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68494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2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</TotalTime>
  <Words>520</Words>
  <Application>Microsoft Office PowerPoint</Application>
  <PresentationFormat>Grand écran</PresentationFormat>
  <Paragraphs>108</Paragraphs>
  <Slides>27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9" baseType="lpstr">
      <vt:lpstr>Arial</vt:lpstr>
      <vt:lpstr>Broadway</vt:lpstr>
      <vt:lpstr>Browallia New</vt:lpstr>
      <vt:lpstr>Calibri</vt:lpstr>
      <vt:lpstr>Calibri Light</vt:lpstr>
      <vt:lpstr>Helvetica Light</vt:lpstr>
      <vt:lpstr>Marlett</vt:lpstr>
      <vt:lpstr>Noto Sans</vt:lpstr>
      <vt:lpstr>Orbitron</vt:lpstr>
      <vt:lpstr>Rajdhani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UTT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Lucie Lemaitre</dc:creator>
  <cp:lastModifiedBy>VALENTIN Olivier</cp:lastModifiedBy>
  <cp:revision>117</cp:revision>
  <dcterms:created xsi:type="dcterms:W3CDTF">2023-01-18T15:07:44Z</dcterms:created>
  <dcterms:modified xsi:type="dcterms:W3CDTF">2023-07-06T09:20:33Z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457FDE06-3860-4B21-969C-5704E6847568</vt:lpwstr>
  </property>
  <property fmtid="{D5CDD505-2E9C-101B-9397-08002B2CF9AE}" pid="3" name="ArticulatePath">
    <vt:lpwstr>Présentation1</vt:lpwstr>
  </property>
</Properties>
</file>