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4" r:id="rId2"/>
    <p:sldId id="286" r:id="rId3"/>
    <p:sldId id="313" r:id="rId4"/>
    <p:sldId id="285" r:id="rId5"/>
    <p:sldId id="283" r:id="rId6"/>
    <p:sldId id="317" r:id="rId7"/>
    <p:sldId id="302" r:id="rId8"/>
    <p:sldId id="305" r:id="rId9"/>
    <p:sldId id="261" r:id="rId10"/>
    <p:sldId id="263" r:id="rId11"/>
    <p:sldId id="312" r:id="rId12"/>
    <p:sldId id="306" r:id="rId13"/>
    <p:sldId id="278" r:id="rId14"/>
    <p:sldId id="308" r:id="rId15"/>
    <p:sldId id="307" r:id="rId16"/>
    <p:sldId id="309" r:id="rId17"/>
    <p:sldId id="310" r:id="rId18"/>
    <p:sldId id="311" r:id="rId19"/>
    <p:sldId id="314" r:id="rId20"/>
    <p:sldId id="315" r:id="rId21"/>
    <p:sldId id="316" r:id="rId22"/>
    <p:sldId id="279" r:id="rId23"/>
  </p:sldIdLst>
  <p:sldSz cx="12192000" cy="6858000"/>
  <p:notesSz cx="6858000" cy="9144000"/>
  <p:custDataLst>
    <p:tags r:id="rId25"/>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e KLEIN" initials="SK" lastIdx="1" clrIdx="0">
    <p:extLst>
      <p:ext uri="{19B8F6BF-5375-455C-9EA6-DF929625EA0E}">
        <p15:presenceInfo xmlns:p15="http://schemas.microsoft.com/office/powerpoint/2012/main" userId="Stephane KL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DDDC"/>
    <a:srgbClr val="124F6E"/>
    <a:srgbClr val="E0E0E0"/>
    <a:srgbClr val="48A0D9"/>
    <a:srgbClr val="E4E4E4"/>
    <a:srgbClr val="F58120"/>
    <a:srgbClr val="0C2C3E"/>
    <a:srgbClr val="0D3A51"/>
    <a:srgbClr val="DADC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49" autoAdjust="0"/>
  </p:normalViewPr>
  <p:slideViewPr>
    <p:cSldViewPr snapToGrid="0">
      <p:cViewPr varScale="1">
        <p:scale>
          <a:sx n="68" d="100"/>
          <a:sy n="68" d="100"/>
        </p:scale>
        <p:origin x="1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e KLEIN" userId="e080e1b6-eead-4614-8042-c61176d0ed28" providerId="ADAL" clId="{DFCF8691-F23A-4CCB-97CD-AD079A89B69C}"/>
    <pc:docChg chg="undo redo custSel addSld delSld modSld sldOrd modShowInfo">
      <pc:chgData name="Stephane KLEIN" userId="e080e1b6-eead-4614-8042-c61176d0ed28" providerId="ADAL" clId="{DFCF8691-F23A-4CCB-97CD-AD079A89B69C}" dt="2023-07-05T13:13:43.884" v="4076"/>
      <pc:docMkLst>
        <pc:docMk/>
      </pc:docMkLst>
      <pc:sldChg chg="addSp delSp modSp mod ord modAnim">
        <pc:chgData name="Stephane KLEIN" userId="e080e1b6-eead-4614-8042-c61176d0ed28" providerId="ADAL" clId="{DFCF8691-F23A-4CCB-97CD-AD079A89B69C}" dt="2023-06-27T13:44:05.163" v="3421"/>
        <pc:sldMkLst>
          <pc:docMk/>
          <pc:sldMk cId="1560138125" sldId="261"/>
        </pc:sldMkLst>
        <pc:spChg chg="del">
          <ac:chgData name="Stephane KLEIN" userId="e080e1b6-eead-4614-8042-c61176d0ed28" providerId="ADAL" clId="{DFCF8691-F23A-4CCB-97CD-AD079A89B69C}" dt="2023-06-22T06:39:36.042" v="725" actId="478"/>
          <ac:spMkLst>
            <pc:docMk/>
            <pc:sldMk cId="1560138125" sldId="261"/>
            <ac:spMk id="4" creationId="{D3E57217-E7C2-961D-7089-C5CFC5B81847}"/>
          </ac:spMkLst>
        </pc:spChg>
        <pc:spChg chg="add mod topLvl">
          <ac:chgData name="Stephane KLEIN" userId="e080e1b6-eead-4614-8042-c61176d0ed28" providerId="ADAL" clId="{DFCF8691-F23A-4CCB-97CD-AD079A89B69C}" dt="2023-06-27T13:44:02.235" v="3420" actId="164"/>
          <ac:spMkLst>
            <pc:docMk/>
            <pc:sldMk cId="1560138125" sldId="261"/>
            <ac:spMk id="11" creationId="{D154555E-78D2-4D6F-AB5F-A5FD5058FAA0}"/>
          </ac:spMkLst>
        </pc:spChg>
        <pc:spChg chg="del">
          <ac:chgData name="Stephane KLEIN" userId="e080e1b6-eead-4614-8042-c61176d0ed28" providerId="ADAL" clId="{DFCF8691-F23A-4CCB-97CD-AD079A89B69C}" dt="2023-06-22T06:51:47.820" v="857" actId="478"/>
          <ac:spMkLst>
            <pc:docMk/>
            <pc:sldMk cId="1560138125" sldId="261"/>
            <ac:spMk id="14" creationId="{74969359-97C2-5FFA-4E1E-ACD41770144C}"/>
          </ac:spMkLst>
        </pc:spChg>
        <pc:spChg chg="add mod">
          <ac:chgData name="Stephane KLEIN" userId="e080e1b6-eead-4614-8042-c61176d0ed28" providerId="ADAL" clId="{DFCF8691-F23A-4CCB-97CD-AD079A89B69C}" dt="2023-06-27T10:53:29.619" v="2063" actId="164"/>
          <ac:spMkLst>
            <pc:docMk/>
            <pc:sldMk cId="1560138125" sldId="261"/>
            <ac:spMk id="24" creationId="{FA76F805-BA75-4438-AF2B-67A6B40D69F0}"/>
          </ac:spMkLst>
        </pc:spChg>
        <pc:spChg chg="mod">
          <ac:chgData name="Stephane KLEIN" userId="e080e1b6-eead-4614-8042-c61176d0ed28" providerId="ADAL" clId="{DFCF8691-F23A-4CCB-97CD-AD079A89B69C}" dt="2023-06-27T10:53:08.743" v="2060"/>
          <ac:spMkLst>
            <pc:docMk/>
            <pc:sldMk cId="1560138125" sldId="261"/>
            <ac:spMk id="26" creationId="{31795780-2B02-41C8-8722-FDFA274DCD8A}"/>
          </ac:spMkLst>
        </pc:spChg>
        <pc:spChg chg="mod">
          <ac:chgData name="Stephane KLEIN" userId="e080e1b6-eead-4614-8042-c61176d0ed28" providerId="ADAL" clId="{DFCF8691-F23A-4CCB-97CD-AD079A89B69C}" dt="2023-06-27T10:53:08.743" v="2060"/>
          <ac:spMkLst>
            <pc:docMk/>
            <pc:sldMk cId="1560138125" sldId="261"/>
            <ac:spMk id="27" creationId="{D19D5C7E-1D8F-4D42-8BD9-EAC53D79820F}"/>
          </ac:spMkLst>
        </pc:spChg>
        <pc:spChg chg="mod">
          <ac:chgData name="Stephane KLEIN" userId="e080e1b6-eead-4614-8042-c61176d0ed28" providerId="ADAL" clId="{DFCF8691-F23A-4CCB-97CD-AD079A89B69C}" dt="2023-06-27T10:53:08.743" v="2060"/>
          <ac:spMkLst>
            <pc:docMk/>
            <pc:sldMk cId="1560138125" sldId="261"/>
            <ac:spMk id="28" creationId="{27962B5F-B068-4C03-AA5A-7EACB2CA4A09}"/>
          </ac:spMkLst>
        </pc:spChg>
        <pc:spChg chg="mod">
          <ac:chgData name="Stephane KLEIN" userId="e080e1b6-eead-4614-8042-c61176d0ed28" providerId="ADAL" clId="{DFCF8691-F23A-4CCB-97CD-AD079A89B69C}" dt="2023-06-27T10:53:08.743" v="2060"/>
          <ac:spMkLst>
            <pc:docMk/>
            <pc:sldMk cId="1560138125" sldId="261"/>
            <ac:spMk id="29" creationId="{47733541-B5A4-4436-A165-113B7D55E444}"/>
          </ac:spMkLst>
        </pc:spChg>
        <pc:spChg chg="add del mod">
          <ac:chgData name="Stephane KLEIN" userId="e080e1b6-eead-4614-8042-c61176d0ed28" providerId="ADAL" clId="{DFCF8691-F23A-4CCB-97CD-AD079A89B69C}" dt="2023-06-27T10:55:59.208" v="2106" actId="478"/>
          <ac:spMkLst>
            <pc:docMk/>
            <pc:sldMk cId="1560138125" sldId="261"/>
            <ac:spMk id="32" creationId="{E3ABD835-268A-45CD-93BD-6C93498DE52B}"/>
          </ac:spMkLst>
        </pc:spChg>
        <pc:spChg chg="add del mod">
          <ac:chgData name="Stephane KLEIN" userId="e080e1b6-eead-4614-8042-c61176d0ed28" providerId="ADAL" clId="{DFCF8691-F23A-4CCB-97CD-AD079A89B69C}" dt="2023-06-27T10:55:35.337" v="2105"/>
          <ac:spMkLst>
            <pc:docMk/>
            <pc:sldMk cId="1560138125" sldId="261"/>
            <ac:spMk id="33" creationId="{65A40B1A-A1A2-4F71-A254-058930349CF8}"/>
          </ac:spMkLst>
        </pc:spChg>
        <pc:spChg chg="add mod topLvl">
          <ac:chgData name="Stephane KLEIN" userId="e080e1b6-eead-4614-8042-c61176d0ed28" providerId="ADAL" clId="{DFCF8691-F23A-4CCB-97CD-AD079A89B69C}" dt="2023-06-27T13:44:02.235" v="3420" actId="164"/>
          <ac:spMkLst>
            <pc:docMk/>
            <pc:sldMk cId="1560138125" sldId="261"/>
            <ac:spMk id="34" creationId="{34C5C146-38D4-4962-ACD6-CC95B983F4DB}"/>
          </ac:spMkLst>
        </pc:spChg>
        <pc:spChg chg="add del mod">
          <ac:chgData name="Stephane KLEIN" userId="e080e1b6-eead-4614-8042-c61176d0ed28" providerId="ADAL" clId="{DFCF8691-F23A-4CCB-97CD-AD079A89B69C}" dt="2023-06-27T10:56:31.945" v="2114" actId="478"/>
          <ac:spMkLst>
            <pc:docMk/>
            <pc:sldMk cId="1560138125" sldId="261"/>
            <ac:spMk id="35" creationId="{127392D9-6C0B-4438-B084-51081C9BFB8F}"/>
          </ac:spMkLst>
        </pc:spChg>
        <pc:spChg chg="add mod topLvl">
          <ac:chgData name="Stephane KLEIN" userId="e080e1b6-eead-4614-8042-c61176d0ed28" providerId="ADAL" clId="{DFCF8691-F23A-4CCB-97CD-AD079A89B69C}" dt="2023-06-27T13:44:02.235" v="3420" actId="164"/>
          <ac:spMkLst>
            <pc:docMk/>
            <pc:sldMk cId="1560138125" sldId="261"/>
            <ac:spMk id="36" creationId="{3FBF97BE-7098-4560-9736-D860BAEC5425}"/>
          </ac:spMkLst>
        </pc:spChg>
        <pc:spChg chg="add mod">
          <ac:chgData name="Stephane KLEIN" userId="e080e1b6-eead-4614-8042-c61176d0ed28" providerId="ADAL" clId="{DFCF8691-F23A-4CCB-97CD-AD079A89B69C}" dt="2023-06-27T13:44:02.235" v="3420" actId="164"/>
          <ac:spMkLst>
            <pc:docMk/>
            <pc:sldMk cId="1560138125" sldId="261"/>
            <ac:spMk id="38" creationId="{95F18E4B-8CF4-4571-9142-316F7799EEA3}"/>
          </ac:spMkLst>
        </pc:spChg>
        <pc:spChg chg="add mod topLvl">
          <ac:chgData name="Stephane KLEIN" userId="e080e1b6-eead-4614-8042-c61176d0ed28" providerId="ADAL" clId="{DFCF8691-F23A-4CCB-97CD-AD079A89B69C}" dt="2023-06-27T13:44:02.235" v="3420" actId="164"/>
          <ac:spMkLst>
            <pc:docMk/>
            <pc:sldMk cId="1560138125" sldId="261"/>
            <ac:spMk id="39" creationId="{435477DC-1057-4903-ACD2-23E7B4375E9A}"/>
          </ac:spMkLst>
        </pc:spChg>
        <pc:spChg chg="add del mod">
          <ac:chgData name="Stephane KLEIN" userId="e080e1b6-eead-4614-8042-c61176d0ed28" providerId="ADAL" clId="{DFCF8691-F23A-4CCB-97CD-AD079A89B69C}" dt="2023-06-22T06:39:33.829" v="724"/>
          <ac:spMkLst>
            <pc:docMk/>
            <pc:sldMk cId="1560138125" sldId="261"/>
            <ac:spMk id="55" creationId="{A9C4EFB2-38A8-4D75-AD6D-D29724992CDD}"/>
          </ac:spMkLst>
        </pc:spChg>
        <pc:spChg chg="add mod">
          <ac:chgData name="Stephane KLEIN" userId="e080e1b6-eead-4614-8042-c61176d0ed28" providerId="ADAL" clId="{DFCF8691-F23A-4CCB-97CD-AD079A89B69C}" dt="2023-06-22T06:39:37.099" v="726"/>
          <ac:spMkLst>
            <pc:docMk/>
            <pc:sldMk cId="1560138125" sldId="261"/>
            <ac:spMk id="56" creationId="{E533E8DE-2AF9-4311-9376-69B49F1711B4}"/>
          </ac:spMkLst>
        </pc:spChg>
        <pc:spChg chg="add del mod ord topLvl">
          <ac:chgData name="Stephane KLEIN" userId="e080e1b6-eead-4614-8042-c61176d0ed28" providerId="ADAL" clId="{DFCF8691-F23A-4CCB-97CD-AD079A89B69C}" dt="2023-06-27T10:54:03.062" v="2070" actId="164"/>
          <ac:spMkLst>
            <pc:docMk/>
            <pc:sldMk cId="1560138125" sldId="261"/>
            <ac:spMk id="58" creationId="{144BCFEA-9D47-43E9-A935-B31C43630EA2}"/>
          </ac:spMkLst>
        </pc:spChg>
        <pc:spChg chg="mod">
          <ac:chgData name="Stephane KLEIN" userId="e080e1b6-eead-4614-8042-c61176d0ed28" providerId="ADAL" clId="{DFCF8691-F23A-4CCB-97CD-AD079A89B69C}" dt="2023-06-27T10:52:49.827" v="2057" actId="165"/>
          <ac:spMkLst>
            <pc:docMk/>
            <pc:sldMk cId="1560138125" sldId="261"/>
            <ac:spMk id="60" creationId="{02A03FF9-7AD6-43B2-AA9F-C4849FE94EE7}"/>
          </ac:spMkLst>
        </pc:spChg>
        <pc:spChg chg="mod">
          <ac:chgData name="Stephane KLEIN" userId="e080e1b6-eead-4614-8042-c61176d0ed28" providerId="ADAL" clId="{DFCF8691-F23A-4CCB-97CD-AD079A89B69C}" dt="2023-06-27T10:52:49.827" v="2057" actId="165"/>
          <ac:spMkLst>
            <pc:docMk/>
            <pc:sldMk cId="1560138125" sldId="261"/>
            <ac:spMk id="61" creationId="{D64BFECE-7225-4202-A2F1-9C333A139C2A}"/>
          </ac:spMkLst>
        </pc:spChg>
        <pc:spChg chg="mod">
          <ac:chgData name="Stephane KLEIN" userId="e080e1b6-eead-4614-8042-c61176d0ed28" providerId="ADAL" clId="{DFCF8691-F23A-4CCB-97CD-AD079A89B69C}" dt="2023-06-27T10:52:49.827" v="2057" actId="165"/>
          <ac:spMkLst>
            <pc:docMk/>
            <pc:sldMk cId="1560138125" sldId="261"/>
            <ac:spMk id="62" creationId="{2B3CCEEE-3331-4009-9B33-EE59ADFA74C5}"/>
          </ac:spMkLst>
        </pc:spChg>
        <pc:spChg chg="mod">
          <ac:chgData name="Stephane KLEIN" userId="e080e1b6-eead-4614-8042-c61176d0ed28" providerId="ADAL" clId="{DFCF8691-F23A-4CCB-97CD-AD079A89B69C}" dt="2023-06-27T10:52:49.827" v="2057" actId="165"/>
          <ac:spMkLst>
            <pc:docMk/>
            <pc:sldMk cId="1560138125" sldId="261"/>
            <ac:spMk id="63" creationId="{FC779066-0165-49F0-B4BD-B50F6986A2BE}"/>
          </ac:spMkLst>
        </pc:spChg>
        <pc:spChg chg="add mod">
          <ac:chgData name="Stephane KLEIN" userId="e080e1b6-eead-4614-8042-c61176d0ed28" providerId="ADAL" clId="{DFCF8691-F23A-4CCB-97CD-AD079A89B69C}" dt="2023-06-27T10:20:27.956" v="1991" actId="255"/>
          <ac:spMkLst>
            <pc:docMk/>
            <pc:sldMk cId="1560138125" sldId="261"/>
            <ac:spMk id="64" creationId="{176AF510-848C-4B34-9BA5-7F9C8FC25E27}"/>
          </ac:spMkLst>
        </pc:spChg>
        <pc:spChg chg="mod">
          <ac:chgData name="Stephane KLEIN" userId="e080e1b6-eead-4614-8042-c61176d0ed28" providerId="ADAL" clId="{DFCF8691-F23A-4CCB-97CD-AD079A89B69C}" dt="2023-06-22T06:53:55.463" v="906"/>
          <ac:spMkLst>
            <pc:docMk/>
            <pc:sldMk cId="1560138125" sldId="261"/>
            <ac:spMk id="66" creationId="{C1232DDD-2310-4F9A-93EC-2E49D346DEC5}"/>
          </ac:spMkLst>
        </pc:spChg>
        <pc:spChg chg="mod">
          <ac:chgData name="Stephane KLEIN" userId="e080e1b6-eead-4614-8042-c61176d0ed28" providerId="ADAL" clId="{DFCF8691-F23A-4CCB-97CD-AD079A89B69C}" dt="2023-06-22T06:53:55.463" v="906"/>
          <ac:spMkLst>
            <pc:docMk/>
            <pc:sldMk cId="1560138125" sldId="261"/>
            <ac:spMk id="67" creationId="{8C5CCDFC-629A-40C3-B928-F3E891095501}"/>
          </ac:spMkLst>
        </pc:spChg>
        <pc:spChg chg="mod">
          <ac:chgData name="Stephane KLEIN" userId="e080e1b6-eead-4614-8042-c61176d0ed28" providerId="ADAL" clId="{DFCF8691-F23A-4CCB-97CD-AD079A89B69C}" dt="2023-06-22T06:53:55.463" v="906"/>
          <ac:spMkLst>
            <pc:docMk/>
            <pc:sldMk cId="1560138125" sldId="261"/>
            <ac:spMk id="68" creationId="{609DF888-6CE9-4435-B40B-7040588A9DCB}"/>
          </ac:spMkLst>
        </pc:spChg>
        <pc:spChg chg="mod">
          <ac:chgData name="Stephane KLEIN" userId="e080e1b6-eead-4614-8042-c61176d0ed28" providerId="ADAL" clId="{DFCF8691-F23A-4CCB-97CD-AD079A89B69C}" dt="2023-06-22T06:53:55.463" v="906"/>
          <ac:spMkLst>
            <pc:docMk/>
            <pc:sldMk cId="1560138125" sldId="261"/>
            <ac:spMk id="69" creationId="{02C17CE4-E02D-41C6-8FF8-3FB2E2740F03}"/>
          </ac:spMkLst>
        </pc:spChg>
        <pc:spChg chg="add mod">
          <ac:chgData name="Stephane KLEIN" userId="e080e1b6-eead-4614-8042-c61176d0ed28" providerId="ADAL" clId="{DFCF8691-F23A-4CCB-97CD-AD079A89B69C}" dt="2023-06-27T11:00:46.098" v="2229" actId="1036"/>
          <ac:spMkLst>
            <pc:docMk/>
            <pc:sldMk cId="1560138125" sldId="261"/>
            <ac:spMk id="70" creationId="{CF60650A-F867-4084-BB64-00A31AF583A8}"/>
          </ac:spMkLst>
        </pc:spChg>
        <pc:grpChg chg="add del mod">
          <ac:chgData name="Stephane KLEIN" userId="e080e1b6-eead-4614-8042-c61176d0ed28" providerId="ADAL" clId="{DFCF8691-F23A-4CCB-97CD-AD079A89B69C}" dt="2023-06-27T13:43:57.967" v="3419" actId="165"/>
          <ac:grpSpMkLst>
            <pc:docMk/>
            <pc:sldMk cId="1560138125" sldId="261"/>
            <ac:grpSpMk id="2" creationId="{431C7FAD-938A-46B6-90DF-CA75585DDE48}"/>
          </ac:grpSpMkLst>
        </pc:grpChg>
        <pc:grpChg chg="add mod">
          <ac:chgData name="Stephane KLEIN" userId="e080e1b6-eead-4614-8042-c61176d0ed28" providerId="ADAL" clId="{DFCF8691-F23A-4CCB-97CD-AD079A89B69C}" dt="2023-06-27T11:00:46.098" v="2229" actId="1036"/>
          <ac:grpSpMkLst>
            <pc:docMk/>
            <pc:sldMk cId="1560138125" sldId="261"/>
            <ac:grpSpMk id="6" creationId="{B875E1FB-9A74-4530-AC99-A294186265FE}"/>
          </ac:grpSpMkLst>
        </pc:grpChg>
        <pc:grpChg chg="add mod">
          <ac:chgData name="Stephane KLEIN" userId="e080e1b6-eead-4614-8042-c61176d0ed28" providerId="ADAL" clId="{DFCF8691-F23A-4CCB-97CD-AD079A89B69C}" dt="2023-06-27T11:00:46.098" v="2229" actId="1036"/>
          <ac:grpSpMkLst>
            <pc:docMk/>
            <pc:sldMk cId="1560138125" sldId="261"/>
            <ac:grpSpMk id="8" creationId="{EF24437D-CC06-473D-ADB7-721E5A6144A8}"/>
          </ac:grpSpMkLst>
        </pc:grpChg>
        <pc:grpChg chg="add del mod">
          <ac:chgData name="Stephane KLEIN" userId="e080e1b6-eead-4614-8042-c61176d0ed28" providerId="ADAL" clId="{DFCF8691-F23A-4CCB-97CD-AD079A89B69C}" dt="2023-06-27T10:52:49.827" v="2057" actId="165"/>
          <ac:grpSpMkLst>
            <pc:docMk/>
            <pc:sldMk cId="1560138125" sldId="261"/>
            <ac:grpSpMk id="9" creationId="{47B927BC-5CDD-43F7-B80A-BE898DF50D9A}"/>
          </ac:grpSpMkLst>
        </pc:grpChg>
        <pc:grpChg chg="add mod">
          <ac:chgData name="Stephane KLEIN" userId="e080e1b6-eead-4614-8042-c61176d0ed28" providerId="ADAL" clId="{DFCF8691-F23A-4CCB-97CD-AD079A89B69C}" dt="2023-06-27T13:44:02.235" v="3420" actId="164"/>
          <ac:grpSpMkLst>
            <pc:docMk/>
            <pc:sldMk cId="1560138125" sldId="261"/>
            <ac:grpSpMk id="9" creationId="{B202F11B-7952-477F-9D2F-F82D40FEF334}"/>
          </ac:grpSpMkLst>
        </pc:grpChg>
        <pc:grpChg chg="add mod">
          <ac:chgData name="Stephane KLEIN" userId="e080e1b6-eead-4614-8042-c61176d0ed28" providerId="ADAL" clId="{DFCF8691-F23A-4CCB-97CD-AD079A89B69C}" dt="2023-06-27T11:00:46.098" v="2229" actId="1036"/>
          <ac:grpSpMkLst>
            <pc:docMk/>
            <pc:sldMk cId="1560138125" sldId="261"/>
            <ac:grpSpMk id="10" creationId="{4DE26E9C-D94F-4DF6-915C-E59ED960462A}"/>
          </ac:grpSpMkLst>
        </pc:grpChg>
        <pc:grpChg chg="del">
          <ac:chgData name="Stephane KLEIN" userId="e080e1b6-eead-4614-8042-c61176d0ed28" providerId="ADAL" clId="{DFCF8691-F23A-4CCB-97CD-AD079A89B69C}" dt="2023-06-22T06:52:04.857" v="861" actId="478"/>
          <ac:grpSpMkLst>
            <pc:docMk/>
            <pc:sldMk cId="1560138125" sldId="261"/>
            <ac:grpSpMk id="17" creationId="{A21E64F7-73F1-1C8A-2B38-68E6D6E47D55}"/>
          </ac:grpSpMkLst>
        </pc:grpChg>
        <pc:grpChg chg="add mod">
          <ac:chgData name="Stephane KLEIN" userId="e080e1b6-eead-4614-8042-c61176d0ed28" providerId="ADAL" clId="{DFCF8691-F23A-4CCB-97CD-AD079A89B69C}" dt="2023-06-27T10:53:29.619" v="2063" actId="164"/>
          <ac:grpSpMkLst>
            <pc:docMk/>
            <pc:sldMk cId="1560138125" sldId="261"/>
            <ac:grpSpMk id="25" creationId="{55392D9A-9E28-49EE-9FD9-E645B57984CD}"/>
          </ac:grpSpMkLst>
        </pc:grpChg>
        <pc:grpChg chg="del">
          <ac:chgData name="Stephane KLEIN" userId="e080e1b6-eead-4614-8042-c61176d0ed28" providerId="ADAL" clId="{DFCF8691-F23A-4CCB-97CD-AD079A89B69C}" dt="2023-06-22T06:53:54.884" v="905" actId="478"/>
          <ac:grpSpMkLst>
            <pc:docMk/>
            <pc:sldMk cId="1560138125" sldId="261"/>
            <ac:grpSpMk id="30" creationId="{539B5A6C-D407-98D4-FAA7-661724B571D9}"/>
          </ac:grpSpMkLst>
        </pc:grpChg>
        <pc:grpChg chg="del mod">
          <ac:chgData name="Stephane KLEIN" userId="e080e1b6-eead-4614-8042-c61176d0ed28" providerId="ADAL" clId="{DFCF8691-F23A-4CCB-97CD-AD079A89B69C}" dt="2023-06-22T06:52:26.860" v="882" actId="21"/>
          <ac:grpSpMkLst>
            <pc:docMk/>
            <pc:sldMk cId="1560138125" sldId="261"/>
            <ac:grpSpMk id="36" creationId="{7AAEF133-069E-86F9-1915-74F0B5864E63}"/>
          </ac:grpSpMkLst>
        </pc:grpChg>
        <pc:grpChg chg="del">
          <ac:chgData name="Stephane KLEIN" userId="e080e1b6-eead-4614-8042-c61176d0ed28" providerId="ADAL" clId="{DFCF8691-F23A-4CCB-97CD-AD079A89B69C}" dt="2023-06-22T06:53:54.884" v="905" actId="478"/>
          <ac:grpSpMkLst>
            <pc:docMk/>
            <pc:sldMk cId="1560138125" sldId="261"/>
            <ac:grpSpMk id="41" creationId="{7B0883C9-3E90-4C28-94EC-A003983866AD}"/>
          </ac:grpSpMkLst>
        </pc:grpChg>
        <pc:grpChg chg="add mod topLvl">
          <ac:chgData name="Stephane KLEIN" userId="e080e1b6-eead-4614-8042-c61176d0ed28" providerId="ADAL" clId="{DFCF8691-F23A-4CCB-97CD-AD079A89B69C}" dt="2023-06-27T10:54:03.062" v="2070" actId="164"/>
          <ac:grpSpMkLst>
            <pc:docMk/>
            <pc:sldMk cId="1560138125" sldId="261"/>
            <ac:grpSpMk id="59" creationId="{69A9F4B3-BBDF-4D02-972C-5C45B8469306}"/>
          </ac:grpSpMkLst>
        </pc:grpChg>
        <pc:grpChg chg="add mod">
          <ac:chgData name="Stephane KLEIN" userId="e080e1b6-eead-4614-8042-c61176d0ed28" providerId="ADAL" clId="{DFCF8691-F23A-4CCB-97CD-AD079A89B69C}" dt="2023-06-22T07:05:00.086" v="974" actId="164"/>
          <ac:grpSpMkLst>
            <pc:docMk/>
            <pc:sldMk cId="1560138125" sldId="261"/>
            <ac:grpSpMk id="65" creationId="{ACEB0BB4-DCFA-49F1-83DA-F48A02B75ED0}"/>
          </ac:grpSpMkLst>
        </pc:grpChg>
        <pc:picChg chg="add mod">
          <ac:chgData name="Stephane KLEIN" userId="e080e1b6-eead-4614-8042-c61176d0ed28" providerId="ADAL" clId="{DFCF8691-F23A-4CCB-97CD-AD079A89B69C}" dt="2023-06-27T11:00:46.098" v="2229" actId="1036"/>
          <ac:picMkLst>
            <pc:docMk/>
            <pc:sldMk cId="1560138125" sldId="261"/>
            <ac:picMk id="4" creationId="{B59BED25-1D2D-4969-A1DF-5B7195D600B2}"/>
          </ac:picMkLst>
        </pc:picChg>
        <pc:picChg chg="add mod">
          <ac:chgData name="Stephane KLEIN" userId="e080e1b6-eead-4614-8042-c61176d0ed28" providerId="ADAL" clId="{DFCF8691-F23A-4CCB-97CD-AD079A89B69C}" dt="2023-06-27T11:00:46.098" v="2229" actId="1036"/>
          <ac:picMkLst>
            <pc:docMk/>
            <pc:sldMk cId="1560138125" sldId="261"/>
            <ac:picMk id="5" creationId="{665C1EA2-D753-4947-B3BD-ACE1E4CA1EF3}"/>
          </ac:picMkLst>
        </pc:picChg>
        <pc:picChg chg="add mod">
          <ac:chgData name="Stephane KLEIN" userId="e080e1b6-eead-4614-8042-c61176d0ed28" providerId="ADAL" clId="{DFCF8691-F23A-4CCB-97CD-AD079A89B69C}" dt="2023-06-27T11:00:46.098" v="2229" actId="1036"/>
          <ac:picMkLst>
            <pc:docMk/>
            <pc:sldMk cId="1560138125" sldId="261"/>
            <ac:picMk id="7" creationId="{5404BC4E-0443-4EE1-A183-7600CC26A96A}"/>
          </ac:picMkLst>
        </pc:picChg>
        <pc:picChg chg="add del mod">
          <ac:chgData name="Stephane KLEIN" userId="e080e1b6-eead-4614-8042-c61176d0ed28" providerId="ADAL" clId="{DFCF8691-F23A-4CCB-97CD-AD079A89B69C}" dt="2023-06-27T10:19:56.705" v="1984" actId="478"/>
          <ac:picMkLst>
            <pc:docMk/>
            <pc:sldMk cId="1560138125" sldId="261"/>
            <ac:picMk id="21" creationId="{C29B629B-74D8-41DC-B686-0CA6F4F33E49}"/>
          </ac:picMkLst>
        </pc:picChg>
        <pc:picChg chg="add del mod">
          <ac:chgData name="Stephane KLEIN" userId="e080e1b6-eead-4614-8042-c61176d0ed28" providerId="ADAL" clId="{DFCF8691-F23A-4CCB-97CD-AD079A89B69C}" dt="2023-06-22T06:56:15.972" v="929" actId="478"/>
          <ac:picMkLst>
            <pc:docMk/>
            <pc:sldMk cId="1560138125" sldId="261"/>
            <ac:picMk id="57" creationId="{ABA19DCD-58FC-43FC-98EF-01D826534A33}"/>
          </ac:picMkLst>
        </pc:picChg>
      </pc:sldChg>
      <pc:sldChg chg="addSp delSp modSp add del mod ord modAnim modNotesTx">
        <pc:chgData name="Stephane KLEIN" userId="e080e1b6-eead-4614-8042-c61176d0ed28" providerId="ADAL" clId="{DFCF8691-F23A-4CCB-97CD-AD079A89B69C}" dt="2023-06-30T13:15:13.185" v="4030" actId="167"/>
        <pc:sldMkLst>
          <pc:docMk/>
          <pc:sldMk cId="1276230793" sldId="263"/>
        </pc:sldMkLst>
        <pc:spChg chg="add del mod">
          <ac:chgData name="Stephane KLEIN" userId="e080e1b6-eead-4614-8042-c61176d0ed28" providerId="ADAL" clId="{DFCF8691-F23A-4CCB-97CD-AD079A89B69C}" dt="2023-06-22T06:02:04.567" v="104" actId="14100"/>
          <ac:spMkLst>
            <pc:docMk/>
            <pc:sldMk cId="1276230793" sldId="263"/>
            <ac:spMk id="4" creationId="{D3E57217-E7C2-961D-7089-C5CFC5B81847}"/>
          </ac:spMkLst>
        </pc:spChg>
        <pc:spChg chg="add mod ord topLvl">
          <ac:chgData name="Stephane KLEIN" userId="e080e1b6-eead-4614-8042-c61176d0ed28" providerId="ADAL" clId="{DFCF8691-F23A-4CCB-97CD-AD079A89B69C}" dt="2023-06-22T06:28:50.312" v="494" actId="164"/>
          <ac:spMkLst>
            <pc:docMk/>
            <pc:sldMk cId="1276230793" sldId="263"/>
            <ac:spMk id="37" creationId="{689C964B-51F6-4B8E-BC9B-639AF1A567C9}"/>
          </ac:spMkLst>
        </pc:spChg>
        <pc:spChg chg="add mod topLvl">
          <ac:chgData name="Stephane KLEIN" userId="e080e1b6-eead-4614-8042-c61176d0ed28" providerId="ADAL" clId="{DFCF8691-F23A-4CCB-97CD-AD079A89B69C}" dt="2023-06-22T06:28:50.312" v="494" actId="164"/>
          <ac:spMkLst>
            <pc:docMk/>
            <pc:sldMk cId="1276230793" sldId="263"/>
            <ac:spMk id="38" creationId="{C832F4D2-A2E0-4ECA-B540-FE3873D27C29}"/>
          </ac:spMkLst>
        </pc:spChg>
        <pc:spChg chg="add mod ord topLvl">
          <ac:chgData name="Stephane KLEIN" userId="e080e1b6-eead-4614-8042-c61176d0ed28" providerId="ADAL" clId="{DFCF8691-F23A-4CCB-97CD-AD079A89B69C}" dt="2023-06-22T06:28:50.312" v="494" actId="164"/>
          <ac:spMkLst>
            <pc:docMk/>
            <pc:sldMk cId="1276230793" sldId="263"/>
            <ac:spMk id="39" creationId="{E06CF9C3-F1FB-4B15-90D4-A78E7E76F997}"/>
          </ac:spMkLst>
        </pc:spChg>
        <pc:spChg chg="add mod ord topLvl">
          <ac:chgData name="Stephane KLEIN" userId="e080e1b6-eead-4614-8042-c61176d0ed28" providerId="ADAL" clId="{DFCF8691-F23A-4CCB-97CD-AD079A89B69C}" dt="2023-06-22T09:02:08.686" v="1638" actId="14100"/>
          <ac:spMkLst>
            <pc:docMk/>
            <pc:sldMk cId="1276230793" sldId="263"/>
            <ac:spMk id="43" creationId="{997D71BC-2C0F-4CA4-AC42-E210C57277D3}"/>
          </ac:spMkLst>
        </pc:spChg>
        <pc:spChg chg="add mod topLvl">
          <ac:chgData name="Stephane KLEIN" userId="e080e1b6-eead-4614-8042-c61176d0ed28" providerId="ADAL" clId="{DFCF8691-F23A-4CCB-97CD-AD079A89B69C}" dt="2023-06-22T06:29:14.802" v="498" actId="164"/>
          <ac:spMkLst>
            <pc:docMk/>
            <pc:sldMk cId="1276230793" sldId="263"/>
            <ac:spMk id="44" creationId="{7E397C42-D69C-475B-8B2C-7C8661ACF074}"/>
          </ac:spMkLst>
        </pc:spChg>
        <pc:spChg chg="add del mod topLvl">
          <ac:chgData name="Stephane KLEIN" userId="e080e1b6-eead-4614-8042-c61176d0ed28" providerId="ADAL" clId="{DFCF8691-F23A-4CCB-97CD-AD079A89B69C}" dt="2023-06-22T06:14:30.970" v="257" actId="478"/>
          <ac:spMkLst>
            <pc:docMk/>
            <pc:sldMk cId="1276230793" sldId="263"/>
            <ac:spMk id="45" creationId="{0D0E9719-FC85-4A92-B960-429902969E48}"/>
          </ac:spMkLst>
        </pc:spChg>
        <pc:spChg chg="add mod ord topLvl">
          <ac:chgData name="Stephane KLEIN" userId="e080e1b6-eead-4614-8042-c61176d0ed28" providerId="ADAL" clId="{DFCF8691-F23A-4CCB-97CD-AD079A89B69C}" dt="2023-06-22T09:02:13.214" v="1639" actId="14100"/>
          <ac:spMkLst>
            <pc:docMk/>
            <pc:sldMk cId="1276230793" sldId="263"/>
            <ac:spMk id="49" creationId="{5A7F8133-089F-46FC-B7BE-5613FF02815F}"/>
          </ac:spMkLst>
        </pc:spChg>
        <pc:spChg chg="add del mod topLvl">
          <ac:chgData name="Stephane KLEIN" userId="e080e1b6-eead-4614-8042-c61176d0ed28" providerId="ADAL" clId="{DFCF8691-F23A-4CCB-97CD-AD079A89B69C}" dt="2023-06-22T06:18:58.228" v="348" actId="478"/>
          <ac:spMkLst>
            <pc:docMk/>
            <pc:sldMk cId="1276230793" sldId="263"/>
            <ac:spMk id="50" creationId="{D18775FB-42BD-413C-B278-2F53EE9665E3}"/>
          </ac:spMkLst>
        </pc:spChg>
        <pc:spChg chg="add del mod topLvl">
          <ac:chgData name="Stephane KLEIN" userId="e080e1b6-eead-4614-8042-c61176d0ed28" providerId="ADAL" clId="{DFCF8691-F23A-4CCB-97CD-AD079A89B69C}" dt="2023-06-22T06:18:03.660" v="325" actId="478"/>
          <ac:spMkLst>
            <pc:docMk/>
            <pc:sldMk cId="1276230793" sldId="263"/>
            <ac:spMk id="51" creationId="{EC868A78-9778-41A8-A326-8D48FB3FB640}"/>
          </ac:spMkLst>
        </pc:spChg>
        <pc:spChg chg="add mod ord topLvl">
          <ac:chgData name="Stephane KLEIN" userId="e080e1b6-eead-4614-8042-c61176d0ed28" providerId="ADAL" clId="{DFCF8691-F23A-4CCB-97CD-AD079A89B69C}" dt="2023-06-22T09:02:17.645" v="1640" actId="14100"/>
          <ac:spMkLst>
            <pc:docMk/>
            <pc:sldMk cId="1276230793" sldId="263"/>
            <ac:spMk id="55" creationId="{030C04E1-9884-40F2-A58D-E9A9A97FBC67}"/>
          </ac:spMkLst>
        </pc:spChg>
        <pc:spChg chg="add del mod topLvl">
          <ac:chgData name="Stephane KLEIN" userId="e080e1b6-eead-4614-8042-c61176d0ed28" providerId="ADAL" clId="{DFCF8691-F23A-4CCB-97CD-AD079A89B69C}" dt="2023-06-22T06:21:11.404" v="380" actId="478"/>
          <ac:spMkLst>
            <pc:docMk/>
            <pc:sldMk cId="1276230793" sldId="263"/>
            <ac:spMk id="56" creationId="{9E098D51-1954-4231-9B91-DE575FCDB212}"/>
          </ac:spMkLst>
        </pc:spChg>
        <pc:spChg chg="add del mod topLvl">
          <ac:chgData name="Stephane KLEIN" userId="e080e1b6-eead-4614-8042-c61176d0ed28" providerId="ADAL" clId="{DFCF8691-F23A-4CCB-97CD-AD079A89B69C}" dt="2023-06-22T06:21:11.404" v="380" actId="478"/>
          <ac:spMkLst>
            <pc:docMk/>
            <pc:sldMk cId="1276230793" sldId="263"/>
            <ac:spMk id="57" creationId="{578A795C-3197-4482-95BC-1A15265B6EE9}"/>
          </ac:spMkLst>
        </pc:spChg>
        <pc:spChg chg="add mod ord topLvl">
          <ac:chgData name="Stephane KLEIN" userId="e080e1b6-eead-4614-8042-c61176d0ed28" providerId="ADAL" clId="{DFCF8691-F23A-4CCB-97CD-AD079A89B69C}" dt="2023-06-22T09:02:22.306" v="1641" actId="14100"/>
          <ac:spMkLst>
            <pc:docMk/>
            <pc:sldMk cId="1276230793" sldId="263"/>
            <ac:spMk id="61" creationId="{762FD8BD-C628-4D43-8B3A-562AE73D754D}"/>
          </ac:spMkLst>
        </pc:spChg>
        <pc:spChg chg="add del mod topLvl">
          <ac:chgData name="Stephane KLEIN" userId="e080e1b6-eead-4614-8042-c61176d0ed28" providerId="ADAL" clId="{DFCF8691-F23A-4CCB-97CD-AD079A89B69C}" dt="2023-06-22T06:22:48.284" v="424" actId="478"/>
          <ac:spMkLst>
            <pc:docMk/>
            <pc:sldMk cId="1276230793" sldId="263"/>
            <ac:spMk id="62" creationId="{284FD052-253A-425F-B44D-8A1C8B73D833}"/>
          </ac:spMkLst>
        </pc:spChg>
        <pc:spChg chg="add del mod topLvl">
          <ac:chgData name="Stephane KLEIN" userId="e080e1b6-eead-4614-8042-c61176d0ed28" providerId="ADAL" clId="{DFCF8691-F23A-4CCB-97CD-AD079A89B69C}" dt="2023-06-22T06:22:21.400" v="393" actId="478"/>
          <ac:spMkLst>
            <pc:docMk/>
            <pc:sldMk cId="1276230793" sldId="263"/>
            <ac:spMk id="63" creationId="{5A161A97-7332-4F06-A681-518DC51E30CE}"/>
          </ac:spMkLst>
        </pc:spChg>
        <pc:spChg chg="add mod ord topLvl">
          <ac:chgData name="Stephane KLEIN" userId="e080e1b6-eead-4614-8042-c61176d0ed28" providerId="ADAL" clId="{DFCF8691-F23A-4CCB-97CD-AD079A89B69C}" dt="2023-06-22T09:02:26.756" v="1642" actId="14100"/>
          <ac:spMkLst>
            <pc:docMk/>
            <pc:sldMk cId="1276230793" sldId="263"/>
            <ac:spMk id="67" creationId="{5926166F-0F4B-4815-95A5-CB3BE500C831}"/>
          </ac:spMkLst>
        </pc:spChg>
        <pc:spChg chg="add del mod topLvl">
          <ac:chgData name="Stephane KLEIN" userId="e080e1b6-eead-4614-8042-c61176d0ed28" providerId="ADAL" clId="{DFCF8691-F23A-4CCB-97CD-AD079A89B69C}" dt="2023-06-22T06:27:39.383" v="487" actId="478"/>
          <ac:spMkLst>
            <pc:docMk/>
            <pc:sldMk cId="1276230793" sldId="263"/>
            <ac:spMk id="68" creationId="{812D1D14-8619-4328-96E9-761E47CBBDD4}"/>
          </ac:spMkLst>
        </pc:spChg>
        <pc:spChg chg="add del mod topLvl">
          <ac:chgData name="Stephane KLEIN" userId="e080e1b6-eead-4614-8042-c61176d0ed28" providerId="ADAL" clId="{DFCF8691-F23A-4CCB-97CD-AD079A89B69C}" dt="2023-06-22T06:27:36.074" v="486" actId="478"/>
          <ac:spMkLst>
            <pc:docMk/>
            <pc:sldMk cId="1276230793" sldId="263"/>
            <ac:spMk id="69" creationId="{389D7117-5749-488A-9A29-BDB04A5068F1}"/>
          </ac:spMkLst>
        </pc:spChg>
        <pc:spChg chg="add del mod">
          <ac:chgData name="Stephane KLEIN" userId="e080e1b6-eead-4614-8042-c61176d0ed28" providerId="ADAL" clId="{DFCF8691-F23A-4CCB-97CD-AD079A89B69C}" dt="2023-06-22T06:14:15.444" v="252" actId="478"/>
          <ac:spMkLst>
            <pc:docMk/>
            <pc:sldMk cId="1276230793" sldId="263"/>
            <ac:spMk id="74" creationId="{13109CDF-8C66-487A-A80E-348976783162}"/>
          </ac:spMkLst>
        </pc:spChg>
        <pc:spChg chg="add del mod ord">
          <ac:chgData name="Stephane KLEIN" userId="e080e1b6-eead-4614-8042-c61176d0ed28" providerId="ADAL" clId="{DFCF8691-F23A-4CCB-97CD-AD079A89B69C}" dt="2023-06-22T06:28:58.624" v="496" actId="478"/>
          <ac:spMkLst>
            <pc:docMk/>
            <pc:sldMk cId="1276230793" sldId="263"/>
            <ac:spMk id="75" creationId="{B0D66B83-8E55-45D2-922C-2F7F3B96CBA9}"/>
          </ac:spMkLst>
        </pc:spChg>
        <pc:spChg chg="add mod ord">
          <ac:chgData name="Stephane KLEIN" userId="e080e1b6-eead-4614-8042-c61176d0ed28" providerId="ADAL" clId="{DFCF8691-F23A-4CCB-97CD-AD079A89B69C}" dt="2023-06-22T06:29:14.802" v="498" actId="164"/>
          <ac:spMkLst>
            <pc:docMk/>
            <pc:sldMk cId="1276230793" sldId="263"/>
            <ac:spMk id="77" creationId="{9233FBF6-03BE-482E-9ACC-D9152EA025F8}"/>
          </ac:spMkLst>
        </pc:spChg>
        <pc:spChg chg="add del mod">
          <ac:chgData name="Stephane KLEIN" userId="e080e1b6-eead-4614-8042-c61176d0ed28" providerId="ADAL" clId="{DFCF8691-F23A-4CCB-97CD-AD079A89B69C}" dt="2023-06-22T06:17:27.862" v="318"/>
          <ac:spMkLst>
            <pc:docMk/>
            <pc:sldMk cId="1276230793" sldId="263"/>
            <ac:spMk id="80" creationId="{9D874CA3-41B6-40C0-AC40-EC778BF32B92}"/>
          </ac:spMkLst>
        </pc:spChg>
        <pc:spChg chg="add del mod">
          <ac:chgData name="Stephane KLEIN" userId="e080e1b6-eead-4614-8042-c61176d0ed28" providerId="ADAL" clId="{DFCF8691-F23A-4CCB-97CD-AD079A89B69C}" dt="2023-06-22T06:17:27.862" v="318"/>
          <ac:spMkLst>
            <pc:docMk/>
            <pc:sldMk cId="1276230793" sldId="263"/>
            <ac:spMk id="81" creationId="{D737D4CD-4BEC-4499-918F-2F698AE08824}"/>
          </ac:spMkLst>
        </pc:spChg>
        <pc:spChg chg="add del mod">
          <ac:chgData name="Stephane KLEIN" userId="e080e1b6-eead-4614-8042-c61176d0ed28" providerId="ADAL" clId="{DFCF8691-F23A-4CCB-97CD-AD079A89B69C}" dt="2023-06-22T06:17:37.450" v="320"/>
          <ac:spMkLst>
            <pc:docMk/>
            <pc:sldMk cId="1276230793" sldId="263"/>
            <ac:spMk id="83" creationId="{04C73E6D-56D7-4EF5-9F85-31BF9615BE36}"/>
          </ac:spMkLst>
        </pc:spChg>
        <pc:spChg chg="add del mod">
          <ac:chgData name="Stephane KLEIN" userId="e080e1b6-eead-4614-8042-c61176d0ed28" providerId="ADAL" clId="{DFCF8691-F23A-4CCB-97CD-AD079A89B69C}" dt="2023-06-22T06:17:37.450" v="320"/>
          <ac:spMkLst>
            <pc:docMk/>
            <pc:sldMk cId="1276230793" sldId="263"/>
            <ac:spMk id="84" creationId="{B2E3BD25-5384-4023-8BA7-8E4961A4EDA7}"/>
          </ac:spMkLst>
        </pc:spChg>
        <pc:spChg chg="add del mod">
          <ac:chgData name="Stephane KLEIN" userId="e080e1b6-eead-4614-8042-c61176d0ed28" providerId="ADAL" clId="{DFCF8691-F23A-4CCB-97CD-AD079A89B69C}" dt="2023-06-22T06:17:51.971" v="323" actId="478"/>
          <ac:spMkLst>
            <pc:docMk/>
            <pc:sldMk cId="1276230793" sldId="263"/>
            <ac:spMk id="86" creationId="{811CB4CF-2DDF-4404-B647-54C31167DE73}"/>
          </ac:spMkLst>
        </pc:spChg>
        <pc:spChg chg="add mod">
          <ac:chgData name="Stephane KLEIN" userId="e080e1b6-eead-4614-8042-c61176d0ed28" providerId="ADAL" clId="{DFCF8691-F23A-4CCB-97CD-AD079A89B69C}" dt="2023-06-22T06:29:18.860" v="499" actId="164"/>
          <ac:spMkLst>
            <pc:docMk/>
            <pc:sldMk cId="1276230793" sldId="263"/>
            <ac:spMk id="87" creationId="{BB3D3D35-F4EB-41AF-A864-9ED6B5B33096}"/>
          </ac:spMkLst>
        </pc:spChg>
        <pc:spChg chg="add del mod ord">
          <ac:chgData name="Stephane KLEIN" userId="e080e1b6-eead-4614-8042-c61176d0ed28" providerId="ADAL" clId="{DFCF8691-F23A-4CCB-97CD-AD079A89B69C}" dt="2023-06-22T06:29:18.860" v="499" actId="164"/>
          <ac:spMkLst>
            <pc:docMk/>
            <pc:sldMk cId="1276230793" sldId="263"/>
            <ac:spMk id="88" creationId="{CD99CBD3-7240-4BA2-B281-8339DD2DE5D4}"/>
          </ac:spMkLst>
        </pc:spChg>
        <pc:spChg chg="add del mod">
          <ac:chgData name="Stephane KLEIN" userId="e080e1b6-eead-4614-8042-c61176d0ed28" providerId="ADAL" clId="{DFCF8691-F23A-4CCB-97CD-AD079A89B69C}" dt="2023-06-22T06:20:31.623" v="364" actId="478"/>
          <ac:spMkLst>
            <pc:docMk/>
            <pc:sldMk cId="1276230793" sldId="263"/>
            <ac:spMk id="91" creationId="{C12F882F-6B22-4162-B026-4AA168A1F239}"/>
          </ac:spMkLst>
        </pc:spChg>
        <pc:spChg chg="add mod">
          <ac:chgData name="Stephane KLEIN" userId="e080e1b6-eead-4614-8042-c61176d0ed28" providerId="ADAL" clId="{DFCF8691-F23A-4CCB-97CD-AD079A89B69C}" dt="2023-06-22T06:29:23.850" v="500" actId="164"/>
          <ac:spMkLst>
            <pc:docMk/>
            <pc:sldMk cId="1276230793" sldId="263"/>
            <ac:spMk id="92" creationId="{1D6178E6-6A66-4D2C-8553-83DA4A8760EC}"/>
          </ac:spMkLst>
        </pc:spChg>
        <pc:spChg chg="add mod ord">
          <ac:chgData name="Stephane KLEIN" userId="e080e1b6-eead-4614-8042-c61176d0ed28" providerId="ADAL" clId="{DFCF8691-F23A-4CCB-97CD-AD079A89B69C}" dt="2023-06-22T06:29:23.850" v="500" actId="164"/>
          <ac:spMkLst>
            <pc:docMk/>
            <pc:sldMk cId="1276230793" sldId="263"/>
            <ac:spMk id="93" creationId="{19D5E43C-3BF3-45A1-851A-78555A763DBF}"/>
          </ac:spMkLst>
        </pc:spChg>
        <pc:spChg chg="add del mod">
          <ac:chgData name="Stephane KLEIN" userId="e080e1b6-eead-4614-8042-c61176d0ed28" providerId="ADAL" clId="{DFCF8691-F23A-4CCB-97CD-AD079A89B69C}" dt="2023-06-22T06:21:41.150" v="385" actId="478"/>
          <ac:spMkLst>
            <pc:docMk/>
            <pc:sldMk cId="1276230793" sldId="263"/>
            <ac:spMk id="95" creationId="{00E21D50-C94B-4A78-B379-7BC018DB5680}"/>
          </ac:spMkLst>
        </pc:spChg>
        <pc:spChg chg="add mod ord">
          <ac:chgData name="Stephane KLEIN" userId="e080e1b6-eead-4614-8042-c61176d0ed28" providerId="ADAL" clId="{DFCF8691-F23A-4CCB-97CD-AD079A89B69C}" dt="2023-06-22T06:33:49.658" v="684" actId="948"/>
          <ac:spMkLst>
            <pc:docMk/>
            <pc:sldMk cId="1276230793" sldId="263"/>
            <ac:spMk id="96" creationId="{50AD7B8C-526E-40C1-B086-C17239DC4436}"/>
          </ac:spMkLst>
        </pc:spChg>
        <pc:spChg chg="add mod ord">
          <ac:chgData name="Stephane KLEIN" userId="e080e1b6-eead-4614-8042-c61176d0ed28" providerId="ADAL" clId="{DFCF8691-F23A-4CCB-97CD-AD079A89B69C}" dt="2023-06-22T06:29:29.721" v="501" actId="164"/>
          <ac:spMkLst>
            <pc:docMk/>
            <pc:sldMk cId="1276230793" sldId="263"/>
            <ac:spMk id="97" creationId="{F89BD707-1EE6-486F-B529-0D513C1B64DA}"/>
          </ac:spMkLst>
        </pc:spChg>
        <pc:spChg chg="add del mod">
          <ac:chgData name="Stephane KLEIN" userId="e080e1b6-eead-4614-8042-c61176d0ed28" providerId="ADAL" clId="{DFCF8691-F23A-4CCB-97CD-AD079A89B69C}" dt="2023-06-22T06:26:17.836" v="469" actId="478"/>
          <ac:spMkLst>
            <pc:docMk/>
            <pc:sldMk cId="1276230793" sldId="263"/>
            <ac:spMk id="99" creationId="{B47A62E2-5105-4013-9BF7-35B45149099C}"/>
          </ac:spMkLst>
        </pc:spChg>
        <pc:spChg chg="add mod">
          <ac:chgData name="Stephane KLEIN" userId="e080e1b6-eead-4614-8042-c61176d0ed28" providerId="ADAL" clId="{DFCF8691-F23A-4CCB-97CD-AD079A89B69C}" dt="2023-06-22T06:29:35.433" v="502" actId="164"/>
          <ac:spMkLst>
            <pc:docMk/>
            <pc:sldMk cId="1276230793" sldId="263"/>
            <ac:spMk id="100" creationId="{F3154822-C463-4E3A-8A43-8ADFC1F0C231}"/>
          </ac:spMkLst>
        </pc:spChg>
        <pc:spChg chg="add mod ord">
          <ac:chgData name="Stephane KLEIN" userId="e080e1b6-eead-4614-8042-c61176d0ed28" providerId="ADAL" clId="{DFCF8691-F23A-4CCB-97CD-AD079A89B69C}" dt="2023-06-22T06:29:35.433" v="502" actId="164"/>
          <ac:spMkLst>
            <pc:docMk/>
            <pc:sldMk cId="1276230793" sldId="263"/>
            <ac:spMk id="101" creationId="{1E7833BE-EAEE-469B-81D6-4EF2DD847EC5}"/>
          </ac:spMkLst>
        </pc:spChg>
        <pc:spChg chg="add mod">
          <ac:chgData name="Stephane KLEIN" userId="e080e1b6-eead-4614-8042-c61176d0ed28" providerId="ADAL" clId="{DFCF8691-F23A-4CCB-97CD-AD079A89B69C}" dt="2023-06-22T06:32:00" v="560" actId="14100"/>
          <ac:spMkLst>
            <pc:docMk/>
            <pc:sldMk cId="1276230793" sldId="263"/>
            <ac:spMk id="114" creationId="{219EDE1A-2061-49BD-8D6C-061E98E747BB}"/>
          </ac:spMkLst>
        </pc:spChg>
        <pc:grpChg chg="del mod">
          <ac:chgData name="Stephane KLEIN" userId="e080e1b6-eead-4614-8042-c61176d0ed28" providerId="ADAL" clId="{DFCF8691-F23A-4CCB-97CD-AD079A89B69C}" dt="2023-06-22T06:04:09.318" v="125" actId="478"/>
          <ac:grpSpMkLst>
            <pc:docMk/>
            <pc:sldMk cId="1276230793" sldId="263"/>
            <ac:grpSpMk id="2" creationId="{741868EB-BD25-1A02-6EE0-AB917A2EB28C}"/>
          </ac:grpSpMkLst>
        </pc:grpChg>
        <pc:grpChg chg="del">
          <ac:chgData name="Stephane KLEIN" userId="e080e1b6-eead-4614-8042-c61176d0ed28" providerId="ADAL" clId="{DFCF8691-F23A-4CCB-97CD-AD079A89B69C}" dt="2023-06-22T06:02:18.761" v="107" actId="478"/>
          <ac:grpSpMkLst>
            <pc:docMk/>
            <pc:sldMk cId="1276230793" sldId="263"/>
            <ac:grpSpMk id="6" creationId="{D7EF15E3-A966-8750-127F-BF0D38CEC8E0}"/>
          </ac:grpSpMkLst>
        </pc:grpChg>
        <pc:grpChg chg="add del mod">
          <ac:chgData name="Stephane KLEIN" userId="e080e1b6-eead-4614-8042-c61176d0ed28" providerId="ADAL" clId="{DFCF8691-F23A-4CCB-97CD-AD079A89B69C}" dt="2023-06-22T06:13:39.996" v="247" actId="165"/>
          <ac:grpSpMkLst>
            <pc:docMk/>
            <pc:sldMk cId="1276230793" sldId="263"/>
            <ac:grpSpMk id="36" creationId="{BE0CBA31-1101-465B-8AD9-7A07C2B2CCA2}"/>
          </ac:grpSpMkLst>
        </pc:grpChg>
        <pc:grpChg chg="add del mod">
          <ac:chgData name="Stephane KLEIN" userId="e080e1b6-eead-4614-8042-c61176d0ed28" providerId="ADAL" clId="{DFCF8691-F23A-4CCB-97CD-AD079A89B69C}" dt="2023-06-22T06:13:39.996" v="247" actId="165"/>
          <ac:grpSpMkLst>
            <pc:docMk/>
            <pc:sldMk cId="1276230793" sldId="263"/>
            <ac:grpSpMk id="42" creationId="{BD67797E-2B8C-4DBB-AC9C-209F3CD73BB8}"/>
          </ac:grpSpMkLst>
        </pc:grpChg>
        <pc:grpChg chg="add del mod">
          <ac:chgData name="Stephane KLEIN" userId="e080e1b6-eead-4614-8042-c61176d0ed28" providerId="ADAL" clId="{DFCF8691-F23A-4CCB-97CD-AD079A89B69C}" dt="2023-06-22T06:13:39.996" v="247" actId="165"/>
          <ac:grpSpMkLst>
            <pc:docMk/>
            <pc:sldMk cId="1276230793" sldId="263"/>
            <ac:grpSpMk id="48" creationId="{C170B763-6B83-4FBC-B00A-5616C4747234}"/>
          </ac:grpSpMkLst>
        </pc:grpChg>
        <pc:grpChg chg="add del mod">
          <ac:chgData name="Stephane KLEIN" userId="e080e1b6-eead-4614-8042-c61176d0ed28" providerId="ADAL" clId="{DFCF8691-F23A-4CCB-97CD-AD079A89B69C}" dt="2023-06-22T06:13:39.996" v="247" actId="165"/>
          <ac:grpSpMkLst>
            <pc:docMk/>
            <pc:sldMk cId="1276230793" sldId="263"/>
            <ac:grpSpMk id="54" creationId="{772B5D43-D2F2-481D-9E6F-4CA05615935C}"/>
          </ac:grpSpMkLst>
        </pc:grpChg>
        <pc:grpChg chg="add del mod">
          <ac:chgData name="Stephane KLEIN" userId="e080e1b6-eead-4614-8042-c61176d0ed28" providerId="ADAL" clId="{DFCF8691-F23A-4CCB-97CD-AD079A89B69C}" dt="2023-06-22T06:13:39.996" v="247" actId="165"/>
          <ac:grpSpMkLst>
            <pc:docMk/>
            <pc:sldMk cId="1276230793" sldId="263"/>
            <ac:grpSpMk id="60" creationId="{E9F568A2-4A95-4A3E-9A61-935B4BCC5154}"/>
          </ac:grpSpMkLst>
        </pc:grpChg>
        <pc:grpChg chg="add del mod">
          <ac:chgData name="Stephane KLEIN" userId="e080e1b6-eead-4614-8042-c61176d0ed28" providerId="ADAL" clId="{DFCF8691-F23A-4CCB-97CD-AD079A89B69C}" dt="2023-06-22T06:13:39.996" v="247" actId="165"/>
          <ac:grpSpMkLst>
            <pc:docMk/>
            <pc:sldMk cId="1276230793" sldId="263"/>
            <ac:grpSpMk id="66" creationId="{6FCF700A-3847-4FBB-B88B-6C19643D3A46}"/>
          </ac:grpSpMkLst>
        </pc:grpChg>
        <pc:grpChg chg="add mod">
          <ac:chgData name="Stephane KLEIN" userId="e080e1b6-eead-4614-8042-c61176d0ed28" providerId="ADAL" clId="{DFCF8691-F23A-4CCB-97CD-AD079A89B69C}" dt="2023-06-22T06:31:49.539" v="550" actId="1035"/>
          <ac:grpSpMkLst>
            <pc:docMk/>
            <pc:sldMk cId="1276230793" sldId="263"/>
            <ac:grpSpMk id="107" creationId="{FE9B0EC9-4A00-44B9-8484-EED476A62D31}"/>
          </ac:grpSpMkLst>
        </pc:grpChg>
        <pc:grpChg chg="add mod">
          <ac:chgData name="Stephane KLEIN" userId="e080e1b6-eead-4614-8042-c61176d0ed28" providerId="ADAL" clId="{DFCF8691-F23A-4CCB-97CD-AD079A89B69C}" dt="2023-06-27T13:45:04.320" v="3425" actId="555"/>
          <ac:grpSpMkLst>
            <pc:docMk/>
            <pc:sldMk cId="1276230793" sldId="263"/>
            <ac:grpSpMk id="108" creationId="{663751AB-B04B-4C39-9A34-E9D495C4D63D}"/>
          </ac:grpSpMkLst>
        </pc:grpChg>
        <pc:grpChg chg="add mod">
          <ac:chgData name="Stephane KLEIN" userId="e080e1b6-eead-4614-8042-c61176d0ed28" providerId="ADAL" clId="{DFCF8691-F23A-4CCB-97CD-AD079A89B69C}" dt="2023-06-27T13:45:04.320" v="3425" actId="555"/>
          <ac:grpSpMkLst>
            <pc:docMk/>
            <pc:sldMk cId="1276230793" sldId="263"/>
            <ac:grpSpMk id="109" creationId="{1362D703-B62F-43BE-891B-7C8DE28F5C16}"/>
          </ac:grpSpMkLst>
        </pc:grpChg>
        <pc:grpChg chg="add mod">
          <ac:chgData name="Stephane KLEIN" userId="e080e1b6-eead-4614-8042-c61176d0ed28" providerId="ADAL" clId="{DFCF8691-F23A-4CCB-97CD-AD079A89B69C}" dt="2023-06-22T06:31:49.539" v="550" actId="1035"/>
          <ac:grpSpMkLst>
            <pc:docMk/>
            <pc:sldMk cId="1276230793" sldId="263"/>
            <ac:grpSpMk id="110" creationId="{D618928B-43EF-4CB4-B66A-9E4C226F480B}"/>
          </ac:grpSpMkLst>
        </pc:grpChg>
        <pc:grpChg chg="add mod">
          <ac:chgData name="Stephane KLEIN" userId="e080e1b6-eead-4614-8042-c61176d0ed28" providerId="ADAL" clId="{DFCF8691-F23A-4CCB-97CD-AD079A89B69C}" dt="2023-06-27T13:44:52.100" v="3423" actId="552"/>
          <ac:grpSpMkLst>
            <pc:docMk/>
            <pc:sldMk cId="1276230793" sldId="263"/>
            <ac:grpSpMk id="111" creationId="{CF53C6BE-50A4-439C-AC92-40BCCBFB2E13}"/>
          </ac:grpSpMkLst>
        </pc:grpChg>
        <pc:grpChg chg="add mod">
          <ac:chgData name="Stephane KLEIN" userId="e080e1b6-eead-4614-8042-c61176d0ed28" providerId="ADAL" clId="{DFCF8691-F23A-4CCB-97CD-AD079A89B69C}" dt="2023-06-27T13:44:58.775" v="3424" actId="552"/>
          <ac:grpSpMkLst>
            <pc:docMk/>
            <pc:sldMk cId="1276230793" sldId="263"/>
            <ac:grpSpMk id="112" creationId="{CB768779-2110-427D-9008-5459AA2C7F8C}"/>
          </ac:grpSpMkLst>
        </pc:grpChg>
        <pc:picChg chg="add mod ord">
          <ac:chgData name="Stephane KLEIN" userId="e080e1b6-eead-4614-8042-c61176d0ed28" providerId="ADAL" clId="{DFCF8691-F23A-4CCB-97CD-AD079A89B69C}" dt="2023-06-30T13:15:13.185" v="4030" actId="167"/>
          <ac:picMkLst>
            <pc:docMk/>
            <pc:sldMk cId="1276230793" sldId="263"/>
            <ac:picMk id="2" creationId="{D226E351-A621-4B00-AD51-AA1BC4499DD6}"/>
          </ac:picMkLst>
        </pc:picChg>
        <pc:picChg chg="del mod">
          <ac:chgData name="Stephane KLEIN" userId="e080e1b6-eead-4614-8042-c61176d0ed28" providerId="ADAL" clId="{DFCF8691-F23A-4CCB-97CD-AD079A89B69C}" dt="2023-06-22T06:02:11.097" v="106" actId="478"/>
          <ac:picMkLst>
            <pc:docMk/>
            <pc:sldMk cId="1276230793" sldId="263"/>
            <ac:picMk id="8" creationId="{DBA4656B-6D68-E465-AB30-601138BD1E07}"/>
          </ac:picMkLst>
        </pc:picChg>
        <pc:picChg chg="add del">
          <ac:chgData name="Stephane KLEIN" userId="e080e1b6-eead-4614-8042-c61176d0ed28" providerId="ADAL" clId="{DFCF8691-F23A-4CCB-97CD-AD079A89B69C}" dt="2023-06-22T06:01:36.917" v="97" actId="22"/>
          <ac:picMkLst>
            <pc:docMk/>
            <pc:sldMk cId="1276230793" sldId="263"/>
            <ac:picMk id="28" creationId="{94D8E739-4C39-47C7-B5F6-17A84921C053}"/>
          </ac:picMkLst>
        </pc:picChg>
        <pc:picChg chg="add del mod">
          <ac:chgData name="Stephane KLEIN" userId="e080e1b6-eead-4614-8042-c61176d0ed28" providerId="ADAL" clId="{DFCF8691-F23A-4CCB-97CD-AD079A89B69C}" dt="2023-06-22T06:02:29.237" v="110" actId="478"/>
          <ac:picMkLst>
            <pc:docMk/>
            <pc:sldMk cId="1276230793" sldId="263"/>
            <ac:picMk id="30" creationId="{65EBD539-A5D7-40CD-BD56-7A489BBA0326}"/>
          </ac:picMkLst>
        </pc:picChg>
        <pc:picChg chg="add del mod">
          <ac:chgData name="Stephane KLEIN" userId="e080e1b6-eead-4614-8042-c61176d0ed28" providerId="ADAL" clId="{DFCF8691-F23A-4CCB-97CD-AD079A89B69C}" dt="2023-06-22T06:02:29.237" v="110" actId="478"/>
          <ac:picMkLst>
            <pc:docMk/>
            <pc:sldMk cId="1276230793" sldId="263"/>
            <ac:picMk id="31" creationId="{A4209ECD-FBB9-4C8B-9122-FAAB40EE2407}"/>
          </ac:picMkLst>
        </pc:picChg>
        <pc:picChg chg="add del mod">
          <ac:chgData name="Stephane KLEIN" userId="e080e1b6-eead-4614-8042-c61176d0ed28" providerId="ADAL" clId="{DFCF8691-F23A-4CCB-97CD-AD079A89B69C}" dt="2023-06-22T06:02:29.237" v="110" actId="478"/>
          <ac:picMkLst>
            <pc:docMk/>
            <pc:sldMk cId="1276230793" sldId="263"/>
            <ac:picMk id="32" creationId="{63914864-293B-44AE-829C-825B71D56F6B}"/>
          </ac:picMkLst>
        </pc:picChg>
        <pc:picChg chg="add del mod">
          <ac:chgData name="Stephane KLEIN" userId="e080e1b6-eead-4614-8042-c61176d0ed28" providerId="ADAL" clId="{DFCF8691-F23A-4CCB-97CD-AD079A89B69C}" dt="2023-06-22T06:02:29.237" v="110" actId="478"/>
          <ac:picMkLst>
            <pc:docMk/>
            <pc:sldMk cId="1276230793" sldId="263"/>
            <ac:picMk id="33" creationId="{ACE3F30F-03F1-4D48-B7EC-319A9EF78827}"/>
          </ac:picMkLst>
        </pc:picChg>
        <pc:picChg chg="add del mod">
          <ac:chgData name="Stephane KLEIN" userId="e080e1b6-eead-4614-8042-c61176d0ed28" providerId="ADAL" clId="{DFCF8691-F23A-4CCB-97CD-AD079A89B69C}" dt="2023-06-22T06:02:29.237" v="110" actId="478"/>
          <ac:picMkLst>
            <pc:docMk/>
            <pc:sldMk cId="1276230793" sldId="263"/>
            <ac:picMk id="34" creationId="{A4FDD6F0-F2F2-4587-8591-D0A594ABC668}"/>
          </ac:picMkLst>
        </pc:picChg>
        <pc:picChg chg="add del mod">
          <ac:chgData name="Stephane KLEIN" userId="e080e1b6-eead-4614-8042-c61176d0ed28" providerId="ADAL" clId="{DFCF8691-F23A-4CCB-97CD-AD079A89B69C}" dt="2023-06-22T06:02:29.237" v="110" actId="478"/>
          <ac:picMkLst>
            <pc:docMk/>
            <pc:sldMk cId="1276230793" sldId="263"/>
            <ac:picMk id="35" creationId="{2ED6887F-EC48-4FBC-8999-8E8062DA6CF0}"/>
          </ac:picMkLst>
        </pc:picChg>
        <pc:picChg chg="add mod topLvl">
          <ac:chgData name="Stephane KLEIN" userId="e080e1b6-eead-4614-8042-c61176d0ed28" providerId="ADAL" clId="{DFCF8691-F23A-4CCB-97CD-AD079A89B69C}" dt="2023-06-22T06:28:50.312" v="494" actId="164"/>
          <ac:picMkLst>
            <pc:docMk/>
            <pc:sldMk cId="1276230793" sldId="263"/>
            <ac:picMk id="41" creationId="{3416C739-A3A3-44B6-B55C-5B9C758C6E2C}"/>
          </ac:picMkLst>
        </pc:picChg>
        <pc:picChg chg="add mod topLvl">
          <ac:chgData name="Stephane KLEIN" userId="e080e1b6-eead-4614-8042-c61176d0ed28" providerId="ADAL" clId="{DFCF8691-F23A-4CCB-97CD-AD079A89B69C}" dt="2023-06-22T06:29:14.802" v="498" actId="164"/>
          <ac:picMkLst>
            <pc:docMk/>
            <pc:sldMk cId="1276230793" sldId="263"/>
            <ac:picMk id="47" creationId="{29E56D27-D0E5-4DC7-8660-BC290141F641}"/>
          </ac:picMkLst>
        </pc:picChg>
        <pc:picChg chg="add mod topLvl">
          <ac:chgData name="Stephane KLEIN" userId="e080e1b6-eead-4614-8042-c61176d0ed28" providerId="ADAL" clId="{DFCF8691-F23A-4CCB-97CD-AD079A89B69C}" dt="2023-06-22T06:29:18.860" v="499" actId="164"/>
          <ac:picMkLst>
            <pc:docMk/>
            <pc:sldMk cId="1276230793" sldId="263"/>
            <ac:picMk id="53" creationId="{2EF09A25-24E6-40D0-A2C0-3F1CF8EA4197}"/>
          </ac:picMkLst>
        </pc:picChg>
        <pc:picChg chg="add mod topLvl">
          <ac:chgData name="Stephane KLEIN" userId="e080e1b6-eead-4614-8042-c61176d0ed28" providerId="ADAL" clId="{DFCF8691-F23A-4CCB-97CD-AD079A89B69C}" dt="2023-06-22T06:29:23.850" v="500" actId="164"/>
          <ac:picMkLst>
            <pc:docMk/>
            <pc:sldMk cId="1276230793" sldId="263"/>
            <ac:picMk id="59" creationId="{1CD8BA50-4BA2-47D8-9598-6869C0901FD5}"/>
          </ac:picMkLst>
        </pc:picChg>
        <pc:picChg chg="add mod topLvl">
          <ac:chgData name="Stephane KLEIN" userId="e080e1b6-eead-4614-8042-c61176d0ed28" providerId="ADAL" clId="{DFCF8691-F23A-4CCB-97CD-AD079A89B69C}" dt="2023-06-22T06:29:29.721" v="501" actId="164"/>
          <ac:picMkLst>
            <pc:docMk/>
            <pc:sldMk cId="1276230793" sldId="263"/>
            <ac:picMk id="65" creationId="{3C6B72AF-80A7-4763-9397-4624EA4E0B4A}"/>
          </ac:picMkLst>
        </pc:picChg>
        <pc:picChg chg="add mod topLvl">
          <ac:chgData name="Stephane KLEIN" userId="e080e1b6-eead-4614-8042-c61176d0ed28" providerId="ADAL" clId="{DFCF8691-F23A-4CCB-97CD-AD079A89B69C}" dt="2023-06-22T06:29:35.433" v="502" actId="164"/>
          <ac:picMkLst>
            <pc:docMk/>
            <pc:sldMk cId="1276230793" sldId="263"/>
            <ac:picMk id="71" creationId="{78E4528A-560B-4275-B4E3-693EC8BC5A59}"/>
          </ac:picMkLst>
        </pc:picChg>
        <pc:cxnChg chg="add mod topLvl">
          <ac:chgData name="Stephane KLEIN" userId="e080e1b6-eead-4614-8042-c61176d0ed28" providerId="ADAL" clId="{DFCF8691-F23A-4CCB-97CD-AD079A89B69C}" dt="2023-06-22T06:28:50.312" v="494" actId="164"/>
          <ac:cxnSpMkLst>
            <pc:docMk/>
            <pc:sldMk cId="1276230793" sldId="263"/>
            <ac:cxnSpMk id="40" creationId="{B8D4896C-8AA3-4FF5-8F2F-576B55CE75CF}"/>
          </ac:cxnSpMkLst>
        </pc:cxnChg>
        <pc:cxnChg chg="add del mod topLvl">
          <ac:chgData name="Stephane KLEIN" userId="e080e1b6-eead-4614-8042-c61176d0ed28" providerId="ADAL" clId="{DFCF8691-F23A-4CCB-97CD-AD079A89B69C}" dt="2023-06-22T06:14:20.245" v="253" actId="478"/>
          <ac:cxnSpMkLst>
            <pc:docMk/>
            <pc:sldMk cId="1276230793" sldId="263"/>
            <ac:cxnSpMk id="46" creationId="{0908480B-DE21-44DD-BA97-0BEBDDDFDB85}"/>
          </ac:cxnSpMkLst>
        </pc:cxnChg>
        <pc:cxnChg chg="add del mod topLvl">
          <ac:chgData name="Stephane KLEIN" userId="e080e1b6-eead-4614-8042-c61176d0ed28" providerId="ADAL" clId="{DFCF8691-F23A-4CCB-97CD-AD079A89B69C}" dt="2023-06-22T06:18:58.228" v="348" actId="478"/>
          <ac:cxnSpMkLst>
            <pc:docMk/>
            <pc:sldMk cId="1276230793" sldId="263"/>
            <ac:cxnSpMk id="52" creationId="{A89588BA-1D68-436E-A2C2-DB892EFB7743}"/>
          </ac:cxnSpMkLst>
        </pc:cxnChg>
        <pc:cxnChg chg="add del mod topLvl">
          <ac:chgData name="Stephane KLEIN" userId="e080e1b6-eead-4614-8042-c61176d0ed28" providerId="ADAL" clId="{DFCF8691-F23A-4CCB-97CD-AD079A89B69C}" dt="2023-06-22T06:21:11.404" v="380" actId="478"/>
          <ac:cxnSpMkLst>
            <pc:docMk/>
            <pc:sldMk cId="1276230793" sldId="263"/>
            <ac:cxnSpMk id="58" creationId="{D6E753B8-3AC7-4ABF-80B4-9156A270299D}"/>
          </ac:cxnSpMkLst>
        </pc:cxnChg>
        <pc:cxnChg chg="add del mod topLvl">
          <ac:chgData name="Stephane KLEIN" userId="e080e1b6-eead-4614-8042-c61176d0ed28" providerId="ADAL" clId="{DFCF8691-F23A-4CCB-97CD-AD079A89B69C}" dt="2023-06-22T06:22:21.400" v="393" actId="478"/>
          <ac:cxnSpMkLst>
            <pc:docMk/>
            <pc:sldMk cId="1276230793" sldId="263"/>
            <ac:cxnSpMk id="64" creationId="{47D5E7CF-183F-48CB-AF15-0C595A8F6B78}"/>
          </ac:cxnSpMkLst>
        </pc:cxnChg>
        <pc:cxnChg chg="add del mod topLvl">
          <ac:chgData name="Stephane KLEIN" userId="e080e1b6-eead-4614-8042-c61176d0ed28" providerId="ADAL" clId="{DFCF8691-F23A-4CCB-97CD-AD079A89B69C}" dt="2023-06-22T06:27:36.074" v="486" actId="478"/>
          <ac:cxnSpMkLst>
            <pc:docMk/>
            <pc:sldMk cId="1276230793" sldId="263"/>
            <ac:cxnSpMk id="70" creationId="{6E347E1C-29C1-445E-BD62-A832492F8803}"/>
          </ac:cxnSpMkLst>
        </pc:cxnChg>
        <pc:cxnChg chg="add del mod">
          <ac:chgData name="Stephane KLEIN" userId="e080e1b6-eead-4614-8042-c61176d0ed28" providerId="ADAL" clId="{DFCF8691-F23A-4CCB-97CD-AD079A89B69C}" dt="2023-06-22T06:17:09.128" v="316" actId="478"/>
          <ac:cxnSpMkLst>
            <pc:docMk/>
            <pc:sldMk cId="1276230793" sldId="263"/>
            <ac:cxnSpMk id="76" creationId="{205E087B-CB40-428F-9CFD-3B47941AAF82}"/>
          </ac:cxnSpMkLst>
        </pc:cxnChg>
        <pc:cxnChg chg="add mod ord">
          <ac:chgData name="Stephane KLEIN" userId="e080e1b6-eead-4614-8042-c61176d0ed28" providerId="ADAL" clId="{DFCF8691-F23A-4CCB-97CD-AD079A89B69C}" dt="2023-06-22T06:29:14.802" v="498" actId="164"/>
          <ac:cxnSpMkLst>
            <pc:docMk/>
            <pc:sldMk cId="1276230793" sldId="263"/>
            <ac:cxnSpMk id="78" creationId="{4610FEFE-4F97-4695-BEFE-1DD54E032AD1}"/>
          </ac:cxnSpMkLst>
        </pc:cxnChg>
        <pc:cxnChg chg="add del mod">
          <ac:chgData name="Stephane KLEIN" userId="e080e1b6-eead-4614-8042-c61176d0ed28" providerId="ADAL" clId="{DFCF8691-F23A-4CCB-97CD-AD079A89B69C}" dt="2023-06-22T06:17:27.862" v="318"/>
          <ac:cxnSpMkLst>
            <pc:docMk/>
            <pc:sldMk cId="1276230793" sldId="263"/>
            <ac:cxnSpMk id="82" creationId="{9B1A70C1-4E9B-4B44-BB93-B51A1E695139}"/>
          </ac:cxnSpMkLst>
        </pc:cxnChg>
        <pc:cxnChg chg="add del mod">
          <ac:chgData name="Stephane KLEIN" userId="e080e1b6-eead-4614-8042-c61176d0ed28" providerId="ADAL" clId="{DFCF8691-F23A-4CCB-97CD-AD079A89B69C}" dt="2023-06-22T06:17:37.450" v="320"/>
          <ac:cxnSpMkLst>
            <pc:docMk/>
            <pc:sldMk cId="1276230793" sldId="263"/>
            <ac:cxnSpMk id="85" creationId="{14A47E92-2898-4E10-AAA8-13AF0E8F4CCE}"/>
          </ac:cxnSpMkLst>
        </pc:cxnChg>
        <pc:cxnChg chg="add mod">
          <ac:chgData name="Stephane KLEIN" userId="e080e1b6-eead-4614-8042-c61176d0ed28" providerId="ADAL" clId="{DFCF8691-F23A-4CCB-97CD-AD079A89B69C}" dt="2023-06-22T06:29:18.860" v="499" actId="164"/>
          <ac:cxnSpMkLst>
            <pc:docMk/>
            <pc:sldMk cId="1276230793" sldId="263"/>
            <ac:cxnSpMk id="89" creationId="{1C9B27F7-8176-49A6-A918-11132030DED7}"/>
          </ac:cxnSpMkLst>
        </pc:cxnChg>
        <pc:cxnChg chg="add mod">
          <ac:chgData name="Stephane KLEIN" userId="e080e1b6-eead-4614-8042-c61176d0ed28" providerId="ADAL" clId="{DFCF8691-F23A-4CCB-97CD-AD079A89B69C}" dt="2023-06-22T06:29:23.850" v="500" actId="164"/>
          <ac:cxnSpMkLst>
            <pc:docMk/>
            <pc:sldMk cId="1276230793" sldId="263"/>
            <ac:cxnSpMk id="94" creationId="{3507B2FD-DFD4-454A-8BE8-A7F5FB8F6DE6}"/>
          </ac:cxnSpMkLst>
        </pc:cxnChg>
        <pc:cxnChg chg="add mod">
          <ac:chgData name="Stephane KLEIN" userId="e080e1b6-eead-4614-8042-c61176d0ed28" providerId="ADAL" clId="{DFCF8691-F23A-4CCB-97CD-AD079A89B69C}" dt="2023-06-22T06:29:29.721" v="501" actId="164"/>
          <ac:cxnSpMkLst>
            <pc:docMk/>
            <pc:sldMk cId="1276230793" sldId="263"/>
            <ac:cxnSpMk id="98" creationId="{90684A99-9EB4-40A2-BFF6-000819F84B22}"/>
          </ac:cxnSpMkLst>
        </pc:cxnChg>
        <pc:cxnChg chg="add mod">
          <ac:chgData name="Stephane KLEIN" userId="e080e1b6-eead-4614-8042-c61176d0ed28" providerId="ADAL" clId="{DFCF8691-F23A-4CCB-97CD-AD079A89B69C}" dt="2023-06-22T06:29:35.433" v="502" actId="164"/>
          <ac:cxnSpMkLst>
            <pc:docMk/>
            <pc:sldMk cId="1276230793" sldId="263"/>
            <ac:cxnSpMk id="102" creationId="{1DA61894-12D7-4778-99D5-083B45839767}"/>
          </ac:cxnSpMkLst>
        </pc:cxnChg>
      </pc:sldChg>
      <pc:sldChg chg="addSp delSp modSp del mod">
        <pc:chgData name="Stephane KLEIN" userId="e080e1b6-eead-4614-8042-c61176d0ed28" providerId="ADAL" clId="{DFCF8691-F23A-4CCB-97CD-AD079A89B69C}" dt="2023-06-27T13:16:42.491" v="2887" actId="2696"/>
        <pc:sldMkLst>
          <pc:docMk/>
          <pc:sldMk cId="3403853742" sldId="277"/>
        </pc:sldMkLst>
        <pc:spChg chg="del">
          <ac:chgData name="Stephane KLEIN" userId="e080e1b6-eead-4614-8042-c61176d0ed28" providerId="ADAL" clId="{DFCF8691-F23A-4CCB-97CD-AD079A89B69C}" dt="2023-06-27T10:46:11.170" v="2009" actId="478"/>
          <ac:spMkLst>
            <pc:docMk/>
            <pc:sldMk cId="3403853742" sldId="277"/>
            <ac:spMk id="7" creationId="{851E4617-CFAB-982D-AA55-63A15F8D6FF9}"/>
          </ac:spMkLst>
        </pc:spChg>
        <pc:spChg chg="del">
          <ac:chgData name="Stephane KLEIN" userId="e080e1b6-eead-4614-8042-c61176d0ed28" providerId="ADAL" clId="{DFCF8691-F23A-4CCB-97CD-AD079A89B69C}" dt="2023-06-27T10:46:11.170" v="2009" actId="478"/>
          <ac:spMkLst>
            <pc:docMk/>
            <pc:sldMk cId="3403853742" sldId="277"/>
            <ac:spMk id="11" creationId="{50D02EF5-910E-A3F3-D788-9C37422C529E}"/>
          </ac:spMkLst>
        </pc:spChg>
        <pc:spChg chg="mod">
          <ac:chgData name="Stephane KLEIN" userId="e080e1b6-eead-4614-8042-c61176d0ed28" providerId="ADAL" clId="{DFCF8691-F23A-4CCB-97CD-AD079A89B69C}" dt="2023-06-27T10:46:17.619" v="2032" actId="20577"/>
          <ac:spMkLst>
            <pc:docMk/>
            <pc:sldMk cId="3403853742" sldId="277"/>
            <ac:spMk id="17" creationId="{CCE54EE5-AC20-9940-913F-3A4CE4B5F9B6}"/>
          </ac:spMkLst>
        </pc:spChg>
        <pc:picChg chg="add mod">
          <ac:chgData name="Stephane KLEIN" userId="e080e1b6-eead-4614-8042-c61176d0ed28" providerId="ADAL" clId="{DFCF8691-F23A-4CCB-97CD-AD079A89B69C}" dt="2023-06-27T10:46:25.337" v="2033" actId="1076"/>
          <ac:picMkLst>
            <pc:docMk/>
            <pc:sldMk cId="3403853742" sldId="277"/>
            <ac:picMk id="3" creationId="{F6A72940-9FDF-4E3D-A66B-DCC57E1FD47E}"/>
          </ac:picMkLst>
        </pc:picChg>
        <pc:picChg chg="del">
          <ac:chgData name="Stephane KLEIN" userId="e080e1b6-eead-4614-8042-c61176d0ed28" providerId="ADAL" clId="{DFCF8691-F23A-4CCB-97CD-AD079A89B69C}" dt="2023-06-27T10:46:11.170" v="2009" actId="478"/>
          <ac:picMkLst>
            <pc:docMk/>
            <pc:sldMk cId="3403853742" sldId="277"/>
            <ac:picMk id="10" creationId="{7BF42546-58DF-45E7-AE17-1A33BE85451C}"/>
          </ac:picMkLst>
        </pc:picChg>
        <pc:picChg chg="mod">
          <ac:chgData name="Stephane KLEIN" userId="e080e1b6-eead-4614-8042-c61176d0ed28" providerId="ADAL" clId="{DFCF8691-F23A-4CCB-97CD-AD079A89B69C}" dt="2023-06-27T10:46:04.848" v="2007" actId="1076"/>
          <ac:picMkLst>
            <pc:docMk/>
            <pc:sldMk cId="3403853742" sldId="277"/>
            <ac:picMk id="13" creationId="{C0623B9C-8EB7-49EC-9823-05F6D5F55985}"/>
          </ac:picMkLst>
        </pc:picChg>
      </pc:sldChg>
      <pc:sldChg chg="addSp delSp modSp mod ord">
        <pc:chgData name="Stephane KLEIN" userId="e080e1b6-eead-4614-8042-c61176d0ed28" providerId="ADAL" clId="{DFCF8691-F23A-4CCB-97CD-AD079A89B69C}" dt="2023-06-30T13:47:58.454" v="4037" actId="1076"/>
        <pc:sldMkLst>
          <pc:docMk/>
          <pc:sldMk cId="3073809784" sldId="278"/>
        </pc:sldMkLst>
        <pc:spChg chg="mod">
          <ac:chgData name="Stephane KLEIN" userId="e080e1b6-eead-4614-8042-c61176d0ed28" providerId="ADAL" clId="{DFCF8691-F23A-4CCB-97CD-AD079A89B69C}" dt="2023-06-27T13:24:57.502" v="3002" actId="14100"/>
          <ac:spMkLst>
            <pc:docMk/>
            <pc:sldMk cId="3073809784" sldId="278"/>
            <ac:spMk id="4" creationId="{D3E57217-E7C2-961D-7089-C5CFC5B81847}"/>
          </ac:spMkLst>
        </pc:spChg>
        <pc:spChg chg="add mod">
          <ac:chgData name="Stephane KLEIN" userId="e080e1b6-eead-4614-8042-c61176d0ed28" providerId="ADAL" clId="{DFCF8691-F23A-4CCB-97CD-AD079A89B69C}" dt="2023-06-27T13:31:35.152" v="3127" actId="255"/>
          <ac:spMkLst>
            <pc:docMk/>
            <pc:sldMk cId="3073809784" sldId="278"/>
            <ac:spMk id="5" creationId="{D84BF0A8-5BED-42D4-A5B7-1B059C2B417E}"/>
          </ac:spMkLst>
        </pc:spChg>
        <pc:spChg chg="mod">
          <ac:chgData name="Stephane KLEIN" userId="e080e1b6-eead-4614-8042-c61176d0ed28" providerId="ADAL" clId="{DFCF8691-F23A-4CCB-97CD-AD079A89B69C}" dt="2023-06-27T13:34:35.201" v="3172" actId="1076"/>
          <ac:spMkLst>
            <pc:docMk/>
            <pc:sldMk cId="3073809784" sldId="278"/>
            <ac:spMk id="13" creationId="{4BDDE9B8-21B7-E326-EBA9-49BD0C67E4D5}"/>
          </ac:spMkLst>
        </pc:spChg>
        <pc:spChg chg="ord">
          <ac:chgData name="Stephane KLEIN" userId="e080e1b6-eead-4614-8042-c61176d0ed28" providerId="ADAL" clId="{DFCF8691-F23A-4CCB-97CD-AD079A89B69C}" dt="2023-06-27T13:31:55.879" v="3131" actId="167"/>
          <ac:spMkLst>
            <pc:docMk/>
            <pc:sldMk cId="3073809784" sldId="278"/>
            <ac:spMk id="14" creationId="{D4FD1B07-F958-A573-3795-9494A56ACDF0}"/>
          </ac:spMkLst>
        </pc:spChg>
        <pc:spChg chg="add mod">
          <ac:chgData name="Stephane KLEIN" userId="e080e1b6-eead-4614-8042-c61176d0ed28" providerId="ADAL" clId="{DFCF8691-F23A-4CCB-97CD-AD079A89B69C}" dt="2023-06-27T13:32:11.078" v="3134" actId="208"/>
          <ac:spMkLst>
            <pc:docMk/>
            <pc:sldMk cId="3073809784" sldId="278"/>
            <ac:spMk id="36" creationId="{AC107FA5-9AE1-41C6-BC65-605671C0A818}"/>
          </ac:spMkLst>
        </pc:spChg>
        <pc:spChg chg="mod">
          <ac:chgData name="Stephane KLEIN" userId="e080e1b6-eead-4614-8042-c61176d0ed28" providerId="ADAL" clId="{DFCF8691-F23A-4CCB-97CD-AD079A89B69C}" dt="2023-06-27T13:29:08.587" v="3061" actId="208"/>
          <ac:spMkLst>
            <pc:docMk/>
            <pc:sldMk cId="3073809784" sldId="278"/>
            <ac:spMk id="38" creationId="{0F5421ED-4C41-4786-80A8-1D397198D5F2}"/>
          </ac:spMkLst>
        </pc:spChg>
        <pc:spChg chg="mod">
          <ac:chgData name="Stephane KLEIN" userId="e080e1b6-eead-4614-8042-c61176d0ed28" providerId="ADAL" clId="{DFCF8691-F23A-4CCB-97CD-AD079A89B69C}" dt="2023-06-27T13:29:08.587" v="3061" actId="208"/>
          <ac:spMkLst>
            <pc:docMk/>
            <pc:sldMk cId="3073809784" sldId="278"/>
            <ac:spMk id="39" creationId="{33BEB7F7-D041-4366-8173-D9B634F559B4}"/>
          </ac:spMkLst>
        </pc:spChg>
        <pc:spChg chg="mod">
          <ac:chgData name="Stephane KLEIN" userId="e080e1b6-eead-4614-8042-c61176d0ed28" providerId="ADAL" clId="{DFCF8691-F23A-4CCB-97CD-AD079A89B69C}" dt="2023-06-27T13:29:08.587" v="3061" actId="208"/>
          <ac:spMkLst>
            <pc:docMk/>
            <pc:sldMk cId="3073809784" sldId="278"/>
            <ac:spMk id="40" creationId="{77792DEA-EA3D-43F9-BEA1-2D96DD58D807}"/>
          </ac:spMkLst>
        </pc:spChg>
        <pc:spChg chg="mod">
          <ac:chgData name="Stephane KLEIN" userId="e080e1b6-eead-4614-8042-c61176d0ed28" providerId="ADAL" clId="{DFCF8691-F23A-4CCB-97CD-AD079A89B69C}" dt="2023-06-27T13:29:08.587" v="3061" actId="208"/>
          <ac:spMkLst>
            <pc:docMk/>
            <pc:sldMk cId="3073809784" sldId="278"/>
            <ac:spMk id="41" creationId="{101B7853-9F66-4091-AA4A-FB1B54A1DE09}"/>
          </ac:spMkLst>
        </pc:spChg>
        <pc:spChg chg="mod">
          <ac:chgData name="Stephane KLEIN" userId="e080e1b6-eead-4614-8042-c61176d0ed28" providerId="ADAL" clId="{DFCF8691-F23A-4CCB-97CD-AD079A89B69C}" dt="2023-06-27T13:29:08.587" v="3061" actId="208"/>
          <ac:spMkLst>
            <pc:docMk/>
            <pc:sldMk cId="3073809784" sldId="278"/>
            <ac:spMk id="42" creationId="{5DB1EEA4-84E6-4214-8FF2-726E06D6E490}"/>
          </ac:spMkLst>
        </pc:spChg>
        <pc:spChg chg="mod">
          <ac:chgData name="Stephane KLEIN" userId="e080e1b6-eead-4614-8042-c61176d0ed28" providerId="ADAL" clId="{DFCF8691-F23A-4CCB-97CD-AD079A89B69C}" dt="2023-06-27T13:29:08.587" v="3061" actId="208"/>
          <ac:spMkLst>
            <pc:docMk/>
            <pc:sldMk cId="3073809784" sldId="278"/>
            <ac:spMk id="43" creationId="{72944BF1-B420-4E69-991D-C05442BF4919}"/>
          </ac:spMkLst>
        </pc:spChg>
        <pc:spChg chg="mod">
          <ac:chgData name="Stephane KLEIN" userId="e080e1b6-eead-4614-8042-c61176d0ed28" providerId="ADAL" clId="{DFCF8691-F23A-4CCB-97CD-AD079A89B69C}" dt="2023-06-27T13:29:08.587" v="3061" actId="208"/>
          <ac:spMkLst>
            <pc:docMk/>
            <pc:sldMk cId="3073809784" sldId="278"/>
            <ac:spMk id="44" creationId="{664FDC17-F7A9-445B-B519-724C637CF939}"/>
          </ac:spMkLst>
        </pc:spChg>
        <pc:spChg chg="mod">
          <ac:chgData name="Stephane KLEIN" userId="e080e1b6-eead-4614-8042-c61176d0ed28" providerId="ADAL" clId="{DFCF8691-F23A-4CCB-97CD-AD079A89B69C}" dt="2023-06-27T13:29:08.587" v="3061" actId="208"/>
          <ac:spMkLst>
            <pc:docMk/>
            <pc:sldMk cId="3073809784" sldId="278"/>
            <ac:spMk id="45" creationId="{19B03DE8-ED2F-4DAE-9715-F492A0CB881C}"/>
          </ac:spMkLst>
        </pc:spChg>
        <pc:spChg chg="mod">
          <ac:chgData name="Stephane KLEIN" userId="e080e1b6-eead-4614-8042-c61176d0ed28" providerId="ADAL" clId="{DFCF8691-F23A-4CCB-97CD-AD079A89B69C}" dt="2023-06-27T13:29:08.587" v="3061" actId="208"/>
          <ac:spMkLst>
            <pc:docMk/>
            <pc:sldMk cId="3073809784" sldId="278"/>
            <ac:spMk id="46" creationId="{3FC03D1B-DD9A-458C-B149-A15884CE8767}"/>
          </ac:spMkLst>
        </pc:spChg>
        <pc:spChg chg="mod">
          <ac:chgData name="Stephane KLEIN" userId="e080e1b6-eead-4614-8042-c61176d0ed28" providerId="ADAL" clId="{DFCF8691-F23A-4CCB-97CD-AD079A89B69C}" dt="2023-06-27T13:29:08.587" v="3061" actId="208"/>
          <ac:spMkLst>
            <pc:docMk/>
            <pc:sldMk cId="3073809784" sldId="278"/>
            <ac:spMk id="47" creationId="{01F9CD35-AF31-410E-A89F-C9B08120FC50}"/>
          </ac:spMkLst>
        </pc:spChg>
        <pc:spChg chg="mod">
          <ac:chgData name="Stephane KLEIN" userId="e080e1b6-eead-4614-8042-c61176d0ed28" providerId="ADAL" clId="{DFCF8691-F23A-4CCB-97CD-AD079A89B69C}" dt="2023-06-27T13:29:08.587" v="3061" actId="208"/>
          <ac:spMkLst>
            <pc:docMk/>
            <pc:sldMk cId="3073809784" sldId="278"/>
            <ac:spMk id="48" creationId="{3F90736F-EA37-4618-A0A1-777B23FB6947}"/>
          </ac:spMkLst>
        </pc:spChg>
        <pc:spChg chg="mod">
          <ac:chgData name="Stephane KLEIN" userId="e080e1b6-eead-4614-8042-c61176d0ed28" providerId="ADAL" clId="{DFCF8691-F23A-4CCB-97CD-AD079A89B69C}" dt="2023-06-27T13:29:08.587" v="3061" actId="208"/>
          <ac:spMkLst>
            <pc:docMk/>
            <pc:sldMk cId="3073809784" sldId="278"/>
            <ac:spMk id="49" creationId="{6FEEFB1E-0075-4BF1-9CDB-C7AF212693F0}"/>
          </ac:spMkLst>
        </pc:spChg>
        <pc:spChg chg="mod">
          <ac:chgData name="Stephane KLEIN" userId="e080e1b6-eead-4614-8042-c61176d0ed28" providerId="ADAL" clId="{DFCF8691-F23A-4CCB-97CD-AD079A89B69C}" dt="2023-06-27T13:29:08.587" v="3061" actId="208"/>
          <ac:spMkLst>
            <pc:docMk/>
            <pc:sldMk cId="3073809784" sldId="278"/>
            <ac:spMk id="50" creationId="{ED9B49A2-ABE7-42F0-986E-D50FE642D8D0}"/>
          </ac:spMkLst>
        </pc:spChg>
        <pc:spChg chg="mod">
          <ac:chgData name="Stephane KLEIN" userId="e080e1b6-eead-4614-8042-c61176d0ed28" providerId="ADAL" clId="{DFCF8691-F23A-4CCB-97CD-AD079A89B69C}" dt="2023-06-27T13:29:08.587" v="3061" actId="208"/>
          <ac:spMkLst>
            <pc:docMk/>
            <pc:sldMk cId="3073809784" sldId="278"/>
            <ac:spMk id="51" creationId="{0A5FFD47-4BBF-4C38-A459-EFEBDFE0B8D9}"/>
          </ac:spMkLst>
        </pc:spChg>
        <pc:spChg chg="mod">
          <ac:chgData name="Stephane KLEIN" userId="e080e1b6-eead-4614-8042-c61176d0ed28" providerId="ADAL" clId="{DFCF8691-F23A-4CCB-97CD-AD079A89B69C}" dt="2023-06-27T13:29:08.587" v="3061" actId="208"/>
          <ac:spMkLst>
            <pc:docMk/>
            <pc:sldMk cId="3073809784" sldId="278"/>
            <ac:spMk id="52" creationId="{DB7C0DB6-6A38-4F9B-874F-30575FF351A3}"/>
          </ac:spMkLst>
        </pc:spChg>
        <pc:spChg chg="mod">
          <ac:chgData name="Stephane KLEIN" userId="e080e1b6-eead-4614-8042-c61176d0ed28" providerId="ADAL" clId="{DFCF8691-F23A-4CCB-97CD-AD079A89B69C}" dt="2023-06-27T13:29:08.587" v="3061" actId="208"/>
          <ac:spMkLst>
            <pc:docMk/>
            <pc:sldMk cId="3073809784" sldId="278"/>
            <ac:spMk id="53" creationId="{E05FE160-20D1-46CE-AA0B-A3223D2B6D71}"/>
          </ac:spMkLst>
        </pc:spChg>
        <pc:spChg chg="mod">
          <ac:chgData name="Stephane KLEIN" userId="e080e1b6-eead-4614-8042-c61176d0ed28" providerId="ADAL" clId="{DFCF8691-F23A-4CCB-97CD-AD079A89B69C}" dt="2023-06-27T13:29:08.587" v="3061" actId="208"/>
          <ac:spMkLst>
            <pc:docMk/>
            <pc:sldMk cId="3073809784" sldId="278"/>
            <ac:spMk id="54" creationId="{39E7BAD0-CA07-400A-9C22-C8A449EA6371}"/>
          </ac:spMkLst>
        </pc:spChg>
        <pc:spChg chg="add mod">
          <ac:chgData name="Stephane KLEIN" userId="e080e1b6-eead-4614-8042-c61176d0ed28" providerId="ADAL" clId="{DFCF8691-F23A-4CCB-97CD-AD079A89B69C}" dt="2023-06-27T13:31:24.575" v="3126" actId="113"/>
          <ac:spMkLst>
            <pc:docMk/>
            <pc:sldMk cId="3073809784" sldId="278"/>
            <ac:spMk id="55" creationId="{1DC58665-47E6-4F9E-BF11-1A5E41DABFCB}"/>
          </ac:spMkLst>
        </pc:spChg>
        <pc:spChg chg="add mod">
          <ac:chgData name="Stephane KLEIN" userId="e080e1b6-eead-4614-8042-c61176d0ed28" providerId="ADAL" clId="{DFCF8691-F23A-4CCB-97CD-AD079A89B69C}" dt="2023-06-27T13:32:40.801" v="3164" actId="1076"/>
          <ac:spMkLst>
            <pc:docMk/>
            <pc:sldMk cId="3073809784" sldId="278"/>
            <ac:spMk id="56" creationId="{850CBA26-6179-4361-A33B-2E983FD451F6}"/>
          </ac:spMkLst>
        </pc:spChg>
        <pc:spChg chg="mod">
          <ac:chgData name="Stephane KLEIN" userId="e080e1b6-eead-4614-8042-c61176d0ed28" providerId="ADAL" clId="{DFCF8691-F23A-4CCB-97CD-AD079A89B69C}" dt="2023-06-27T13:33:43.189" v="3167" actId="208"/>
          <ac:spMkLst>
            <pc:docMk/>
            <pc:sldMk cId="3073809784" sldId="278"/>
            <ac:spMk id="58" creationId="{072FEB8D-9A98-4349-B16F-B879AE34D24E}"/>
          </ac:spMkLst>
        </pc:spChg>
        <pc:spChg chg="mod">
          <ac:chgData name="Stephane KLEIN" userId="e080e1b6-eead-4614-8042-c61176d0ed28" providerId="ADAL" clId="{DFCF8691-F23A-4CCB-97CD-AD079A89B69C}" dt="2023-06-27T13:33:43.189" v="3167" actId="208"/>
          <ac:spMkLst>
            <pc:docMk/>
            <pc:sldMk cId="3073809784" sldId="278"/>
            <ac:spMk id="59" creationId="{07836856-FD5B-46F9-B8FF-D55A7CE85EE7}"/>
          </ac:spMkLst>
        </pc:spChg>
        <pc:spChg chg="mod">
          <ac:chgData name="Stephane KLEIN" userId="e080e1b6-eead-4614-8042-c61176d0ed28" providerId="ADAL" clId="{DFCF8691-F23A-4CCB-97CD-AD079A89B69C}" dt="2023-06-27T13:33:43.189" v="3167" actId="208"/>
          <ac:spMkLst>
            <pc:docMk/>
            <pc:sldMk cId="3073809784" sldId="278"/>
            <ac:spMk id="60" creationId="{864B985B-6EB5-4B42-9BCD-41BD9601E003}"/>
          </ac:spMkLst>
        </pc:spChg>
        <pc:spChg chg="mod">
          <ac:chgData name="Stephane KLEIN" userId="e080e1b6-eead-4614-8042-c61176d0ed28" providerId="ADAL" clId="{DFCF8691-F23A-4CCB-97CD-AD079A89B69C}" dt="2023-06-27T13:33:43.189" v="3167" actId="208"/>
          <ac:spMkLst>
            <pc:docMk/>
            <pc:sldMk cId="3073809784" sldId="278"/>
            <ac:spMk id="61" creationId="{900FDBE9-B7EF-4878-B8A9-A69FDEC23058}"/>
          </ac:spMkLst>
        </pc:spChg>
        <pc:spChg chg="mod">
          <ac:chgData name="Stephane KLEIN" userId="e080e1b6-eead-4614-8042-c61176d0ed28" providerId="ADAL" clId="{DFCF8691-F23A-4CCB-97CD-AD079A89B69C}" dt="2023-06-27T13:34:38.590" v="3173" actId="208"/>
          <ac:spMkLst>
            <pc:docMk/>
            <pc:sldMk cId="3073809784" sldId="278"/>
            <ac:spMk id="63" creationId="{E6CD5E52-4898-4A29-9938-D337D018A445}"/>
          </ac:spMkLst>
        </pc:spChg>
        <pc:spChg chg="mod">
          <ac:chgData name="Stephane KLEIN" userId="e080e1b6-eead-4614-8042-c61176d0ed28" providerId="ADAL" clId="{DFCF8691-F23A-4CCB-97CD-AD079A89B69C}" dt="2023-06-27T13:34:38.590" v="3173" actId="208"/>
          <ac:spMkLst>
            <pc:docMk/>
            <pc:sldMk cId="3073809784" sldId="278"/>
            <ac:spMk id="64" creationId="{A3CBD110-4A17-42A7-A19F-93448DFABCAD}"/>
          </ac:spMkLst>
        </pc:spChg>
        <pc:spChg chg="mod">
          <ac:chgData name="Stephane KLEIN" userId="e080e1b6-eead-4614-8042-c61176d0ed28" providerId="ADAL" clId="{DFCF8691-F23A-4CCB-97CD-AD079A89B69C}" dt="2023-06-27T13:34:38.590" v="3173" actId="208"/>
          <ac:spMkLst>
            <pc:docMk/>
            <pc:sldMk cId="3073809784" sldId="278"/>
            <ac:spMk id="65" creationId="{AE7B2DF3-E28F-4A07-93DB-BE6B4BE120E8}"/>
          </ac:spMkLst>
        </pc:spChg>
        <pc:spChg chg="mod">
          <ac:chgData name="Stephane KLEIN" userId="e080e1b6-eead-4614-8042-c61176d0ed28" providerId="ADAL" clId="{DFCF8691-F23A-4CCB-97CD-AD079A89B69C}" dt="2023-06-27T13:34:38.590" v="3173" actId="208"/>
          <ac:spMkLst>
            <pc:docMk/>
            <pc:sldMk cId="3073809784" sldId="278"/>
            <ac:spMk id="66" creationId="{D9C6EB34-04E3-46B6-9133-634F7D7A5518}"/>
          </ac:spMkLst>
        </pc:spChg>
        <pc:grpChg chg="del mod">
          <ac:chgData name="Stephane KLEIN" userId="e080e1b6-eead-4614-8042-c61176d0ed28" providerId="ADAL" clId="{DFCF8691-F23A-4CCB-97CD-AD079A89B69C}" dt="2023-06-27T13:35:35.146" v="3182" actId="478"/>
          <ac:grpSpMkLst>
            <pc:docMk/>
            <pc:sldMk cId="3073809784" sldId="278"/>
            <ac:grpSpMk id="2" creationId="{B5EFFCDC-38EA-51AB-C060-590909678B69}"/>
          </ac:grpSpMkLst>
        </pc:grpChg>
        <pc:grpChg chg="del mod">
          <ac:chgData name="Stephane KLEIN" userId="e080e1b6-eead-4614-8042-c61176d0ed28" providerId="ADAL" clId="{DFCF8691-F23A-4CCB-97CD-AD079A89B69C}" dt="2023-06-27T13:45:30.180" v="3426" actId="478"/>
          <ac:grpSpMkLst>
            <pc:docMk/>
            <pc:sldMk cId="3073809784" sldId="278"/>
            <ac:grpSpMk id="17" creationId="{F428A422-F8A3-526D-47BD-DFDB9CB5FDB7}"/>
          </ac:grpSpMkLst>
        </pc:grpChg>
        <pc:grpChg chg="del">
          <ac:chgData name="Stephane KLEIN" userId="e080e1b6-eead-4614-8042-c61176d0ed28" providerId="ADAL" clId="{DFCF8691-F23A-4CCB-97CD-AD079A89B69C}" dt="2023-06-27T13:31:53.164" v="3130" actId="478"/>
          <ac:grpSpMkLst>
            <pc:docMk/>
            <pc:sldMk cId="3073809784" sldId="278"/>
            <ac:grpSpMk id="21" creationId="{CA460C68-CF7A-9A50-FCE5-7988C99C6443}"/>
          </ac:grpSpMkLst>
        </pc:grpChg>
        <pc:grpChg chg="del">
          <ac:chgData name="Stephane KLEIN" userId="e080e1b6-eead-4614-8042-c61176d0ed28" providerId="ADAL" clId="{DFCF8691-F23A-4CCB-97CD-AD079A89B69C}" dt="2023-06-27T13:31:57.818" v="3132" actId="478"/>
          <ac:grpSpMkLst>
            <pc:docMk/>
            <pc:sldMk cId="3073809784" sldId="278"/>
            <ac:grpSpMk id="24" creationId="{B74EEF69-46AC-B28B-FF41-EB8C876FA3F3}"/>
          </ac:grpSpMkLst>
        </pc:grpChg>
        <pc:grpChg chg="add del mod">
          <ac:chgData name="Stephane KLEIN" userId="e080e1b6-eead-4614-8042-c61176d0ed28" providerId="ADAL" clId="{DFCF8691-F23A-4CCB-97CD-AD079A89B69C}" dt="2023-06-27T13:26:01.701" v="3039" actId="478"/>
          <ac:grpSpMkLst>
            <pc:docMk/>
            <pc:sldMk cId="3073809784" sldId="278"/>
            <ac:grpSpMk id="28" creationId="{484088AC-781E-4032-BD2A-67468024EC73}"/>
          </ac:grpSpMkLst>
        </pc:grpChg>
        <pc:grpChg chg="add mod">
          <ac:chgData name="Stephane KLEIN" userId="e080e1b6-eead-4614-8042-c61176d0ed28" providerId="ADAL" clId="{DFCF8691-F23A-4CCB-97CD-AD079A89B69C}" dt="2023-06-27T13:30:07.170" v="3084" actId="552"/>
          <ac:grpSpMkLst>
            <pc:docMk/>
            <pc:sldMk cId="3073809784" sldId="278"/>
            <ac:grpSpMk id="37" creationId="{826303D5-6153-409A-B232-920EEEFF93F5}"/>
          </ac:grpSpMkLst>
        </pc:grpChg>
        <pc:grpChg chg="add del mod">
          <ac:chgData name="Stephane KLEIN" userId="e080e1b6-eead-4614-8042-c61176d0ed28" providerId="ADAL" clId="{DFCF8691-F23A-4CCB-97CD-AD079A89B69C}" dt="2023-06-27T13:34:32.057" v="3169" actId="478"/>
          <ac:grpSpMkLst>
            <pc:docMk/>
            <pc:sldMk cId="3073809784" sldId="278"/>
            <ac:grpSpMk id="57" creationId="{632BCE10-0F25-48C9-9D84-B534968A96D8}"/>
          </ac:grpSpMkLst>
        </pc:grpChg>
        <pc:grpChg chg="add mod">
          <ac:chgData name="Stephane KLEIN" userId="e080e1b6-eead-4614-8042-c61176d0ed28" providerId="ADAL" clId="{DFCF8691-F23A-4CCB-97CD-AD079A89B69C}" dt="2023-06-27T13:34:46.429" v="3179" actId="1036"/>
          <ac:grpSpMkLst>
            <pc:docMk/>
            <pc:sldMk cId="3073809784" sldId="278"/>
            <ac:grpSpMk id="62" creationId="{A5845E1E-CBDB-4382-810F-473DBCA04D12}"/>
          </ac:grpSpMkLst>
        </pc:grpChg>
        <pc:picChg chg="del mod">
          <ac:chgData name="Stephane KLEIN" userId="e080e1b6-eead-4614-8042-c61176d0ed28" providerId="ADAL" clId="{DFCF8691-F23A-4CCB-97CD-AD079A89B69C}" dt="2023-06-27T13:25:50.520" v="3034" actId="21"/>
          <ac:picMkLst>
            <pc:docMk/>
            <pc:sldMk cId="3073809784" sldId="278"/>
            <ac:picMk id="29" creationId="{BAF5F0C1-9D89-45B2-82F6-E30E1CA6E47C}"/>
          </ac:picMkLst>
        </pc:picChg>
        <pc:picChg chg="del mod topLvl">
          <ac:chgData name="Stephane KLEIN" userId="e080e1b6-eead-4614-8042-c61176d0ed28" providerId="ADAL" clId="{DFCF8691-F23A-4CCB-97CD-AD079A89B69C}" dt="2023-06-27T13:26:01.701" v="3039" actId="478"/>
          <ac:picMkLst>
            <pc:docMk/>
            <pc:sldMk cId="3073809784" sldId="278"/>
            <ac:picMk id="30" creationId="{4CB8A3C7-CE7E-4556-81EC-BCE5807B733D}"/>
          </ac:picMkLst>
        </pc:picChg>
        <pc:picChg chg="mod topLvl">
          <ac:chgData name="Stephane KLEIN" userId="e080e1b6-eead-4614-8042-c61176d0ed28" providerId="ADAL" clId="{DFCF8691-F23A-4CCB-97CD-AD079A89B69C}" dt="2023-06-27T13:26:52.679" v="3050" actId="552"/>
          <ac:picMkLst>
            <pc:docMk/>
            <pc:sldMk cId="3073809784" sldId="278"/>
            <ac:picMk id="31" creationId="{4286E41E-EA0E-48E4-A714-CB64488A4230}"/>
          </ac:picMkLst>
        </pc:picChg>
        <pc:picChg chg="add mod">
          <ac:chgData name="Stephane KLEIN" userId="e080e1b6-eead-4614-8042-c61176d0ed28" providerId="ADAL" clId="{DFCF8691-F23A-4CCB-97CD-AD079A89B69C}" dt="2023-06-27T13:35:26.568" v="3181" actId="14100"/>
          <ac:picMkLst>
            <pc:docMk/>
            <pc:sldMk cId="3073809784" sldId="278"/>
            <ac:picMk id="32" creationId="{EEB43598-E29C-4BE6-A48F-3DFC58FCF007}"/>
          </ac:picMkLst>
        </pc:picChg>
        <pc:picChg chg="add mod modCrop">
          <ac:chgData name="Stephane KLEIN" userId="e080e1b6-eead-4614-8042-c61176d0ed28" providerId="ADAL" clId="{DFCF8691-F23A-4CCB-97CD-AD079A89B69C}" dt="2023-06-27T13:35:26.568" v="3181" actId="14100"/>
          <ac:picMkLst>
            <pc:docMk/>
            <pc:sldMk cId="3073809784" sldId="278"/>
            <ac:picMk id="33" creationId="{A05AD481-EFBC-4528-811B-F5161A6B2F7E}"/>
          </ac:picMkLst>
        </pc:picChg>
        <pc:picChg chg="add del mod">
          <ac:chgData name="Stephane KLEIN" userId="e080e1b6-eead-4614-8042-c61176d0ed28" providerId="ADAL" clId="{DFCF8691-F23A-4CCB-97CD-AD079A89B69C}" dt="2023-06-27T13:25:57.779" v="3037"/>
          <ac:picMkLst>
            <pc:docMk/>
            <pc:sldMk cId="3073809784" sldId="278"/>
            <ac:picMk id="34" creationId="{64D5F4CE-6DAD-4D51-BECD-50E689EF8C21}"/>
          </ac:picMkLst>
        </pc:picChg>
        <pc:picChg chg="add mod ord">
          <ac:chgData name="Stephane KLEIN" userId="e080e1b6-eead-4614-8042-c61176d0ed28" providerId="ADAL" clId="{DFCF8691-F23A-4CCB-97CD-AD079A89B69C}" dt="2023-06-30T13:47:58.454" v="4037" actId="1076"/>
          <ac:picMkLst>
            <pc:docMk/>
            <pc:sldMk cId="3073809784" sldId="278"/>
            <ac:picMk id="35" creationId="{473C53C2-5499-43BE-A2C3-FEB3BE6BE956}"/>
          </ac:picMkLst>
        </pc:picChg>
      </pc:sldChg>
      <pc:sldChg chg="addSp delSp modSp mod modNotesTx">
        <pc:chgData name="Stephane KLEIN" userId="e080e1b6-eead-4614-8042-c61176d0ed28" providerId="ADAL" clId="{DFCF8691-F23A-4CCB-97CD-AD079A89B69C}" dt="2023-06-27T13:43:15.285" v="3417" actId="14100"/>
        <pc:sldMkLst>
          <pc:docMk/>
          <pc:sldMk cId="3846849406" sldId="283"/>
        </pc:sldMkLst>
        <pc:spChg chg="mod">
          <ac:chgData name="Stephane KLEIN" userId="e080e1b6-eead-4614-8042-c61176d0ed28" providerId="ADAL" clId="{DFCF8691-F23A-4CCB-97CD-AD079A89B69C}" dt="2023-06-20T09:39:43.123" v="1" actId="14100"/>
          <ac:spMkLst>
            <pc:docMk/>
            <pc:sldMk cId="3846849406" sldId="283"/>
            <ac:spMk id="4" creationId="{D3E57217-E7C2-961D-7089-C5CFC5B81847}"/>
          </ac:spMkLst>
        </pc:spChg>
        <pc:spChg chg="add del mod">
          <ac:chgData name="Stephane KLEIN" userId="e080e1b6-eead-4614-8042-c61176d0ed28" providerId="ADAL" clId="{DFCF8691-F23A-4CCB-97CD-AD079A89B69C}" dt="2023-06-20T09:40:31.312" v="5"/>
          <ac:spMkLst>
            <pc:docMk/>
            <pc:sldMk cId="3846849406" sldId="283"/>
            <ac:spMk id="6" creationId="{3CB76EC6-CE47-493E-98F5-250EC7C3C532}"/>
          </ac:spMkLst>
        </pc:spChg>
        <pc:spChg chg="add del mod">
          <ac:chgData name="Stephane KLEIN" userId="e080e1b6-eead-4614-8042-c61176d0ed28" providerId="ADAL" clId="{DFCF8691-F23A-4CCB-97CD-AD079A89B69C}" dt="2023-06-20T09:40:31.312" v="5"/>
          <ac:spMkLst>
            <pc:docMk/>
            <pc:sldMk cId="3846849406" sldId="283"/>
            <ac:spMk id="7" creationId="{21526BD3-210A-484F-B6ED-13267981A9AB}"/>
          </ac:spMkLst>
        </pc:spChg>
        <pc:spChg chg="add del mod">
          <ac:chgData name="Stephane KLEIN" userId="e080e1b6-eead-4614-8042-c61176d0ed28" providerId="ADAL" clId="{DFCF8691-F23A-4CCB-97CD-AD079A89B69C}" dt="2023-06-20T09:40:31.312" v="5"/>
          <ac:spMkLst>
            <pc:docMk/>
            <pc:sldMk cId="3846849406" sldId="283"/>
            <ac:spMk id="8" creationId="{6B77B22A-A6B7-4BB6-A735-C01AE4933FF7}"/>
          </ac:spMkLst>
        </pc:spChg>
        <pc:spChg chg="mod">
          <ac:chgData name="Stephane KLEIN" userId="e080e1b6-eead-4614-8042-c61176d0ed28" providerId="ADAL" clId="{DFCF8691-F23A-4CCB-97CD-AD079A89B69C}" dt="2023-06-20T09:42:11.288" v="20" actId="1076"/>
          <ac:spMkLst>
            <pc:docMk/>
            <pc:sldMk cId="3846849406" sldId="283"/>
            <ac:spMk id="9" creationId="{0CFCCF07-9D85-A571-AED7-15147D519866}"/>
          </ac:spMkLst>
        </pc:spChg>
        <pc:spChg chg="add mod">
          <ac:chgData name="Stephane KLEIN" userId="e080e1b6-eead-4614-8042-c61176d0ed28" providerId="ADAL" clId="{DFCF8691-F23A-4CCB-97CD-AD079A89B69C}" dt="2023-06-27T13:43:15.285" v="3417" actId="14100"/>
          <ac:spMkLst>
            <pc:docMk/>
            <pc:sldMk cId="3846849406" sldId="283"/>
            <ac:spMk id="10" creationId="{30D4DBD1-26BA-4390-A5DC-92AACAE80D7D}"/>
          </ac:spMkLst>
        </pc:spChg>
        <pc:spChg chg="add mod">
          <ac:chgData name="Stephane KLEIN" userId="e080e1b6-eead-4614-8042-c61176d0ed28" providerId="ADAL" clId="{DFCF8691-F23A-4CCB-97CD-AD079A89B69C}" dt="2023-06-27T13:43:15.285" v="3417" actId="14100"/>
          <ac:spMkLst>
            <pc:docMk/>
            <pc:sldMk cId="3846849406" sldId="283"/>
            <ac:spMk id="12" creationId="{96168972-A00A-4048-B53D-B5F215F43899}"/>
          </ac:spMkLst>
        </pc:spChg>
        <pc:picChg chg="del">
          <ac:chgData name="Stephane KLEIN" userId="e080e1b6-eead-4614-8042-c61176d0ed28" providerId="ADAL" clId="{DFCF8691-F23A-4CCB-97CD-AD079A89B69C}" dt="2023-06-20T09:39:46.079" v="2" actId="478"/>
          <ac:picMkLst>
            <pc:docMk/>
            <pc:sldMk cId="3846849406" sldId="283"/>
            <ac:picMk id="11" creationId="{87AE55FE-BE8B-7791-02C1-08E5B28A6D18}"/>
          </ac:picMkLst>
        </pc:picChg>
      </pc:sldChg>
      <pc:sldChg chg="addSp delSp modSp mod delAnim modAnim">
        <pc:chgData name="Stephane KLEIN" userId="e080e1b6-eead-4614-8042-c61176d0ed28" providerId="ADAL" clId="{DFCF8691-F23A-4CCB-97CD-AD079A89B69C}" dt="2023-06-30T13:25:15.038" v="4036"/>
        <pc:sldMkLst>
          <pc:docMk/>
          <pc:sldMk cId="2261214799" sldId="284"/>
        </pc:sldMkLst>
        <pc:spChg chg="mod">
          <ac:chgData name="Stephane KLEIN" userId="e080e1b6-eead-4614-8042-c61176d0ed28" providerId="ADAL" clId="{DFCF8691-F23A-4CCB-97CD-AD079A89B69C}" dt="2023-06-27T13:40:35.879" v="3415" actId="948"/>
          <ac:spMkLst>
            <pc:docMk/>
            <pc:sldMk cId="2261214799" sldId="284"/>
            <ac:spMk id="2" creationId="{57C900D3-FE81-662F-0F33-9C4A73A300D4}"/>
          </ac:spMkLst>
        </pc:spChg>
        <pc:picChg chg="add del mod">
          <ac:chgData name="Stephane KLEIN" userId="e080e1b6-eead-4614-8042-c61176d0ed28" providerId="ADAL" clId="{DFCF8691-F23A-4CCB-97CD-AD079A89B69C}" dt="2023-06-27T12:42:13.174" v="2677" actId="21"/>
          <ac:picMkLst>
            <pc:docMk/>
            <pc:sldMk cId="2261214799" sldId="284"/>
            <ac:picMk id="3" creationId="{271FF215-04DE-4EB1-98EF-ED1BEADAFA3A}"/>
          </ac:picMkLst>
        </pc:picChg>
        <pc:picChg chg="add mod ord">
          <ac:chgData name="Stephane KLEIN" userId="e080e1b6-eead-4614-8042-c61176d0ed28" providerId="ADAL" clId="{DFCF8691-F23A-4CCB-97CD-AD079A89B69C}" dt="2023-06-30T13:24:55.330" v="4035" actId="167"/>
          <ac:picMkLst>
            <pc:docMk/>
            <pc:sldMk cId="2261214799" sldId="284"/>
            <ac:picMk id="4" creationId="{71DE354E-6DBF-4239-BC45-9DA9838CFE97}"/>
          </ac:picMkLst>
        </pc:picChg>
      </pc:sldChg>
      <pc:sldChg chg="modSp mod">
        <pc:chgData name="Stephane KLEIN" userId="e080e1b6-eead-4614-8042-c61176d0ed28" providerId="ADAL" clId="{DFCF8691-F23A-4CCB-97CD-AD079A89B69C}" dt="2023-06-27T13:37:04.227" v="3240" actId="14100"/>
        <pc:sldMkLst>
          <pc:docMk/>
          <pc:sldMk cId="2911926704" sldId="285"/>
        </pc:sldMkLst>
        <pc:spChg chg="mod">
          <ac:chgData name="Stephane KLEIN" userId="e080e1b6-eead-4614-8042-c61176d0ed28" providerId="ADAL" clId="{DFCF8691-F23A-4CCB-97CD-AD079A89B69C}" dt="2023-06-27T13:37:04.227" v="3240" actId="14100"/>
          <ac:spMkLst>
            <pc:docMk/>
            <pc:sldMk cId="2911926704" sldId="285"/>
            <ac:spMk id="6" creationId="{5C52538C-8115-7E8C-FE3B-D76EDED48E71}"/>
          </ac:spMkLst>
        </pc:spChg>
      </pc:sldChg>
      <pc:sldChg chg="modSp mod">
        <pc:chgData name="Stephane KLEIN" userId="e080e1b6-eead-4614-8042-c61176d0ed28" providerId="ADAL" clId="{DFCF8691-F23A-4CCB-97CD-AD079A89B69C}" dt="2023-06-27T13:39:15.098" v="3389" actId="1038"/>
        <pc:sldMkLst>
          <pc:docMk/>
          <pc:sldMk cId="181929093" sldId="286"/>
        </pc:sldMkLst>
        <pc:spChg chg="mod">
          <ac:chgData name="Stephane KLEIN" userId="e080e1b6-eead-4614-8042-c61176d0ed28" providerId="ADAL" clId="{DFCF8691-F23A-4CCB-97CD-AD079A89B69C}" dt="2023-06-27T13:37:44.236" v="3247" actId="1076"/>
          <ac:spMkLst>
            <pc:docMk/>
            <pc:sldMk cId="181929093" sldId="286"/>
            <ac:spMk id="4" creationId="{DDD3FF79-3FF0-9835-5F07-84BB443C8568}"/>
          </ac:spMkLst>
        </pc:spChg>
        <pc:spChg chg="mod">
          <ac:chgData name="Stephane KLEIN" userId="e080e1b6-eead-4614-8042-c61176d0ed28" providerId="ADAL" clId="{DFCF8691-F23A-4CCB-97CD-AD079A89B69C}" dt="2023-06-27T13:38:50.646" v="3318" actId="1037"/>
          <ac:spMkLst>
            <pc:docMk/>
            <pc:sldMk cId="181929093" sldId="286"/>
            <ac:spMk id="5" creationId="{865F681D-2FCE-E95C-03D8-4E81C7820C0E}"/>
          </ac:spMkLst>
        </pc:spChg>
        <pc:spChg chg="mod">
          <ac:chgData name="Stephane KLEIN" userId="e080e1b6-eead-4614-8042-c61176d0ed28" providerId="ADAL" clId="{DFCF8691-F23A-4CCB-97CD-AD079A89B69C}" dt="2023-06-27T13:39:15.098" v="3389" actId="1038"/>
          <ac:spMkLst>
            <pc:docMk/>
            <pc:sldMk cId="181929093" sldId="286"/>
            <ac:spMk id="7" creationId="{028F3B93-F6FE-8F50-7584-E0D9DF1FD492}"/>
          </ac:spMkLst>
        </pc:spChg>
        <pc:spChg chg="mod">
          <ac:chgData name="Stephane KLEIN" userId="e080e1b6-eead-4614-8042-c61176d0ed28" providerId="ADAL" clId="{DFCF8691-F23A-4CCB-97CD-AD079A89B69C}" dt="2023-06-27T13:39:04.232" v="3349" actId="14100"/>
          <ac:spMkLst>
            <pc:docMk/>
            <pc:sldMk cId="181929093" sldId="286"/>
            <ac:spMk id="9" creationId="{31DCBA8B-8F8A-8798-45D3-F1A15E4516F1}"/>
          </ac:spMkLst>
        </pc:spChg>
        <pc:spChg chg="mod">
          <ac:chgData name="Stephane KLEIN" userId="e080e1b6-eead-4614-8042-c61176d0ed28" providerId="ADAL" clId="{DFCF8691-F23A-4CCB-97CD-AD079A89B69C}" dt="2023-06-27T13:38:50.646" v="3318" actId="1037"/>
          <ac:spMkLst>
            <pc:docMk/>
            <pc:sldMk cId="181929093" sldId="286"/>
            <ac:spMk id="10" creationId="{360F62F3-4F12-52D9-50CF-C65EA25839B1}"/>
          </ac:spMkLst>
        </pc:spChg>
        <pc:spChg chg="mod">
          <ac:chgData name="Stephane KLEIN" userId="e080e1b6-eead-4614-8042-c61176d0ed28" providerId="ADAL" clId="{DFCF8691-F23A-4CCB-97CD-AD079A89B69C}" dt="2023-06-27T13:39:15.098" v="3389" actId="1038"/>
          <ac:spMkLst>
            <pc:docMk/>
            <pc:sldMk cId="181929093" sldId="286"/>
            <ac:spMk id="11" creationId="{9CACC57C-DC30-9F87-E2B6-682A2186526A}"/>
          </ac:spMkLst>
        </pc:spChg>
      </pc:sldChg>
      <pc:sldChg chg="del">
        <pc:chgData name="Stephane KLEIN" userId="e080e1b6-eead-4614-8042-c61176d0ed28" providerId="ADAL" clId="{DFCF8691-F23A-4CCB-97CD-AD079A89B69C}" dt="2023-06-27T14:18:28.025" v="3974" actId="2696"/>
        <pc:sldMkLst>
          <pc:docMk/>
          <pc:sldMk cId="2313315561" sldId="287"/>
        </pc:sldMkLst>
      </pc:sldChg>
      <pc:sldChg chg="del">
        <pc:chgData name="Stephane KLEIN" userId="e080e1b6-eead-4614-8042-c61176d0ed28" providerId="ADAL" clId="{DFCF8691-F23A-4CCB-97CD-AD079A89B69C}" dt="2023-06-27T14:18:28.025" v="3974" actId="2696"/>
        <pc:sldMkLst>
          <pc:docMk/>
          <pc:sldMk cId="1644475720" sldId="288"/>
        </pc:sldMkLst>
      </pc:sldChg>
      <pc:sldChg chg="del">
        <pc:chgData name="Stephane KLEIN" userId="e080e1b6-eead-4614-8042-c61176d0ed28" providerId="ADAL" clId="{DFCF8691-F23A-4CCB-97CD-AD079A89B69C}" dt="2023-06-27T14:18:28.025" v="3974" actId="2696"/>
        <pc:sldMkLst>
          <pc:docMk/>
          <pc:sldMk cId="201638379" sldId="289"/>
        </pc:sldMkLst>
      </pc:sldChg>
      <pc:sldChg chg="del">
        <pc:chgData name="Stephane KLEIN" userId="e080e1b6-eead-4614-8042-c61176d0ed28" providerId="ADAL" clId="{DFCF8691-F23A-4CCB-97CD-AD079A89B69C}" dt="2023-06-27T14:18:28.025" v="3974" actId="2696"/>
        <pc:sldMkLst>
          <pc:docMk/>
          <pc:sldMk cId="639925448" sldId="290"/>
        </pc:sldMkLst>
      </pc:sldChg>
      <pc:sldChg chg="del">
        <pc:chgData name="Stephane KLEIN" userId="e080e1b6-eead-4614-8042-c61176d0ed28" providerId="ADAL" clId="{DFCF8691-F23A-4CCB-97CD-AD079A89B69C}" dt="2023-06-27T14:18:28.025" v="3974" actId="2696"/>
        <pc:sldMkLst>
          <pc:docMk/>
          <pc:sldMk cId="3418455611" sldId="291"/>
        </pc:sldMkLst>
      </pc:sldChg>
      <pc:sldChg chg="modSp del mod">
        <pc:chgData name="Stephane KLEIN" userId="e080e1b6-eead-4614-8042-c61176d0ed28" providerId="ADAL" clId="{DFCF8691-F23A-4CCB-97CD-AD079A89B69C}" dt="2023-06-27T14:18:28.025" v="3974" actId="2696"/>
        <pc:sldMkLst>
          <pc:docMk/>
          <pc:sldMk cId="50514870" sldId="292"/>
        </pc:sldMkLst>
        <pc:grpChg chg="mod">
          <ac:chgData name="Stephane KLEIN" userId="e080e1b6-eead-4614-8042-c61176d0ed28" providerId="ADAL" clId="{DFCF8691-F23A-4CCB-97CD-AD079A89B69C}" dt="2023-06-27T13:34:07.940" v="3168" actId="1076"/>
          <ac:grpSpMkLst>
            <pc:docMk/>
            <pc:sldMk cId="50514870" sldId="292"/>
            <ac:grpSpMk id="2478" creationId="{9FD5F302-EBB6-E0EE-8391-A5AB9BE0FA21}"/>
          </ac:grpSpMkLst>
        </pc:grpChg>
      </pc:sldChg>
      <pc:sldChg chg="del">
        <pc:chgData name="Stephane KLEIN" userId="e080e1b6-eead-4614-8042-c61176d0ed28" providerId="ADAL" clId="{DFCF8691-F23A-4CCB-97CD-AD079A89B69C}" dt="2023-06-27T14:18:28.025" v="3974" actId="2696"/>
        <pc:sldMkLst>
          <pc:docMk/>
          <pc:sldMk cId="537699894" sldId="293"/>
        </pc:sldMkLst>
      </pc:sldChg>
      <pc:sldChg chg="del">
        <pc:chgData name="Stephane KLEIN" userId="e080e1b6-eead-4614-8042-c61176d0ed28" providerId="ADAL" clId="{DFCF8691-F23A-4CCB-97CD-AD079A89B69C}" dt="2023-06-27T14:18:28.025" v="3974" actId="2696"/>
        <pc:sldMkLst>
          <pc:docMk/>
          <pc:sldMk cId="1364993419" sldId="294"/>
        </pc:sldMkLst>
      </pc:sldChg>
      <pc:sldChg chg="del">
        <pc:chgData name="Stephane KLEIN" userId="e080e1b6-eead-4614-8042-c61176d0ed28" providerId="ADAL" clId="{DFCF8691-F23A-4CCB-97CD-AD079A89B69C}" dt="2023-06-27T14:18:28.025" v="3974" actId="2696"/>
        <pc:sldMkLst>
          <pc:docMk/>
          <pc:sldMk cId="2970068485" sldId="295"/>
        </pc:sldMkLst>
      </pc:sldChg>
      <pc:sldChg chg="del">
        <pc:chgData name="Stephane KLEIN" userId="e080e1b6-eead-4614-8042-c61176d0ed28" providerId="ADAL" clId="{DFCF8691-F23A-4CCB-97CD-AD079A89B69C}" dt="2023-06-27T14:18:28.025" v="3974" actId="2696"/>
        <pc:sldMkLst>
          <pc:docMk/>
          <pc:sldMk cId="417751017" sldId="296"/>
        </pc:sldMkLst>
      </pc:sldChg>
      <pc:sldChg chg="del">
        <pc:chgData name="Stephane KLEIN" userId="e080e1b6-eead-4614-8042-c61176d0ed28" providerId="ADAL" clId="{DFCF8691-F23A-4CCB-97CD-AD079A89B69C}" dt="2023-06-27T14:18:28.025" v="3974" actId="2696"/>
        <pc:sldMkLst>
          <pc:docMk/>
          <pc:sldMk cId="3874712689" sldId="297"/>
        </pc:sldMkLst>
      </pc:sldChg>
      <pc:sldChg chg="delSp modSp del mod ord">
        <pc:chgData name="Stephane KLEIN" userId="e080e1b6-eead-4614-8042-c61176d0ed28" providerId="ADAL" clId="{DFCF8691-F23A-4CCB-97CD-AD079A89B69C}" dt="2023-06-27T14:04:32.069" v="3729" actId="47"/>
        <pc:sldMkLst>
          <pc:docMk/>
          <pc:sldMk cId="1242169773" sldId="298"/>
        </pc:sldMkLst>
        <pc:spChg chg="mod">
          <ac:chgData name="Stephane KLEIN" userId="e080e1b6-eead-4614-8042-c61176d0ed28" providerId="ADAL" clId="{DFCF8691-F23A-4CCB-97CD-AD079A89B69C}" dt="2023-06-27T11:15:12.976" v="2385" actId="1076"/>
          <ac:spMkLst>
            <pc:docMk/>
            <pc:sldMk cId="1242169773" sldId="298"/>
            <ac:spMk id="2" creationId="{3FC7CC59-27A2-BD2D-574C-33E1366B8CB2}"/>
          </ac:spMkLst>
        </pc:spChg>
        <pc:spChg chg="mod">
          <ac:chgData name="Stephane KLEIN" userId="e080e1b6-eead-4614-8042-c61176d0ed28" providerId="ADAL" clId="{DFCF8691-F23A-4CCB-97CD-AD079A89B69C}" dt="2023-06-27T11:15:01.852" v="2383" actId="27803"/>
          <ac:spMkLst>
            <pc:docMk/>
            <pc:sldMk cId="1242169773" sldId="298"/>
            <ac:spMk id="24" creationId="{2F05FA7D-5683-CC94-F07A-479772F25846}"/>
          </ac:spMkLst>
        </pc:spChg>
        <pc:spChg chg="mod">
          <ac:chgData name="Stephane KLEIN" userId="e080e1b6-eead-4614-8042-c61176d0ed28" providerId="ADAL" clId="{DFCF8691-F23A-4CCB-97CD-AD079A89B69C}" dt="2023-06-27T11:15:01.852" v="2383" actId="27803"/>
          <ac:spMkLst>
            <pc:docMk/>
            <pc:sldMk cId="1242169773" sldId="298"/>
            <ac:spMk id="25" creationId="{2C4BEF98-170C-2DA4-327F-88BD2FF41DC6}"/>
          </ac:spMkLst>
        </pc:spChg>
        <pc:spChg chg="mod">
          <ac:chgData name="Stephane KLEIN" userId="e080e1b6-eead-4614-8042-c61176d0ed28" providerId="ADAL" clId="{DFCF8691-F23A-4CCB-97CD-AD079A89B69C}" dt="2023-06-27T11:15:01.852" v="2383" actId="27803"/>
          <ac:spMkLst>
            <pc:docMk/>
            <pc:sldMk cId="1242169773" sldId="298"/>
            <ac:spMk id="28" creationId="{20F58DBE-B52A-3104-49BC-0666860EBB1C}"/>
          </ac:spMkLst>
        </pc:spChg>
        <pc:grpChg chg="mod">
          <ac:chgData name="Stephane KLEIN" userId="e080e1b6-eead-4614-8042-c61176d0ed28" providerId="ADAL" clId="{DFCF8691-F23A-4CCB-97CD-AD079A89B69C}" dt="2023-06-27T11:15:01.852" v="2383" actId="27803"/>
          <ac:grpSpMkLst>
            <pc:docMk/>
            <pc:sldMk cId="1242169773" sldId="298"/>
            <ac:grpSpMk id="55" creationId="{FDDC4282-2E85-9B2F-232D-075566DA69B9}"/>
          </ac:grpSpMkLst>
        </pc:grpChg>
        <pc:picChg chg="mod">
          <ac:chgData name="Stephane KLEIN" userId="e080e1b6-eead-4614-8042-c61176d0ed28" providerId="ADAL" clId="{DFCF8691-F23A-4CCB-97CD-AD079A89B69C}" dt="2023-06-27T11:15:01.852" v="2383" actId="27803"/>
          <ac:picMkLst>
            <pc:docMk/>
            <pc:sldMk cId="1242169773" sldId="298"/>
            <ac:picMk id="26" creationId="{454500B5-2C90-9C31-FC16-27E57170C131}"/>
          </ac:picMkLst>
        </pc:picChg>
        <pc:picChg chg="mod">
          <ac:chgData name="Stephane KLEIN" userId="e080e1b6-eead-4614-8042-c61176d0ed28" providerId="ADAL" clId="{DFCF8691-F23A-4CCB-97CD-AD079A89B69C}" dt="2023-06-27T11:15:01.852" v="2383" actId="27803"/>
          <ac:picMkLst>
            <pc:docMk/>
            <pc:sldMk cId="1242169773" sldId="298"/>
            <ac:picMk id="27" creationId="{E9B62A0D-E577-F8E7-D27C-84050E2B2342}"/>
          </ac:picMkLst>
        </pc:picChg>
        <pc:picChg chg="del">
          <ac:chgData name="Stephane KLEIN" userId="e080e1b6-eead-4614-8042-c61176d0ed28" providerId="ADAL" clId="{DFCF8691-F23A-4CCB-97CD-AD079A89B69C}" dt="2023-06-27T11:15:01.852" v="2383" actId="27803"/>
          <ac:picMkLst>
            <pc:docMk/>
            <pc:sldMk cId="1242169773" sldId="298"/>
            <ac:picMk id="29" creationId="{3FC7CC59-27A2-BD2D-574C-33E1366B8CB2}"/>
          </ac:picMkLst>
        </pc:picChg>
      </pc:sldChg>
      <pc:sldChg chg="addSp delSp modSp del mod ord modNotesTx">
        <pc:chgData name="Stephane KLEIN" userId="e080e1b6-eead-4614-8042-c61176d0ed28" providerId="ADAL" clId="{DFCF8691-F23A-4CCB-97CD-AD079A89B69C}" dt="2023-06-27T14:04:32.069" v="3729" actId="47"/>
        <pc:sldMkLst>
          <pc:docMk/>
          <pc:sldMk cId="2375033941" sldId="299"/>
        </pc:sldMkLst>
        <pc:spChg chg="del">
          <ac:chgData name="Stephane KLEIN" userId="e080e1b6-eead-4614-8042-c61176d0ed28" providerId="ADAL" clId="{DFCF8691-F23A-4CCB-97CD-AD079A89B69C}" dt="2023-06-22T07:10:59.730" v="988" actId="478"/>
          <ac:spMkLst>
            <pc:docMk/>
            <pc:sldMk cId="2375033941" sldId="299"/>
            <ac:spMk id="4" creationId="{D3E57217-E7C2-961D-7089-C5CFC5B81847}"/>
          </ac:spMkLst>
        </pc:spChg>
        <pc:spChg chg="mod">
          <ac:chgData name="Stephane KLEIN" userId="e080e1b6-eead-4614-8042-c61176d0ed28" providerId="ADAL" clId="{DFCF8691-F23A-4CCB-97CD-AD079A89B69C}" dt="2023-06-22T07:12:48.708" v="993" actId="164"/>
          <ac:spMkLst>
            <pc:docMk/>
            <pc:sldMk cId="2375033941" sldId="299"/>
            <ac:spMk id="8" creationId="{C4077585-4107-3FB5-F69E-699CCD29F0B4}"/>
          </ac:spMkLst>
        </pc:spChg>
        <pc:spChg chg="mod">
          <ac:chgData name="Stephane KLEIN" userId="e080e1b6-eead-4614-8042-c61176d0ed28" providerId="ADAL" clId="{DFCF8691-F23A-4CCB-97CD-AD079A89B69C}" dt="2023-06-22T07:12:48.708" v="993" actId="164"/>
          <ac:spMkLst>
            <pc:docMk/>
            <pc:sldMk cId="2375033941" sldId="299"/>
            <ac:spMk id="9" creationId="{C703E99D-E2EC-2D94-E536-058C1AB54032}"/>
          </ac:spMkLst>
        </pc:spChg>
        <pc:spChg chg="mod">
          <ac:chgData name="Stephane KLEIN" userId="e080e1b6-eead-4614-8042-c61176d0ed28" providerId="ADAL" clId="{DFCF8691-F23A-4CCB-97CD-AD079A89B69C}" dt="2023-06-22T07:12:48.708" v="993" actId="164"/>
          <ac:spMkLst>
            <pc:docMk/>
            <pc:sldMk cId="2375033941" sldId="299"/>
            <ac:spMk id="10" creationId="{065957DF-962E-EE1C-E8AD-836D231A87E4}"/>
          </ac:spMkLst>
        </pc:spChg>
        <pc:spChg chg="mod">
          <ac:chgData name="Stephane KLEIN" userId="e080e1b6-eead-4614-8042-c61176d0ed28" providerId="ADAL" clId="{DFCF8691-F23A-4CCB-97CD-AD079A89B69C}" dt="2023-06-22T07:12:48.708" v="993" actId="164"/>
          <ac:spMkLst>
            <pc:docMk/>
            <pc:sldMk cId="2375033941" sldId="299"/>
            <ac:spMk id="11" creationId="{F14B3043-EC9C-03A1-3ED6-A9055BE8BE6B}"/>
          </ac:spMkLst>
        </pc:spChg>
        <pc:spChg chg="add del mod">
          <ac:chgData name="Stephane KLEIN" userId="e080e1b6-eead-4614-8042-c61176d0ed28" providerId="ADAL" clId="{DFCF8691-F23A-4CCB-97CD-AD079A89B69C}" dt="2023-06-22T06:57:23.147" v="934" actId="21"/>
          <ac:spMkLst>
            <pc:docMk/>
            <pc:sldMk cId="2375033941" sldId="299"/>
            <ac:spMk id="25" creationId="{BE10DF4D-8312-4D83-B63B-C0B6E85608DC}"/>
          </ac:spMkLst>
        </pc:spChg>
        <pc:spChg chg="add del mod">
          <ac:chgData name="Stephane KLEIN" userId="e080e1b6-eead-4614-8042-c61176d0ed28" providerId="ADAL" clId="{DFCF8691-F23A-4CCB-97CD-AD079A89B69C}" dt="2023-06-22T06:57:26.362" v="936"/>
          <ac:spMkLst>
            <pc:docMk/>
            <pc:sldMk cId="2375033941" sldId="299"/>
            <ac:spMk id="26" creationId="{99122160-4682-4310-BA1B-F309B821E494}"/>
          </ac:spMkLst>
        </pc:spChg>
        <pc:spChg chg="mod">
          <ac:chgData name="Stephane KLEIN" userId="e080e1b6-eead-4614-8042-c61176d0ed28" providerId="ADAL" clId="{DFCF8691-F23A-4CCB-97CD-AD079A89B69C}" dt="2023-06-22T07:13:08.375" v="1017" actId="20577"/>
          <ac:spMkLst>
            <pc:docMk/>
            <pc:sldMk cId="2375033941" sldId="299"/>
            <ac:spMk id="31" creationId="{A36FCFBF-6D90-B66B-03D7-2A8162E0AFCD}"/>
          </ac:spMkLst>
        </pc:spChg>
        <pc:spChg chg="add del">
          <ac:chgData name="Stephane KLEIN" userId="e080e1b6-eead-4614-8042-c61176d0ed28" providerId="ADAL" clId="{DFCF8691-F23A-4CCB-97CD-AD079A89B69C}" dt="2023-06-22T07:05:45.794" v="982" actId="478"/>
          <ac:spMkLst>
            <pc:docMk/>
            <pc:sldMk cId="2375033941" sldId="299"/>
            <ac:spMk id="37" creationId="{4BA067BD-D23A-4803-AA23-7C5DF8CAA3DB}"/>
          </ac:spMkLst>
        </pc:spChg>
        <pc:spChg chg="add del">
          <ac:chgData name="Stephane KLEIN" userId="e080e1b6-eead-4614-8042-c61176d0ed28" providerId="ADAL" clId="{DFCF8691-F23A-4CCB-97CD-AD079A89B69C}" dt="2023-06-22T07:05:33.320" v="979" actId="22"/>
          <ac:spMkLst>
            <pc:docMk/>
            <pc:sldMk cId="2375033941" sldId="299"/>
            <ac:spMk id="38" creationId="{1A8ABC4B-3C32-45B0-95D2-15A51E3A88FA}"/>
          </ac:spMkLst>
        </pc:spChg>
        <pc:spChg chg="add mod">
          <ac:chgData name="Stephane KLEIN" userId="e080e1b6-eead-4614-8042-c61176d0ed28" providerId="ADAL" clId="{DFCF8691-F23A-4CCB-97CD-AD079A89B69C}" dt="2023-06-22T07:11:00.888" v="989"/>
          <ac:spMkLst>
            <pc:docMk/>
            <pc:sldMk cId="2375033941" sldId="299"/>
            <ac:spMk id="39" creationId="{865F2D45-2A21-42A8-96E4-98B84C9C6355}"/>
          </ac:spMkLst>
        </pc:spChg>
        <pc:grpChg chg="mod">
          <ac:chgData name="Stephane KLEIN" userId="e080e1b6-eead-4614-8042-c61176d0ed28" providerId="ADAL" clId="{DFCF8691-F23A-4CCB-97CD-AD079A89B69C}" dt="2023-06-22T07:12:48.708" v="993" actId="164"/>
          <ac:grpSpMkLst>
            <pc:docMk/>
            <pc:sldMk cId="2375033941" sldId="299"/>
            <ac:grpSpMk id="12" creationId="{E058C328-8BD3-2A0E-2E31-5E1270F2D2F5}"/>
          </ac:grpSpMkLst>
        </pc:grpChg>
        <pc:grpChg chg="mod">
          <ac:chgData name="Stephane KLEIN" userId="e080e1b6-eead-4614-8042-c61176d0ed28" providerId="ADAL" clId="{DFCF8691-F23A-4CCB-97CD-AD079A89B69C}" dt="2023-06-22T07:12:48.708" v="993" actId="164"/>
          <ac:grpSpMkLst>
            <pc:docMk/>
            <pc:sldMk cId="2375033941" sldId="299"/>
            <ac:grpSpMk id="15" creationId="{8D134C0F-A0CC-8AEB-65BB-3A6598FFEC60}"/>
          </ac:grpSpMkLst>
        </pc:grpChg>
        <pc:grpChg chg="mod">
          <ac:chgData name="Stephane KLEIN" userId="e080e1b6-eead-4614-8042-c61176d0ed28" providerId="ADAL" clId="{DFCF8691-F23A-4CCB-97CD-AD079A89B69C}" dt="2023-06-22T07:12:48.708" v="993" actId="164"/>
          <ac:grpSpMkLst>
            <pc:docMk/>
            <pc:sldMk cId="2375033941" sldId="299"/>
            <ac:grpSpMk id="18" creationId="{17F8B28D-C762-6533-32AC-1A3FF76EF02C}"/>
          </ac:grpSpMkLst>
        </pc:grpChg>
        <pc:grpChg chg="mod">
          <ac:chgData name="Stephane KLEIN" userId="e080e1b6-eead-4614-8042-c61176d0ed28" providerId="ADAL" clId="{DFCF8691-F23A-4CCB-97CD-AD079A89B69C}" dt="2023-06-22T07:12:48.708" v="993" actId="164"/>
          <ac:grpSpMkLst>
            <pc:docMk/>
            <pc:sldMk cId="2375033941" sldId="299"/>
            <ac:grpSpMk id="21" creationId="{60711E8C-FEDD-25BD-C63D-D2290457B319}"/>
          </ac:grpSpMkLst>
        </pc:grpChg>
        <pc:grpChg chg="add del mod">
          <ac:chgData name="Stephane KLEIN" userId="e080e1b6-eead-4614-8042-c61176d0ed28" providerId="ADAL" clId="{DFCF8691-F23A-4CCB-97CD-AD079A89B69C}" dt="2023-06-27T13:22:29.929" v="2954" actId="21"/>
          <ac:grpSpMkLst>
            <pc:docMk/>
            <pc:sldMk cId="2375033941" sldId="299"/>
            <ac:grpSpMk id="29" creationId="{3FC4B923-7E8D-459D-A9AF-F65CD7530DD3}"/>
          </ac:grpSpMkLst>
        </pc:grpChg>
        <pc:grpChg chg="add mod">
          <ac:chgData name="Stephane KLEIN" userId="e080e1b6-eead-4614-8042-c61176d0ed28" providerId="ADAL" clId="{DFCF8691-F23A-4CCB-97CD-AD079A89B69C}" dt="2023-06-22T07:12:53.617" v="995" actId="1076"/>
          <ac:grpSpMkLst>
            <pc:docMk/>
            <pc:sldMk cId="2375033941" sldId="299"/>
            <ac:grpSpMk id="40" creationId="{4C7DF557-3FC7-4B5B-92ED-40C14202D70E}"/>
          </ac:grpSpMkLst>
        </pc:grpChg>
        <pc:picChg chg="add del mod modCrop">
          <ac:chgData name="Stephane KLEIN" userId="e080e1b6-eead-4614-8042-c61176d0ed28" providerId="ADAL" clId="{DFCF8691-F23A-4CCB-97CD-AD079A89B69C}" dt="2023-06-27T13:23:21.253" v="2966" actId="21"/>
          <ac:picMkLst>
            <pc:docMk/>
            <pc:sldMk cId="2375033941" sldId="299"/>
            <ac:picMk id="4" creationId="{432B7A36-F7F8-4EF0-9ACD-8D3DBDBDCF78}"/>
          </ac:picMkLst>
        </pc:picChg>
        <pc:picChg chg="add del mod">
          <ac:chgData name="Stephane KLEIN" userId="e080e1b6-eead-4614-8042-c61176d0ed28" providerId="ADAL" clId="{DFCF8691-F23A-4CCB-97CD-AD079A89B69C}" dt="2023-06-22T07:00:22.600" v="943" actId="478"/>
          <ac:picMkLst>
            <pc:docMk/>
            <pc:sldMk cId="2375033941" sldId="299"/>
            <ac:picMk id="6" creationId="{AA552F78-640F-4DA4-A9ED-A0C04DA372C8}"/>
          </ac:picMkLst>
        </pc:picChg>
        <pc:picChg chg="add del mod">
          <ac:chgData name="Stephane KLEIN" userId="e080e1b6-eead-4614-8042-c61176d0ed28" providerId="ADAL" clId="{DFCF8691-F23A-4CCB-97CD-AD079A89B69C}" dt="2023-06-27T13:22:29.929" v="2954" actId="21"/>
          <ac:picMkLst>
            <pc:docMk/>
            <pc:sldMk cId="2375033941" sldId="299"/>
            <ac:picMk id="28" creationId="{119AA654-0EAF-4A4C-BA33-661C742F2F2F}"/>
          </ac:picMkLst>
        </pc:picChg>
        <pc:picChg chg="mod">
          <ac:chgData name="Stephane KLEIN" userId="e080e1b6-eead-4614-8042-c61176d0ed28" providerId="ADAL" clId="{DFCF8691-F23A-4CCB-97CD-AD079A89B69C}" dt="2023-06-22T07:00:22.983" v="944"/>
          <ac:picMkLst>
            <pc:docMk/>
            <pc:sldMk cId="2375033941" sldId="299"/>
            <ac:picMk id="30" creationId="{87A4E9C4-50F6-4167-AC1E-3AEBE3672B15}"/>
          </ac:picMkLst>
        </pc:picChg>
        <pc:picChg chg="mod">
          <ac:chgData name="Stephane KLEIN" userId="e080e1b6-eead-4614-8042-c61176d0ed28" providerId="ADAL" clId="{DFCF8691-F23A-4CCB-97CD-AD079A89B69C}" dt="2023-06-22T07:00:22.983" v="944"/>
          <ac:picMkLst>
            <pc:docMk/>
            <pc:sldMk cId="2375033941" sldId="299"/>
            <ac:picMk id="35" creationId="{28926294-B118-4ADD-9D1F-A88D84A79C3A}"/>
          </ac:picMkLst>
        </pc:picChg>
        <pc:picChg chg="mod">
          <ac:chgData name="Stephane KLEIN" userId="e080e1b6-eead-4614-8042-c61176d0ed28" providerId="ADAL" clId="{DFCF8691-F23A-4CCB-97CD-AD079A89B69C}" dt="2023-06-22T07:00:22.983" v="944"/>
          <ac:picMkLst>
            <pc:docMk/>
            <pc:sldMk cId="2375033941" sldId="299"/>
            <ac:picMk id="36" creationId="{2473D93C-20D4-4967-AB50-3A17C6C887AB}"/>
          </ac:picMkLst>
        </pc:picChg>
      </pc:sldChg>
      <pc:sldChg chg="del">
        <pc:chgData name="Stephane KLEIN" userId="e080e1b6-eead-4614-8042-c61176d0ed28" providerId="ADAL" clId="{DFCF8691-F23A-4CCB-97CD-AD079A89B69C}" dt="2023-06-27T14:04:32.069" v="3729" actId="47"/>
        <pc:sldMkLst>
          <pc:docMk/>
          <pc:sldMk cId="2911173057" sldId="300"/>
        </pc:sldMkLst>
      </pc:sldChg>
      <pc:sldChg chg="del">
        <pc:chgData name="Stephane KLEIN" userId="e080e1b6-eead-4614-8042-c61176d0ed28" providerId="ADAL" clId="{DFCF8691-F23A-4CCB-97CD-AD079A89B69C}" dt="2023-06-27T14:04:32.069" v="3729" actId="47"/>
        <pc:sldMkLst>
          <pc:docMk/>
          <pc:sldMk cId="752073366" sldId="301"/>
        </pc:sldMkLst>
      </pc:sldChg>
      <pc:sldChg chg="delSp modSp add mod modNotesTx">
        <pc:chgData name="Stephane KLEIN" userId="e080e1b6-eead-4614-8042-c61176d0ed28" providerId="ADAL" clId="{DFCF8691-F23A-4CCB-97CD-AD079A89B69C}" dt="2023-06-27T10:06:07.701" v="1807" actId="20577"/>
        <pc:sldMkLst>
          <pc:docMk/>
          <pc:sldMk cId="1597468852" sldId="302"/>
        </pc:sldMkLst>
        <pc:spChg chg="mod">
          <ac:chgData name="Stephane KLEIN" userId="e080e1b6-eead-4614-8042-c61176d0ed28" providerId="ADAL" clId="{DFCF8691-F23A-4CCB-97CD-AD079A89B69C}" dt="2023-06-20T09:44:42.247" v="40"/>
          <ac:spMkLst>
            <pc:docMk/>
            <pc:sldMk cId="1597468852" sldId="302"/>
            <ac:spMk id="9" creationId="{0CFCCF07-9D85-A571-AED7-15147D519866}"/>
          </ac:spMkLst>
        </pc:spChg>
        <pc:spChg chg="mod">
          <ac:chgData name="Stephane KLEIN" userId="e080e1b6-eead-4614-8042-c61176d0ed28" providerId="ADAL" clId="{DFCF8691-F23A-4CCB-97CD-AD079A89B69C}" dt="2023-06-22T08:55:30.249" v="1625" actId="20577"/>
          <ac:spMkLst>
            <pc:docMk/>
            <pc:sldMk cId="1597468852" sldId="302"/>
            <ac:spMk id="10" creationId="{30D4DBD1-26BA-4390-A5DC-92AACAE80D7D}"/>
          </ac:spMkLst>
        </pc:spChg>
        <pc:spChg chg="del">
          <ac:chgData name="Stephane KLEIN" userId="e080e1b6-eead-4614-8042-c61176d0ed28" providerId="ADAL" clId="{DFCF8691-F23A-4CCB-97CD-AD079A89B69C}" dt="2023-06-20T09:44:23.038" v="37" actId="478"/>
          <ac:spMkLst>
            <pc:docMk/>
            <pc:sldMk cId="1597468852" sldId="302"/>
            <ac:spMk id="12" creationId="{96168972-A00A-4048-B53D-B5F215F43899}"/>
          </ac:spMkLst>
        </pc:spChg>
      </pc:sldChg>
      <pc:sldChg chg="addSp delSp modSp add del mod modNotesTx">
        <pc:chgData name="Stephane KLEIN" userId="e080e1b6-eead-4614-8042-c61176d0ed28" providerId="ADAL" clId="{DFCF8691-F23A-4CCB-97CD-AD079A89B69C}" dt="2023-06-22T09:01:04.521" v="1636" actId="2696"/>
        <pc:sldMkLst>
          <pc:docMk/>
          <pc:sldMk cId="2853785595" sldId="303"/>
        </pc:sldMkLst>
        <pc:spChg chg="add mod">
          <ac:chgData name="Stephane KLEIN" userId="e080e1b6-eead-4614-8042-c61176d0ed28" providerId="ADAL" clId="{DFCF8691-F23A-4CCB-97CD-AD079A89B69C}" dt="2023-06-21T05:33:04.749" v="81" actId="1076"/>
          <ac:spMkLst>
            <pc:docMk/>
            <pc:sldMk cId="2853785595" sldId="303"/>
            <ac:spMk id="6" creationId="{391AE030-BF16-4A79-B91D-0A2FC87CF690}"/>
          </ac:spMkLst>
        </pc:spChg>
        <pc:spChg chg="add mod">
          <ac:chgData name="Stephane KLEIN" userId="e080e1b6-eead-4614-8042-c61176d0ed28" providerId="ADAL" clId="{DFCF8691-F23A-4CCB-97CD-AD079A89B69C}" dt="2023-06-21T05:33:04.749" v="81" actId="1076"/>
          <ac:spMkLst>
            <pc:docMk/>
            <pc:sldMk cId="2853785595" sldId="303"/>
            <ac:spMk id="7" creationId="{F1D4BC48-655F-44E5-A195-B7C944FE066D}"/>
          </ac:spMkLst>
        </pc:spChg>
        <pc:spChg chg="add mod">
          <ac:chgData name="Stephane KLEIN" userId="e080e1b6-eead-4614-8042-c61176d0ed28" providerId="ADAL" clId="{DFCF8691-F23A-4CCB-97CD-AD079A89B69C}" dt="2023-06-21T05:33:04.749" v="81" actId="1076"/>
          <ac:spMkLst>
            <pc:docMk/>
            <pc:sldMk cId="2853785595" sldId="303"/>
            <ac:spMk id="8" creationId="{82100886-A404-4410-B0E3-60BC00B0472E}"/>
          </ac:spMkLst>
        </pc:spChg>
        <pc:spChg chg="del">
          <ac:chgData name="Stephane KLEIN" userId="e080e1b6-eead-4614-8042-c61176d0ed28" providerId="ADAL" clId="{DFCF8691-F23A-4CCB-97CD-AD079A89B69C}" dt="2023-06-21T05:32:48.644" v="79" actId="478"/>
          <ac:spMkLst>
            <pc:docMk/>
            <pc:sldMk cId="2853785595" sldId="303"/>
            <ac:spMk id="9" creationId="{0CFCCF07-9D85-A571-AED7-15147D519866}"/>
          </ac:spMkLst>
        </pc:spChg>
        <pc:spChg chg="del">
          <ac:chgData name="Stephane KLEIN" userId="e080e1b6-eead-4614-8042-c61176d0ed28" providerId="ADAL" clId="{DFCF8691-F23A-4CCB-97CD-AD079A89B69C}" dt="2023-06-21T05:32:48.644" v="79" actId="478"/>
          <ac:spMkLst>
            <pc:docMk/>
            <pc:sldMk cId="2853785595" sldId="303"/>
            <ac:spMk id="10" creationId="{30D4DBD1-26BA-4390-A5DC-92AACAE80D7D}"/>
          </ac:spMkLst>
        </pc:spChg>
        <pc:spChg chg="add mod">
          <ac:chgData name="Stephane KLEIN" userId="e080e1b6-eead-4614-8042-c61176d0ed28" providerId="ADAL" clId="{DFCF8691-F23A-4CCB-97CD-AD079A89B69C}" dt="2023-06-21T05:33:04.749" v="81" actId="1076"/>
          <ac:spMkLst>
            <pc:docMk/>
            <pc:sldMk cId="2853785595" sldId="303"/>
            <ac:spMk id="11" creationId="{90BF6A31-C493-4741-9E3C-4FBBBE2817A7}"/>
          </ac:spMkLst>
        </pc:spChg>
        <pc:spChg chg="add mod">
          <ac:chgData name="Stephane KLEIN" userId="e080e1b6-eead-4614-8042-c61176d0ed28" providerId="ADAL" clId="{DFCF8691-F23A-4CCB-97CD-AD079A89B69C}" dt="2023-06-21T05:33:04.749" v="81" actId="1076"/>
          <ac:spMkLst>
            <pc:docMk/>
            <pc:sldMk cId="2853785595" sldId="303"/>
            <ac:spMk id="13" creationId="{02E28F0B-9D33-4BA9-BCD8-9E90FC05F8D1}"/>
          </ac:spMkLst>
        </pc:spChg>
        <pc:spChg chg="add mod">
          <ac:chgData name="Stephane KLEIN" userId="e080e1b6-eead-4614-8042-c61176d0ed28" providerId="ADAL" clId="{DFCF8691-F23A-4CCB-97CD-AD079A89B69C}" dt="2023-06-21T05:33:04.749" v="81" actId="1076"/>
          <ac:spMkLst>
            <pc:docMk/>
            <pc:sldMk cId="2853785595" sldId="303"/>
            <ac:spMk id="14" creationId="{2EB33FB3-7240-415D-BCA0-60E078B951F8}"/>
          </ac:spMkLst>
        </pc:spChg>
        <pc:cxnChg chg="add mod">
          <ac:chgData name="Stephane KLEIN" userId="e080e1b6-eead-4614-8042-c61176d0ed28" providerId="ADAL" clId="{DFCF8691-F23A-4CCB-97CD-AD079A89B69C}" dt="2023-06-21T05:33:04.749" v="81" actId="1076"/>
          <ac:cxnSpMkLst>
            <pc:docMk/>
            <pc:sldMk cId="2853785595" sldId="303"/>
            <ac:cxnSpMk id="12" creationId="{AE96523E-1264-43CD-83C3-3A0046ED8134}"/>
          </ac:cxnSpMkLst>
        </pc:cxnChg>
      </pc:sldChg>
      <pc:sldChg chg="addSp delSp modSp add del mod modAnim">
        <pc:chgData name="Stephane KLEIN" userId="e080e1b6-eead-4614-8042-c61176d0ed28" providerId="ADAL" clId="{DFCF8691-F23A-4CCB-97CD-AD079A89B69C}" dt="2023-06-22T09:01:07.488" v="1637" actId="2696"/>
        <pc:sldMkLst>
          <pc:docMk/>
          <pc:sldMk cId="2996397534" sldId="304"/>
        </pc:sldMkLst>
        <pc:spChg chg="del">
          <ac:chgData name="Stephane KLEIN" userId="e080e1b6-eead-4614-8042-c61176d0ed28" providerId="ADAL" clId="{DFCF8691-F23A-4CCB-97CD-AD079A89B69C}" dt="2023-06-21T05:34:43.907" v="84" actId="478"/>
          <ac:spMkLst>
            <pc:docMk/>
            <pc:sldMk cId="2996397534" sldId="304"/>
            <ac:spMk id="6" creationId="{391AE030-BF16-4A79-B91D-0A2FC87CF690}"/>
          </ac:spMkLst>
        </pc:spChg>
        <pc:spChg chg="del">
          <ac:chgData name="Stephane KLEIN" userId="e080e1b6-eead-4614-8042-c61176d0ed28" providerId="ADAL" clId="{DFCF8691-F23A-4CCB-97CD-AD079A89B69C}" dt="2023-06-21T05:34:43.907" v="84" actId="478"/>
          <ac:spMkLst>
            <pc:docMk/>
            <pc:sldMk cId="2996397534" sldId="304"/>
            <ac:spMk id="7" creationId="{F1D4BC48-655F-44E5-A195-B7C944FE066D}"/>
          </ac:spMkLst>
        </pc:spChg>
        <pc:spChg chg="del">
          <ac:chgData name="Stephane KLEIN" userId="e080e1b6-eead-4614-8042-c61176d0ed28" providerId="ADAL" clId="{DFCF8691-F23A-4CCB-97CD-AD079A89B69C}" dt="2023-06-21T05:34:43.907" v="84" actId="478"/>
          <ac:spMkLst>
            <pc:docMk/>
            <pc:sldMk cId="2996397534" sldId="304"/>
            <ac:spMk id="8" creationId="{82100886-A404-4410-B0E3-60BC00B0472E}"/>
          </ac:spMkLst>
        </pc:spChg>
        <pc:spChg chg="del">
          <ac:chgData name="Stephane KLEIN" userId="e080e1b6-eead-4614-8042-c61176d0ed28" providerId="ADAL" clId="{DFCF8691-F23A-4CCB-97CD-AD079A89B69C}" dt="2023-06-21T05:34:43.907" v="84" actId="478"/>
          <ac:spMkLst>
            <pc:docMk/>
            <pc:sldMk cId="2996397534" sldId="304"/>
            <ac:spMk id="11" creationId="{90BF6A31-C493-4741-9E3C-4FBBBE2817A7}"/>
          </ac:spMkLst>
        </pc:spChg>
        <pc:spChg chg="del">
          <ac:chgData name="Stephane KLEIN" userId="e080e1b6-eead-4614-8042-c61176d0ed28" providerId="ADAL" clId="{DFCF8691-F23A-4CCB-97CD-AD079A89B69C}" dt="2023-06-21T05:34:43.907" v="84" actId="478"/>
          <ac:spMkLst>
            <pc:docMk/>
            <pc:sldMk cId="2996397534" sldId="304"/>
            <ac:spMk id="13" creationId="{02E28F0B-9D33-4BA9-BCD8-9E90FC05F8D1}"/>
          </ac:spMkLst>
        </pc:spChg>
        <pc:spChg chg="del">
          <ac:chgData name="Stephane KLEIN" userId="e080e1b6-eead-4614-8042-c61176d0ed28" providerId="ADAL" clId="{DFCF8691-F23A-4CCB-97CD-AD079A89B69C}" dt="2023-06-21T05:34:43.907" v="84" actId="478"/>
          <ac:spMkLst>
            <pc:docMk/>
            <pc:sldMk cId="2996397534" sldId="304"/>
            <ac:spMk id="14" creationId="{2EB33FB3-7240-415D-BCA0-60E078B951F8}"/>
          </ac:spMkLst>
        </pc:spChg>
        <pc:spChg chg="mod">
          <ac:chgData name="Stephane KLEIN" userId="e080e1b6-eead-4614-8042-c61176d0ed28" providerId="ADAL" clId="{DFCF8691-F23A-4CCB-97CD-AD079A89B69C}" dt="2023-06-21T05:34:45.216" v="85"/>
          <ac:spMkLst>
            <pc:docMk/>
            <pc:sldMk cId="2996397534" sldId="304"/>
            <ac:spMk id="17" creationId="{D7AB7A50-2465-42BA-8552-71D061820992}"/>
          </ac:spMkLst>
        </pc:spChg>
        <pc:spChg chg="mod">
          <ac:chgData name="Stephane KLEIN" userId="e080e1b6-eead-4614-8042-c61176d0ed28" providerId="ADAL" clId="{DFCF8691-F23A-4CCB-97CD-AD079A89B69C}" dt="2023-06-21T05:34:45.216" v="85"/>
          <ac:spMkLst>
            <pc:docMk/>
            <pc:sldMk cId="2996397534" sldId="304"/>
            <ac:spMk id="18" creationId="{6C565E8D-C60E-4A3F-92CA-5CEE1C6F2022}"/>
          </ac:spMkLst>
        </pc:spChg>
        <pc:spChg chg="add mod">
          <ac:chgData name="Stephane KLEIN" userId="e080e1b6-eead-4614-8042-c61176d0ed28" providerId="ADAL" clId="{DFCF8691-F23A-4CCB-97CD-AD079A89B69C}" dt="2023-06-21T05:39:05.513" v="88" actId="207"/>
          <ac:spMkLst>
            <pc:docMk/>
            <pc:sldMk cId="2996397534" sldId="304"/>
            <ac:spMk id="19" creationId="{9727F89B-FD77-46A7-9AB6-ACFF7ED6220B}"/>
          </ac:spMkLst>
        </pc:spChg>
        <pc:spChg chg="add mod">
          <ac:chgData name="Stephane KLEIN" userId="e080e1b6-eead-4614-8042-c61176d0ed28" providerId="ADAL" clId="{DFCF8691-F23A-4CCB-97CD-AD079A89B69C}" dt="2023-06-21T05:38:57.207" v="87" actId="1076"/>
          <ac:spMkLst>
            <pc:docMk/>
            <pc:sldMk cId="2996397534" sldId="304"/>
            <ac:spMk id="20" creationId="{DB272904-686A-427D-8CE7-D93CBAA4332B}"/>
          </ac:spMkLst>
        </pc:spChg>
        <pc:spChg chg="add mod">
          <ac:chgData name="Stephane KLEIN" userId="e080e1b6-eead-4614-8042-c61176d0ed28" providerId="ADAL" clId="{DFCF8691-F23A-4CCB-97CD-AD079A89B69C}" dt="2023-06-21T05:39:05.513" v="88" actId="207"/>
          <ac:spMkLst>
            <pc:docMk/>
            <pc:sldMk cId="2996397534" sldId="304"/>
            <ac:spMk id="21" creationId="{3734690B-4A28-4B55-9AFA-C35FC14B6D31}"/>
          </ac:spMkLst>
        </pc:spChg>
        <pc:grpChg chg="add mod">
          <ac:chgData name="Stephane KLEIN" userId="e080e1b6-eead-4614-8042-c61176d0ed28" providerId="ADAL" clId="{DFCF8691-F23A-4CCB-97CD-AD079A89B69C}" dt="2023-06-21T05:38:57.207" v="87" actId="1076"/>
          <ac:grpSpMkLst>
            <pc:docMk/>
            <pc:sldMk cId="2996397534" sldId="304"/>
            <ac:grpSpMk id="16" creationId="{8832D9BC-CD16-4DA8-BD4F-DABB2077B2DE}"/>
          </ac:grpSpMkLst>
        </pc:grpChg>
        <pc:picChg chg="add mod">
          <ac:chgData name="Stephane KLEIN" userId="e080e1b6-eead-4614-8042-c61176d0ed28" providerId="ADAL" clId="{DFCF8691-F23A-4CCB-97CD-AD079A89B69C}" dt="2023-06-21T05:38:57.207" v="87" actId="1076"/>
          <ac:picMkLst>
            <pc:docMk/>
            <pc:sldMk cId="2996397534" sldId="304"/>
            <ac:picMk id="15" creationId="{71FB8371-613B-4E5F-AC09-81CAD41567B8}"/>
          </ac:picMkLst>
        </pc:picChg>
        <pc:cxnChg chg="del mod">
          <ac:chgData name="Stephane KLEIN" userId="e080e1b6-eead-4614-8042-c61176d0ed28" providerId="ADAL" clId="{DFCF8691-F23A-4CCB-97CD-AD079A89B69C}" dt="2023-06-21T05:34:43.907" v="84" actId="478"/>
          <ac:cxnSpMkLst>
            <pc:docMk/>
            <pc:sldMk cId="2996397534" sldId="304"/>
            <ac:cxnSpMk id="12" creationId="{AE96523E-1264-43CD-83C3-3A0046ED8134}"/>
          </ac:cxnSpMkLst>
        </pc:cxnChg>
      </pc:sldChg>
      <pc:sldChg chg="addSp delSp modSp add mod addAnim delAnim modAnim modNotesTx">
        <pc:chgData name="Stephane KLEIN" userId="e080e1b6-eead-4614-8042-c61176d0ed28" providerId="ADAL" clId="{DFCF8691-F23A-4CCB-97CD-AD079A89B69C}" dt="2023-06-27T13:17:31.514" v="2918" actId="1038"/>
        <pc:sldMkLst>
          <pc:docMk/>
          <pc:sldMk cId="1249617465" sldId="305"/>
        </pc:sldMkLst>
        <pc:spChg chg="del">
          <ac:chgData name="Stephane KLEIN" userId="e080e1b6-eead-4614-8042-c61176d0ed28" providerId="ADAL" clId="{DFCF8691-F23A-4CCB-97CD-AD079A89B69C}" dt="2023-06-22T05:48:18.076" v="90" actId="478"/>
          <ac:spMkLst>
            <pc:docMk/>
            <pc:sldMk cId="1249617465" sldId="305"/>
            <ac:spMk id="6" creationId="{391AE030-BF16-4A79-B91D-0A2FC87CF690}"/>
          </ac:spMkLst>
        </pc:spChg>
        <pc:spChg chg="del">
          <ac:chgData name="Stephane KLEIN" userId="e080e1b6-eead-4614-8042-c61176d0ed28" providerId="ADAL" clId="{DFCF8691-F23A-4CCB-97CD-AD079A89B69C}" dt="2023-06-22T05:48:18.076" v="90" actId="478"/>
          <ac:spMkLst>
            <pc:docMk/>
            <pc:sldMk cId="1249617465" sldId="305"/>
            <ac:spMk id="7" creationId="{F1D4BC48-655F-44E5-A195-B7C944FE066D}"/>
          </ac:spMkLst>
        </pc:spChg>
        <pc:spChg chg="del">
          <ac:chgData name="Stephane KLEIN" userId="e080e1b6-eead-4614-8042-c61176d0ed28" providerId="ADAL" clId="{DFCF8691-F23A-4CCB-97CD-AD079A89B69C}" dt="2023-06-22T05:48:18.076" v="90" actId="478"/>
          <ac:spMkLst>
            <pc:docMk/>
            <pc:sldMk cId="1249617465" sldId="305"/>
            <ac:spMk id="8" creationId="{82100886-A404-4410-B0E3-60BC00B0472E}"/>
          </ac:spMkLst>
        </pc:spChg>
        <pc:spChg chg="del">
          <ac:chgData name="Stephane KLEIN" userId="e080e1b6-eead-4614-8042-c61176d0ed28" providerId="ADAL" clId="{DFCF8691-F23A-4CCB-97CD-AD079A89B69C}" dt="2023-06-22T05:48:18.076" v="90" actId="478"/>
          <ac:spMkLst>
            <pc:docMk/>
            <pc:sldMk cId="1249617465" sldId="305"/>
            <ac:spMk id="11" creationId="{90BF6A31-C493-4741-9E3C-4FBBBE2817A7}"/>
          </ac:spMkLst>
        </pc:spChg>
        <pc:spChg chg="del">
          <ac:chgData name="Stephane KLEIN" userId="e080e1b6-eead-4614-8042-c61176d0ed28" providerId="ADAL" clId="{DFCF8691-F23A-4CCB-97CD-AD079A89B69C}" dt="2023-06-22T05:48:18.076" v="90" actId="478"/>
          <ac:spMkLst>
            <pc:docMk/>
            <pc:sldMk cId="1249617465" sldId="305"/>
            <ac:spMk id="13" creationId="{02E28F0B-9D33-4BA9-BCD8-9E90FC05F8D1}"/>
          </ac:spMkLst>
        </pc:spChg>
        <pc:spChg chg="del">
          <ac:chgData name="Stephane KLEIN" userId="e080e1b6-eead-4614-8042-c61176d0ed28" providerId="ADAL" clId="{DFCF8691-F23A-4CCB-97CD-AD079A89B69C}" dt="2023-06-22T05:48:18.076" v="90" actId="478"/>
          <ac:spMkLst>
            <pc:docMk/>
            <pc:sldMk cId="1249617465" sldId="305"/>
            <ac:spMk id="14" creationId="{2EB33FB3-7240-415D-BCA0-60E078B951F8}"/>
          </ac:spMkLst>
        </pc:spChg>
        <pc:spChg chg="add mod">
          <ac:chgData name="Stephane KLEIN" userId="e080e1b6-eead-4614-8042-c61176d0ed28" providerId="ADAL" clId="{DFCF8691-F23A-4CCB-97CD-AD079A89B69C}" dt="2023-06-27T13:17:21.144" v="2889" actId="2711"/>
          <ac:spMkLst>
            <pc:docMk/>
            <pc:sldMk cId="1249617465" sldId="305"/>
            <ac:spMk id="15" creationId="{EE22970A-EAD8-4E04-8FF0-81B7E759528A}"/>
          </ac:spMkLst>
        </pc:spChg>
        <pc:spChg chg="add mod ord">
          <ac:chgData name="Stephane KLEIN" userId="e080e1b6-eead-4614-8042-c61176d0ed28" providerId="ADAL" clId="{DFCF8691-F23A-4CCB-97CD-AD079A89B69C}" dt="2023-06-27T13:17:21.144" v="2889" actId="2711"/>
          <ac:spMkLst>
            <pc:docMk/>
            <pc:sldMk cId="1249617465" sldId="305"/>
            <ac:spMk id="16" creationId="{2669E2C5-7652-43E7-96FC-5A5D16428437}"/>
          </ac:spMkLst>
        </pc:spChg>
        <pc:spChg chg="add mod">
          <ac:chgData name="Stephane KLEIN" userId="e080e1b6-eead-4614-8042-c61176d0ed28" providerId="ADAL" clId="{DFCF8691-F23A-4CCB-97CD-AD079A89B69C}" dt="2023-06-27T13:17:21.144" v="2889" actId="2711"/>
          <ac:spMkLst>
            <pc:docMk/>
            <pc:sldMk cId="1249617465" sldId="305"/>
            <ac:spMk id="17" creationId="{D338B37F-A5F3-4277-BA95-291E1F6056FC}"/>
          </ac:spMkLst>
        </pc:spChg>
        <pc:spChg chg="add mod">
          <ac:chgData name="Stephane KLEIN" userId="e080e1b6-eead-4614-8042-c61176d0ed28" providerId="ADAL" clId="{DFCF8691-F23A-4CCB-97CD-AD079A89B69C}" dt="2023-06-27T13:17:21.144" v="2889" actId="2711"/>
          <ac:spMkLst>
            <pc:docMk/>
            <pc:sldMk cId="1249617465" sldId="305"/>
            <ac:spMk id="18" creationId="{4EBE95FE-457A-4446-9386-15D4137A4B7F}"/>
          </ac:spMkLst>
        </pc:spChg>
        <pc:spChg chg="add mod">
          <ac:chgData name="Stephane KLEIN" userId="e080e1b6-eead-4614-8042-c61176d0ed28" providerId="ADAL" clId="{DFCF8691-F23A-4CCB-97CD-AD079A89B69C}" dt="2023-06-27T10:09:14.760" v="1821" actId="14100"/>
          <ac:spMkLst>
            <pc:docMk/>
            <pc:sldMk cId="1249617465" sldId="305"/>
            <ac:spMk id="24" creationId="{1A572462-5CB7-49AE-B48C-20AA885E40B7}"/>
          </ac:spMkLst>
        </pc:spChg>
        <pc:spChg chg="add mod">
          <ac:chgData name="Stephane KLEIN" userId="e080e1b6-eead-4614-8042-c61176d0ed28" providerId="ADAL" clId="{DFCF8691-F23A-4CCB-97CD-AD079A89B69C}" dt="2023-06-27T13:17:28.921" v="2911" actId="1038"/>
          <ac:spMkLst>
            <pc:docMk/>
            <pc:sldMk cId="1249617465" sldId="305"/>
            <ac:spMk id="25" creationId="{C3F03855-75B9-4B4C-B634-C312D69D8327}"/>
          </ac:spMkLst>
        </pc:spChg>
        <pc:spChg chg="add mod">
          <ac:chgData name="Stephane KLEIN" userId="e080e1b6-eead-4614-8042-c61176d0ed28" providerId="ADAL" clId="{DFCF8691-F23A-4CCB-97CD-AD079A89B69C}" dt="2023-06-27T10:07:43.744" v="1813" actId="1076"/>
          <ac:spMkLst>
            <pc:docMk/>
            <pc:sldMk cId="1249617465" sldId="305"/>
            <ac:spMk id="26" creationId="{8A0B9E87-2A79-4BC3-9878-29955BE54FBD}"/>
          </ac:spMkLst>
        </pc:spChg>
        <pc:spChg chg="add mod">
          <ac:chgData name="Stephane KLEIN" userId="e080e1b6-eead-4614-8042-c61176d0ed28" providerId="ADAL" clId="{DFCF8691-F23A-4CCB-97CD-AD079A89B69C}" dt="2023-06-27T13:17:31.514" v="2918" actId="1038"/>
          <ac:spMkLst>
            <pc:docMk/>
            <pc:sldMk cId="1249617465" sldId="305"/>
            <ac:spMk id="27" creationId="{E5381005-006C-4567-AB5C-A97887EEF24E}"/>
          </ac:spMkLst>
        </pc:spChg>
        <pc:spChg chg="add del mod">
          <ac:chgData name="Stephane KLEIN" userId="e080e1b6-eead-4614-8042-c61176d0ed28" providerId="ADAL" clId="{DFCF8691-F23A-4CCB-97CD-AD079A89B69C}" dt="2023-06-27T10:17:26.205" v="1968" actId="1035"/>
          <ac:spMkLst>
            <pc:docMk/>
            <pc:sldMk cId="1249617465" sldId="305"/>
            <ac:spMk id="28" creationId="{A5FD7C9A-C768-49BB-90D0-E8B04BC30C8B}"/>
          </ac:spMkLst>
        </pc:spChg>
        <pc:spChg chg="add del mod">
          <ac:chgData name="Stephane KLEIN" userId="e080e1b6-eead-4614-8042-c61176d0ed28" providerId="ADAL" clId="{DFCF8691-F23A-4CCB-97CD-AD079A89B69C}" dt="2023-06-27T10:09:41.251" v="1827" actId="478"/>
          <ac:spMkLst>
            <pc:docMk/>
            <pc:sldMk cId="1249617465" sldId="305"/>
            <ac:spMk id="29" creationId="{CCFC5CCC-C6C7-404D-95C8-05F232CB91D0}"/>
          </ac:spMkLst>
        </pc:spChg>
        <pc:grpChg chg="add mod">
          <ac:chgData name="Stephane KLEIN" userId="e080e1b6-eead-4614-8042-c61176d0ed28" providerId="ADAL" clId="{DFCF8691-F23A-4CCB-97CD-AD079A89B69C}" dt="2023-06-27T10:16:39.051" v="1885" actId="1076"/>
          <ac:grpSpMkLst>
            <pc:docMk/>
            <pc:sldMk cId="1249617465" sldId="305"/>
            <ac:grpSpMk id="20" creationId="{FE9DB8C0-AD72-4E6C-8C93-566AD735E834}"/>
          </ac:grpSpMkLst>
        </pc:grpChg>
        <pc:cxnChg chg="del mod">
          <ac:chgData name="Stephane KLEIN" userId="e080e1b6-eead-4614-8042-c61176d0ed28" providerId="ADAL" clId="{DFCF8691-F23A-4CCB-97CD-AD079A89B69C}" dt="2023-06-22T05:48:18.076" v="90" actId="478"/>
          <ac:cxnSpMkLst>
            <pc:docMk/>
            <pc:sldMk cId="1249617465" sldId="305"/>
            <ac:cxnSpMk id="12" creationId="{AE96523E-1264-43CD-83C3-3A0046ED8134}"/>
          </ac:cxnSpMkLst>
        </pc:cxnChg>
        <pc:cxnChg chg="add mod">
          <ac:chgData name="Stephane KLEIN" userId="e080e1b6-eead-4614-8042-c61176d0ed28" providerId="ADAL" clId="{DFCF8691-F23A-4CCB-97CD-AD079A89B69C}" dt="2023-06-27T10:17:23.494" v="1966" actId="1037"/>
          <ac:cxnSpMkLst>
            <pc:docMk/>
            <pc:sldMk cId="1249617465" sldId="305"/>
            <ac:cxnSpMk id="19" creationId="{B4557D9A-29DA-4586-93D3-8FD327AE733E}"/>
          </ac:cxnSpMkLst>
        </pc:cxnChg>
        <pc:cxnChg chg="mod">
          <ac:chgData name="Stephane KLEIN" userId="e080e1b6-eead-4614-8042-c61176d0ed28" providerId="ADAL" clId="{DFCF8691-F23A-4CCB-97CD-AD079A89B69C}" dt="2023-06-27T10:16:58.104" v="1904" actId="1036"/>
          <ac:cxnSpMkLst>
            <pc:docMk/>
            <pc:sldMk cId="1249617465" sldId="305"/>
            <ac:cxnSpMk id="21" creationId="{421B0B5C-3F2C-47C5-BB27-FD19250822EF}"/>
          </ac:cxnSpMkLst>
        </pc:cxnChg>
        <pc:cxnChg chg="mod">
          <ac:chgData name="Stephane KLEIN" userId="e080e1b6-eead-4614-8042-c61176d0ed28" providerId="ADAL" clId="{DFCF8691-F23A-4CCB-97CD-AD079A89B69C}" dt="2023-06-27T10:17:03.860" v="1919" actId="1035"/>
          <ac:cxnSpMkLst>
            <pc:docMk/>
            <pc:sldMk cId="1249617465" sldId="305"/>
            <ac:cxnSpMk id="22" creationId="{D360F4A9-6159-49E1-8530-D52C018DA862}"/>
          </ac:cxnSpMkLst>
        </pc:cxnChg>
        <pc:cxnChg chg="mod">
          <ac:chgData name="Stephane KLEIN" userId="e080e1b6-eead-4614-8042-c61176d0ed28" providerId="ADAL" clId="{DFCF8691-F23A-4CCB-97CD-AD079A89B69C}" dt="2023-06-27T10:17:11.889" v="1940" actId="1035"/>
          <ac:cxnSpMkLst>
            <pc:docMk/>
            <pc:sldMk cId="1249617465" sldId="305"/>
            <ac:cxnSpMk id="23" creationId="{0935B2BB-C141-4363-AEA6-1248E6ED311B}"/>
          </ac:cxnSpMkLst>
        </pc:cxnChg>
      </pc:sldChg>
      <pc:sldChg chg="modSp add mod ord">
        <pc:chgData name="Stephane KLEIN" userId="e080e1b6-eead-4614-8042-c61176d0ed28" providerId="ADAL" clId="{DFCF8691-F23A-4CCB-97CD-AD079A89B69C}" dt="2023-06-27T13:36:49.954" v="3229" actId="20577"/>
        <pc:sldMkLst>
          <pc:docMk/>
          <pc:sldMk cId="2557204084" sldId="306"/>
        </pc:sldMkLst>
        <pc:spChg chg="mod">
          <ac:chgData name="Stephane KLEIN" userId="e080e1b6-eead-4614-8042-c61176d0ed28" providerId="ADAL" clId="{DFCF8691-F23A-4CCB-97CD-AD079A89B69C}" dt="2023-06-27T13:36:49.954" v="3229" actId="20577"/>
          <ac:spMkLst>
            <pc:docMk/>
            <pc:sldMk cId="2557204084" sldId="306"/>
            <ac:spMk id="6" creationId="{5C52538C-8115-7E8C-FE3B-D76EDED48E71}"/>
          </ac:spMkLst>
        </pc:spChg>
      </pc:sldChg>
      <pc:sldChg chg="add del">
        <pc:chgData name="Stephane KLEIN" userId="e080e1b6-eead-4614-8042-c61176d0ed28" providerId="ADAL" clId="{DFCF8691-F23A-4CCB-97CD-AD079A89B69C}" dt="2023-06-22T06:46:42.449" v="739" actId="2890"/>
        <pc:sldMkLst>
          <pc:docMk/>
          <pc:sldMk cId="2526036887" sldId="307"/>
        </pc:sldMkLst>
      </pc:sldChg>
      <pc:sldChg chg="addSp delSp modSp add mod ord modNotesTx">
        <pc:chgData name="Stephane KLEIN" userId="e080e1b6-eead-4614-8042-c61176d0ed28" providerId="ADAL" clId="{DFCF8691-F23A-4CCB-97CD-AD079A89B69C}" dt="2023-06-30T14:01:15.497" v="4039"/>
        <pc:sldMkLst>
          <pc:docMk/>
          <pc:sldMk cId="3295673617" sldId="307"/>
        </pc:sldMkLst>
        <pc:spChg chg="mod">
          <ac:chgData name="Stephane KLEIN" userId="e080e1b6-eead-4614-8042-c61176d0ed28" providerId="ADAL" clId="{DFCF8691-F23A-4CCB-97CD-AD079A89B69C}" dt="2023-06-22T07:17:57.385" v="1056" actId="14100"/>
          <ac:spMkLst>
            <pc:docMk/>
            <pc:sldMk cId="3295673617" sldId="307"/>
            <ac:spMk id="4" creationId="{D3E57217-E7C2-961D-7089-C5CFC5B81847}"/>
          </ac:spMkLst>
        </pc:spChg>
        <pc:spChg chg="mod topLvl">
          <ac:chgData name="Stephane KLEIN" userId="e080e1b6-eead-4614-8042-c61176d0ed28" providerId="ADAL" clId="{DFCF8691-F23A-4CCB-97CD-AD079A89B69C}" dt="2023-06-22T07:15:45.923" v="1026" actId="164"/>
          <ac:spMkLst>
            <pc:docMk/>
            <pc:sldMk cId="3295673617" sldId="307"/>
            <ac:spMk id="13" creationId="{15D8C940-3E8C-462C-A873-7C0AAB78C0B6}"/>
          </ac:spMkLst>
        </pc:spChg>
        <pc:spChg chg="mod topLvl">
          <ac:chgData name="Stephane KLEIN" userId="e080e1b6-eead-4614-8042-c61176d0ed28" providerId="ADAL" clId="{DFCF8691-F23A-4CCB-97CD-AD079A89B69C}" dt="2023-06-22T07:15:45.923" v="1026" actId="164"/>
          <ac:spMkLst>
            <pc:docMk/>
            <pc:sldMk cId="3295673617" sldId="307"/>
            <ac:spMk id="14" creationId="{056554C0-C8FE-40FC-9B05-2BDFB6F795CA}"/>
          </ac:spMkLst>
        </pc:spChg>
        <pc:spChg chg="add del mod">
          <ac:chgData name="Stephane KLEIN" userId="e080e1b6-eead-4614-8042-c61176d0ed28" providerId="ADAL" clId="{DFCF8691-F23A-4CCB-97CD-AD079A89B69C}" dt="2023-06-27T11:09:17.576" v="2348" actId="478"/>
          <ac:spMkLst>
            <pc:docMk/>
            <pc:sldMk cId="3295673617" sldId="307"/>
            <ac:spMk id="17" creationId="{558F5EE5-30CD-4386-982B-AA6FDF12030A}"/>
          </ac:spMkLst>
        </pc:spChg>
        <pc:spChg chg="add del mod">
          <ac:chgData name="Stephane KLEIN" userId="e080e1b6-eead-4614-8042-c61176d0ed28" providerId="ADAL" clId="{DFCF8691-F23A-4CCB-97CD-AD079A89B69C}" dt="2023-06-27T11:19:23.464" v="2426" actId="478"/>
          <ac:spMkLst>
            <pc:docMk/>
            <pc:sldMk cId="3295673617" sldId="307"/>
            <ac:spMk id="24" creationId="{905BE26D-2971-46B2-BE06-97AD9E44E62C}"/>
          </ac:spMkLst>
        </pc:spChg>
        <pc:spChg chg="mod">
          <ac:chgData name="Stephane KLEIN" userId="e080e1b6-eead-4614-8042-c61176d0ed28" providerId="ADAL" clId="{DFCF8691-F23A-4CCB-97CD-AD079A89B69C}" dt="2023-06-30T14:01:15.497" v="4039"/>
          <ac:spMkLst>
            <pc:docMk/>
            <pc:sldMk cId="3295673617" sldId="307"/>
            <ac:spMk id="25" creationId="{6E35B387-98F9-44E1-A693-844A83C29C49}"/>
          </ac:spMkLst>
        </pc:spChg>
        <pc:spChg chg="mod">
          <ac:chgData name="Stephane KLEIN" userId="e080e1b6-eead-4614-8042-c61176d0ed28" providerId="ADAL" clId="{DFCF8691-F23A-4CCB-97CD-AD079A89B69C}" dt="2023-06-30T14:01:15.497" v="4039"/>
          <ac:spMkLst>
            <pc:docMk/>
            <pc:sldMk cId="3295673617" sldId="307"/>
            <ac:spMk id="26" creationId="{6179BFAA-4ECB-4B66-81D8-E155D1B27E90}"/>
          </ac:spMkLst>
        </pc:spChg>
        <pc:spChg chg="add mod">
          <ac:chgData name="Stephane KLEIN" userId="e080e1b6-eead-4614-8042-c61176d0ed28" providerId="ADAL" clId="{DFCF8691-F23A-4CCB-97CD-AD079A89B69C}" dt="2023-06-27T11:19:24.227" v="2427"/>
          <ac:spMkLst>
            <pc:docMk/>
            <pc:sldMk cId="3295673617" sldId="307"/>
            <ac:spMk id="27" creationId="{49FF0CAD-6383-487F-AC66-2979F2AFC797}"/>
          </ac:spMkLst>
        </pc:spChg>
        <pc:spChg chg="add mod">
          <ac:chgData name="Stephane KLEIN" userId="e080e1b6-eead-4614-8042-c61176d0ed28" providerId="ADAL" clId="{DFCF8691-F23A-4CCB-97CD-AD079A89B69C}" dt="2023-06-27T11:19:24.227" v="2427"/>
          <ac:spMkLst>
            <pc:docMk/>
            <pc:sldMk cId="3295673617" sldId="307"/>
            <ac:spMk id="28" creationId="{32190C27-8D7C-455B-BE64-531C224EF2BA}"/>
          </ac:spMkLst>
        </pc:spChg>
        <pc:spChg chg="add mod">
          <ac:chgData name="Stephane KLEIN" userId="e080e1b6-eead-4614-8042-c61176d0ed28" providerId="ADAL" clId="{DFCF8691-F23A-4CCB-97CD-AD079A89B69C}" dt="2023-06-30T14:01:15.497" v="4039"/>
          <ac:spMkLst>
            <pc:docMk/>
            <pc:sldMk cId="3295673617" sldId="307"/>
            <ac:spMk id="29" creationId="{F288372D-4997-404E-8490-A9795517C6E7}"/>
          </ac:spMkLst>
        </pc:spChg>
        <pc:grpChg chg="add del mod">
          <ac:chgData name="Stephane KLEIN" userId="e080e1b6-eead-4614-8042-c61176d0ed28" providerId="ADAL" clId="{DFCF8691-F23A-4CCB-97CD-AD079A89B69C}" dt="2023-06-22T07:18:45.557" v="1061" actId="478"/>
          <ac:grpSpMkLst>
            <pc:docMk/>
            <pc:sldMk cId="3295673617" sldId="307"/>
            <ac:grpSpMk id="2" creationId="{BB1FE64C-33EB-497A-B184-893BAF2DA083}"/>
          </ac:grpSpMkLst>
        </pc:grpChg>
        <pc:grpChg chg="add mod">
          <ac:chgData name="Stephane KLEIN" userId="e080e1b6-eead-4614-8042-c61176d0ed28" providerId="ADAL" clId="{DFCF8691-F23A-4CCB-97CD-AD079A89B69C}" dt="2023-06-22T07:23:54.984" v="1075" actId="14100"/>
          <ac:grpSpMkLst>
            <pc:docMk/>
            <pc:sldMk cId="3295673617" sldId="307"/>
            <ac:grpSpMk id="6" creationId="{A49943BD-12AE-4914-AD20-43108A7448E4}"/>
          </ac:grpSpMkLst>
        </pc:grpChg>
        <pc:grpChg chg="add del mod">
          <ac:chgData name="Stephane KLEIN" userId="e080e1b6-eead-4614-8042-c61176d0ed28" providerId="ADAL" clId="{DFCF8691-F23A-4CCB-97CD-AD079A89B69C}" dt="2023-06-22T07:15:11.418" v="1022" actId="165"/>
          <ac:grpSpMkLst>
            <pc:docMk/>
            <pc:sldMk cId="3295673617" sldId="307"/>
            <ac:grpSpMk id="11" creationId="{131B71BE-54B6-4E59-918C-A2D4A433FF69}"/>
          </ac:grpSpMkLst>
        </pc:grpChg>
        <pc:grpChg chg="add mod">
          <ac:chgData name="Stephane KLEIN" userId="e080e1b6-eead-4614-8042-c61176d0ed28" providerId="ADAL" clId="{DFCF8691-F23A-4CCB-97CD-AD079A89B69C}" dt="2023-06-30T14:01:15.497" v="4039"/>
          <ac:grpSpMkLst>
            <pc:docMk/>
            <pc:sldMk cId="3295673617" sldId="307"/>
            <ac:grpSpMk id="24" creationId="{3B545993-BE47-4CFC-BDA0-78B5492FEA99}"/>
          </ac:grpSpMkLst>
        </pc:grpChg>
        <pc:grpChg chg="del">
          <ac:chgData name="Stephane KLEIN" userId="e080e1b6-eead-4614-8042-c61176d0ed28" providerId="ADAL" clId="{DFCF8691-F23A-4CCB-97CD-AD079A89B69C}" dt="2023-06-22T07:14:54.858" v="1021" actId="478"/>
          <ac:grpSpMkLst>
            <pc:docMk/>
            <pc:sldMk cId="3295673617" sldId="307"/>
            <ac:grpSpMk id="55" creationId="{FDDC4282-2E85-9B2F-232D-075566DA69B9}"/>
          </ac:grpSpMkLst>
        </pc:grpChg>
        <pc:graphicFrameChg chg="add mod modGraphic">
          <ac:chgData name="Stephane KLEIN" userId="e080e1b6-eead-4614-8042-c61176d0ed28" providerId="ADAL" clId="{DFCF8691-F23A-4CCB-97CD-AD079A89B69C}" dt="2023-06-27T13:46:02.089" v="3428" actId="14100"/>
          <ac:graphicFrameMkLst>
            <pc:docMk/>
            <pc:sldMk cId="3295673617" sldId="307"/>
            <ac:graphicFrameMk id="19" creationId="{A1949EB9-E678-4739-950C-31044B934BC5}"/>
          </ac:graphicFrameMkLst>
        </pc:graphicFrameChg>
        <pc:picChg chg="mod topLvl modCrop">
          <ac:chgData name="Stephane KLEIN" userId="e080e1b6-eead-4614-8042-c61176d0ed28" providerId="ADAL" clId="{DFCF8691-F23A-4CCB-97CD-AD079A89B69C}" dt="2023-06-22T07:15:45.923" v="1026" actId="164"/>
          <ac:picMkLst>
            <pc:docMk/>
            <pc:sldMk cId="3295673617" sldId="307"/>
            <ac:picMk id="12" creationId="{872D1E0A-21AC-418E-9476-DD2D04414373}"/>
          </ac:picMkLst>
        </pc:picChg>
        <pc:picChg chg="add mod">
          <ac:chgData name="Stephane KLEIN" userId="e080e1b6-eead-4614-8042-c61176d0ed28" providerId="ADAL" clId="{DFCF8691-F23A-4CCB-97CD-AD079A89B69C}" dt="2023-06-27T13:46:02.089" v="3428" actId="14100"/>
          <ac:picMkLst>
            <pc:docMk/>
            <pc:sldMk cId="3295673617" sldId="307"/>
            <ac:picMk id="18" creationId="{F938ADA8-3DEB-4D6F-9E03-D18ADB4A2C96}"/>
          </ac:picMkLst>
        </pc:picChg>
        <pc:picChg chg="add mod">
          <ac:chgData name="Stephane KLEIN" userId="e080e1b6-eead-4614-8042-c61176d0ed28" providerId="ADAL" clId="{DFCF8691-F23A-4CCB-97CD-AD079A89B69C}" dt="2023-06-22T07:23:38.238" v="1072" actId="164"/>
          <ac:picMkLst>
            <pc:docMk/>
            <pc:sldMk cId="3295673617" sldId="307"/>
            <ac:picMk id="20" creationId="{2B753B98-1AEF-43E7-A8C7-E31B93B5FCD3}"/>
          </ac:picMkLst>
        </pc:picChg>
        <pc:picChg chg="add mod">
          <ac:chgData name="Stephane KLEIN" userId="e080e1b6-eead-4614-8042-c61176d0ed28" providerId="ADAL" clId="{DFCF8691-F23A-4CCB-97CD-AD079A89B69C}" dt="2023-06-22T07:23:38.238" v="1072" actId="164"/>
          <ac:picMkLst>
            <pc:docMk/>
            <pc:sldMk cId="3295673617" sldId="307"/>
            <ac:picMk id="21" creationId="{2E2333E8-726A-458D-8DB5-5BBD6964EFE5}"/>
          </ac:picMkLst>
        </pc:picChg>
        <pc:picChg chg="add mod">
          <ac:chgData name="Stephane KLEIN" userId="e080e1b6-eead-4614-8042-c61176d0ed28" providerId="ADAL" clId="{DFCF8691-F23A-4CCB-97CD-AD079A89B69C}" dt="2023-06-22T07:23:38.238" v="1072" actId="164"/>
          <ac:picMkLst>
            <pc:docMk/>
            <pc:sldMk cId="3295673617" sldId="307"/>
            <ac:picMk id="22" creationId="{BD78F3FE-C250-4F5E-A2E3-1CF45064F747}"/>
          </ac:picMkLst>
        </pc:picChg>
        <pc:picChg chg="add mod">
          <ac:chgData name="Stephane KLEIN" userId="e080e1b6-eead-4614-8042-c61176d0ed28" providerId="ADAL" clId="{DFCF8691-F23A-4CCB-97CD-AD079A89B69C}" dt="2023-06-22T07:23:38.238" v="1072" actId="164"/>
          <ac:picMkLst>
            <pc:docMk/>
            <pc:sldMk cId="3295673617" sldId="307"/>
            <ac:picMk id="23" creationId="{6D1E6A72-F449-4617-911D-82435E423808}"/>
          </ac:picMkLst>
        </pc:picChg>
        <pc:picChg chg="add del mod">
          <ac:chgData name="Stephane KLEIN" userId="e080e1b6-eead-4614-8042-c61176d0ed28" providerId="ADAL" clId="{DFCF8691-F23A-4CCB-97CD-AD079A89B69C}" dt="2023-06-27T11:08:57.344" v="2344" actId="478"/>
          <ac:picMkLst>
            <pc:docMk/>
            <pc:sldMk cId="3295673617" sldId="307"/>
            <ac:picMk id="25" creationId="{D5F1E0CE-55EE-48F5-8C09-878626321CCB}"/>
          </ac:picMkLst>
        </pc:picChg>
        <pc:picChg chg="add del mod ord">
          <ac:chgData name="Stephane KLEIN" userId="e080e1b6-eead-4614-8042-c61176d0ed28" providerId="ADAL" clId="{DFCF8691-F23A-4CCB-97CD-AD079A89B69C}" dt="2023-06-27T11:19:23.464" v="2426" actId="478"/>
          <ac:picMkLst>
            <pc:docMk/>
            <pc:sldMk cId="3295673617" sldId="307"/>
            <ac:picMk id="26" creationId="{A5E99316-435C-4CBA-A46B-9E51F758DE98}"/>
          </ac:picMkLst>
        </pc:picChg>
        <pc:picChg chg="add mod">
          <ac:chgData name="Stephane KLEIN" userId="e080e1b6-eead-4614-8042-c61176d0ed28" providerId="ADAL" clId="{DFCF8691-F23A-4CCB-97CD-AD079A89B69C}" dt="2023-06-22T07:23:38.238" v="1072" actId="164"/>
          <ac:picMkLst>
            <pc:docMk/>
            <pc:sldMk cId="3295673617" sldId="307"/>
            <ac:picMk id="30" creationId="{B5BD6274-7781-4845-AF63-BB00FCBCAF6E}"/>
          </ac:picMkLst>
        </pc:picChg>
        <pc:picChg chg="add mod">
          <ac:chgData name="Stephane KLEIN" userId="e080e1b6-eead-4614-8042-c61176d0ed28" providerId="ADAL" clId="{DFCF8691-F23A-4CCB-97CD-AD079A89B69C}" dt="2023-06-22T07:23:38.238" v="1072" actId="164"/>
          <ac:picMkLst>
            <pc:docMk/>
            <pc:sldMk cId="3295673617" sldId="307"/>
            <ac:picMk id="31" creationId="{C4CD8B22-4E98-45ED-AF3B-42498E0DAA31}"/>
          </ac:picMkLst>
        </pc:picChg>
        <pc:picChg chg="add mod">
          <ac:chgData name="Stephane KLEIN" userId="e080e1b6-eead-4614-8042-c61176d0ed28" providerId="ADAL" clId="{DFCF8691-F23A-4CCB-97CD-AD079A89B69C}" dt="2023-06-22T07:23:38.238" v="1072" actId="164"/>
          <ac:picMkLst>
            <pc:docMk/>
            <pc:sldMk cId="3295673617" sldId="307"/>
            <ac:picMk id="32" creationId="{299CD09B-6B21-4D50-90F8-D5124CEECF21}"/>
          </ac:picMkLst>
        </pc:picChg>
        <pc:picChg chg="add mod">
          <ac:chgData name="Stephane KLEIN" userId="e080e1b6-eead-4614-8042-c61176d0ed28" providerId="ADAL" clId="{DFCF8691-F23A-4CCB-97CD-AD079A89B69C}" dt="2023-06-22T07:23:38.238" v="1072" actId="164"/>
          <ac:picMkLst>
            <pc:docMk/>
            <pc:sldMk cId="3295673617" sldId="307"/>
            <ac:picMk id="33" creationId="{5011502F-AE78-4158-8B33-E840B0ACD0E0}"/>
          </ac:picMkLst>
        </pc:picChg>
        <pc:picChg chg="add mod">
          <ac:chgData name="Stephane KLEIN" userId="e080e1b6-eead-4614-8042-c61176d0ed28" providerId="ADAL" clId="{DFCF8691-F23A-4CCB-97CD-AD079A89B69C}" dt="2023-06-22T07:23:38.238" v="1072" actId="164"/>
          <ac:picMkLst>
            <pc:docMk/>
            <pc:sldMk cId="3295673617" sldId="307"/>
            <ac:picMk id="34" creationId="{6DA90A64-241A-4677-9D56-526D5BE91167}"/>
          </ac:picMkLst>
        </pc:picChg>
      </pc:sldChg>
      <pc:sldChg chg="addSp delSp modSp add mod modNotesTx">
        <pc:chgData name="Stephane KLEIN" userId="e080e1b6-eead-4614-8042-c61176d0ed28" providerId="ADAL" clId="{DFCF8691-F23A-4CCB-97CD-AD079A89B69C}" dt="2023-06-30T14:01:01.796" v="4038"/>
        <pc:sldMkLst>
          <pc:docMk/>
          <pc:sldMk cId="3689495957" sldId="308"/>
        </pc:sldMkLst>
        <pc:spChg chg="add del mod">
          <ac:chgData name="Stephane KLEIN" userId="e080e1b6-eead-4614-8042-c61176d0ed28" providerId="ADAL" clId="{DFCF8691-F23A-4CCB-97CD-AD079A89B69C}" dt="2023-06-27T11:19:57.442" v="2431" actId="478"/>
          <ac:spMkLst>
            <pc:docMk/>
            <pc:sldMk cId="3689495957" sldId="308"/>
            <ac:spMk id="10" creationId="{7CC6BA1D-3428-488C-9F62-DA31BF6B8DD7}"/>
          </ac:spMkLst>
        </pc:spChg>
        <pc:spChg chg="add mod">
          <ac:chgData name="Stephane KLEIN" userId="e080e1b6-eead-4614-8042-c61176d0ed28" providerId="ADAL" clId="{DFCF8691-F23A-4CCB-97CD-AD079A89B69C}" dt="2023-06-27T11:19:32.774" v="2428"/>
          <ac:spMkLst>
            <pc:docMk/>
            <pc:sldMk cId="3689495957" sldId="308"/>
            <ac:spMk id="11" creationId="{62944206-BEA9-47C4-B2F6-E4325C300503}"/>
          </ac:spMkLst>
        </pc:spChg>
        <pc:spChg chg="mod">
          <ac:chgData name="Stephane KLEIN" userId="e080e1b6-eead-4614-8042-c61176d0ed28" providerId="ADAL" clId="{DFCF8691-F23A-4CCB-97CD-AD079A89B69C}" dt="2023-06-30T14:01:01.796" v="4038"/>
          <ac:spMkLst>
            <pc:docMk/>
            <pc:sldMk cId="3689495957" sldId="308"/>
            <ac:spMk id="15" creationId="{8AD6A8E5-CBFB-4B45-9E5C-0D42881440F0}"/>
          </ac:spMkLst>
        </pc:spChg>
        <pc:spChg chg="mod">
          <ac:chgData name="Stephane KLEIN" userId="e080e1b6-eead-4614-8042-c61176d0ed28" providerId="ADAL" clId="{DFCF8691-F23A-4CCB-97CD-AD079A89B69C}" dt="2023-06-30T14:01:01.796" v="4038"/>
          <ac:spMkLst>
            <pc:docMk/>
            <pc:sldMk cId="3689495957" sldId="308"/>
            <ac:spMk id="16" creationId="{87816A1C-31EA-4CAD-A511-39E40DDE043B}"/>
          </ac:spMkLst>
        </pc:spChg>
        <pc:spChg chg="mod">
          <ac:chgData name="Stephane KLEIN" userId="e080e1b6-eead-4614-8042-c61176d0ed28" providerId="ADAL" clId="{DFCF8691-F23A-4CCB-97CD-AD079A89B69C}" dt="2023-06-27T11:20:00.912" v="2432" actId="1076"/>
          <ac:spMkLst>
            <pc:docMk/>
            <pc:sldMk cId="3689495957" sldId="308"/>
            <ac:spMk id="17" creationId="{558F5EE5-30CD-4386-982B-AA6FDF12030A}"/>
          </ac:spMkLst>
        </pc:spChg>
        <pc:spChg chg="add mod">
          <ac:chgData name="Stephane KLEIN" userId="e080e1b6-eead-4614-8042-c61176d0ed28" providerId="ADAL" clId="{DFCF8691-F23A-4CCB-97CD-AD079A89B69C}" dt="2023-06-30T14:01:01.796" v="4038"/>
          <ac:spMkLst>
            <pc:docMk/>
            <pc:sldMk cId="3689495957" sldId="308"/>
            <ac:spMk id="18" creationId="{6DC9E5E7-28E6-40DF-843D-C3F0488B55F7}"/>
          </ac:spMkLst>
        </pc:spChg>
        <pc:grpChg chg="mod">
          <ac:chgData name="Stephane KLEIN" userId="e080e1b6-eead-4614-8042-c61176d0ed28" providerId="ADAL" clId="{DFCF8691-F23A-4CCB-97CD-AD079A89B69C}" dt="2023-06-27T11:08:14.516" v="2337" actId="14100"/>
          <ac:grpSpMkLst>
            <pc:docMk/>
            <pc:sldMk cId="3689495957" sldId="308"/>
            <ac:grpSpMk id="2" creationId="{BB1FE64C-33EB-497A-B184-893BAF2DA083}"/>
          </ac:grpSpMkLst>
        </pc:grpChg>
        <pc:grpChg chg="add mod">
          <ac:chgData name="Stephane KLEIN" userId="e080e1b6-eead-4614-8042-c61176d0ed28" providerId="ADAL" clId="{DFCF8691-F23A-4CCB-97CD-AD079A89B69C}" dt="2023-06-30T14:01:01.796" v="4038"/>
          <ac:grpSpMkLst>
            <pc:docMk/>
            <pc:sldMk cId="3689495957" sldId="308"/>
            <ac:grpSpMk id="10" creationId="{1B336634-B6F7-4943-A0D5-CB40DBF3808E}"/>
          </ac:grpSpMkLst>
        </pc:grpChg>
        <pc:picChg chg="add del mod">
          <ac:chgData name="Stephane KLEIN" userId="e080e1b6-eead-4614-8042-c61176d0ed28" providerId="ADAL" clId="{DFCF8691-F23A-4CCB-97CD-AD079A89B69C}" dt="2023-06-27T11:19:53.642" v="2429" actId="478"/>
          <ac:picMkLst>
            <pc:docMk/>
            <pc:sldMk cId="3689495957" sldId="308"/>
            <ac:picMk id="9" creationId="{7BE4A3C3-F60A-4BEA-A4B8-9617A8B39ACB}"/>
          </ac:picMkLst>
        </pc:picChg>
      </pc:sldChg>
      <pc:sldChg chg="addSp delSp modSp add mod modNotesTx">
        <pc:chgData name="Stephane KLEIN" userId="e080e1b6-eead-4614-8042-c61176d0ed28" providerId="ADAL" clId="{DFCF8691-F23A-4CCB-97CD-AD079A89B69C}" dt="2023-06-30T14:01:25.907" v="4040"/>
        <pc:sldMkLst>
          <pc:docMk/>
          <pc:sldMk cId="2594592003" sldId="309"/>
        </pc:sldMkLst>
        <pc:spChg chg="del">
          <ac:chgData name="Stephane KLEIN" userId="e080e1b6-eead-4614-8042-c61176d0ed28" providerId="ADAL" clId="{DFCF8691-F23A-4CCB-97CD-AD079A89B69C}" dt="2023-06-27T11:09:33.564" v="2349" actId="478"/>
          <ac:spMkLst>
            <pc:docMk/>
            <pc:sldMk cId="2594592003" sldId="309"/>
            <ac:spMk id="17" creationId="{558F5EE5-30CD-4386-982B-AA6FDF12030A}"/>
          </ac:spMkLst>
        </pc:spChg>
        <pc:spChg chg="add mod">
          <ac:chgData name="Stephane KLEIN" userId="e080e1b6-eead-4614-8042-c61176d0ed28" providerId="ADAL" clId="{DFCF8691-F23A-4CCB-97CD-AD079A89B69C}" dt="2023-06-27T11:19:17.116" v="2425" actId="1076"/>
          <ac:spMkLst>
            <pc:docMk/>
            <pc:sldMk cId="2594592003" sldId="309"/>
            <ac:spMk id="21" creationId="{3DE00669-45EE-492A-AFA1-C9B970B5F4BB}"/>
          </ac:spMkLst>
        </pc:spChg>
        <pc:spChg chg="mod">
          <ac:chgData name="Stephane KLEIN" userId="e080e1b6-eead-4614-8042-c61176d0ed28" providerId="ADAL" clId="{DFCF8691-F23A-4CCB-97CD-AD079A89B69C}" dt="2023-06-30T14:01:25.907" v="4040"/>
          <ac:spMkLst>
            <pc:docMk/>
            <pc:sldMk cId="2594592003" sldId="309"/>
            <ac:spMk id="22" creationId="{7A942F56-17DD-46C0-9DA8-77F783475D49}"/>
          </ac:spMkLst>
        </pc:spChg>
        <pc:spChg chg="add del mod">
          <ac:chgData name="Stephane KLEIN" userId="e080e1b6-eead-4614-8042-c61176d0ed28" providerId="ADAL" clId="{DFCF8691-F23A-4CCB-97CD-AD079A89B69C}" dt="2023-06-27T11:19:07.087" v="2424" actId="478"/>
          <ac:spMkLst>
            <pc:docMk/>
            <pc:sldMk cId="2594592003" sldId="309"/>
            <ac:spMk id="22" creationId="{CD575FE3-76E6-47AC-932B-678F120A90C3}"/>
          </ac:spMkLst>
        </pc:spChg>
        <pc:spChg chg="add mod">
          <ac:chgData name="Stephane KLEIN" userId="e080e1b6-eead-4614-8042-c61176d0ed28" providerId="ADAL" clId="{DFCF8691-F23A-4CCB-97CD-AD079A89B69C}" dt="2023-06-27T11:18:46.256" v="2421"/>
          <ac:spMkLst>
            <pc:docMk/>
            <pc:sldMk cId="2594592003" sldId="309"/>
            <ac:spMk id="23" creationId="{5EF91AF3-F9A3-4A4C-889A-F696321B51FE}"/>
          </ac:spMkLst>
        </pc:spChg>
        <pc:spChg chg="mod">
          <ac:chgData name="Stephane KLEIN" userId="e080e1b6-eead-4614-8042-c61176d0ed28" providerId="ADAL" clId="{DFCF8691-F23A-4CCB-97CD-AD079A89B69C}" dt="2023-06-30T14:01:25.907" v="4040"/>
          <ac:spMkLst>
            <pc:docMk/>
            <pc:sldMk cId="2594592003" sldId="309"/>
            <ac:spMk id="24" creationId="{3E31566A-D607-481E-83B9-AB402F1FB724}"/>
          </ac:spMkLst>
        </pc:spChg>
        <pc:spChg chg="add mod">
          <ac:chgData name="Stephane KLEIN" userId="e080e1b6-eead-4614-8042-c61176d0ed28" providerId="ADAL" clId="{DFCF8691-F23A-4CCB-97CD-AD079A89B69C}" dt="2023-06-30T14:01:25.907" v="4040"/>
          <ac:spMkLst>
            <pc:docMk/>
            <pc:sldMk cId="2594592003" sldId="309"/>
            <ac:spMk id="25" creationId="{708E2775-B1E6-418F-AF6E-856C3A9C08C9}"/>
          </ac:spMkLst>
        </pc:spChg>
        <pc:grpChg chg="del">
          <ac:chgData name="Stephane KLEIN" userId="e080e1b6-eead-4614-8042-c61176d0ed28" providerId="ADAL" clId="{DFCF8691-F23A-4CCB-97CD-AD079A89B69C}" dt="2023-06-22T07:25:40.671" v="1110" actId="478"/>
          <ac:grpSpMkLst>
            <pc:docMk/>
            <pc:sldMk cId="2594592003" sldId="309"/>
            <ac:grpSpMk id="6" creationId="{A49943BD-12AE-4914-AD20-43108A7448E4}"/>
          </ac:grpSpMkLst>
        </pc:grpChg>
        <pc:grpChg chg="add mod">
          <ac:chgData name="Stephane KLEIN" userId="e080e1b6-eead-4614-8042-c61176d0ed28" providerId="ADAL" clId="{DFCF8691-F23A-4CCB-97CD-AD079A89B69C}" dt="2023-06-30T14:01:25.907" v="4040"/>
          <ac:grpSpMkLst>
            <pc:docMk/>
            <pc:sldMk cId="2594592003" sldId="309"/>
            <ac:grpSpMk id="20" creationId="{9CDFFF76-33BA-4AC6-9A2B-A1ED086ACB48}"/>
          </ac:grpSpMkLst>
        </pc:grpChg>
        <pc:grpChg chg="add del mod">
          <ac:chgData name="Stephane KLEIN" userId="e080e1b6-eead-4614-8042-c61176d0ed28" providerId="ADAL" clId="{DFCF8691-F23A-4CCB-97CD-AD079A89B69C}" dt="2023-06-22T07:25:35.782" v="1109" actId="21"/>
          <ac:grpSpMkLst>
            <pc:docMk/>
            <pc:sldMk cId="2594592003" sldId="309"/>
            <ac:grpSpMk id="24" creationId="{A2E3B89D-ECCC-46E5-9880-322B917422BB}"/>
          </ac:grpSpMkLst>
        </pc:grpChg>
        <pc:grpChg chg="add mod">
          <ac:chgData name="Stephane KLEIN" userId="e080e1b6-eead-4614-8042-c61176d0ed28" providerId="ADAL" clId="{DFCF8691-F23A-4CCB-97CD-AD079A89B69C}" dt="2023-06-22T07:25:41.117" v="1111"/>
          <ac:grpSpMkLst>
            <pc:docMk/>
            <pc:sldMk cId="2594592003" sldId="309"/>
            <ac:grpSpMk id="39" creationId="{9BF76040-0B58-4E6D-8291-C46167977F08}"/>
          </ac:grpSpMkLst>
        </pc:grpChg>
        <pc:picChg chg="add del mod">
          <ac:chgData name="Stephane KLEIN" userId="e080e1b6-eead-4614-8042-c61176d0ed28" providerId="ADAL" clId="{DFCF8691-F23A-4CCB-97CD-AD079A89B69C}" dt="2023-06-27T11:19:00.922" v="2422" actId="478"/>
          <ac:picMkLst>
            <pc:docMk/>
            <pc:sldMk cId="2594592003" sldId="309"/>
            <ac:picMk id="20" creationId="{75F2199D-C4D0-4E4E-AC2C-C2CCBE0FC723}"/>
          </ac:picMkLst>
        </pc:picChg>
        <pc:picChg chg="mod">
          <ac:chgData name="Stephane KLEIN" userId="e080e1b6-eead-4614-8042-c61176d0ed28" providerId="ADAL" clId="{DFCF8691-F23A-4CCB-97CD-AD079A89B69C}" dt="2023-06-22T07:24:55.416" v="1104"/>
          <ac:picMkLst>
            <pc:docMk/>
            <pc:sldMk cId="2594592003" sldId="309"/>
            <ac:picMk id="25" creationId="{09E830DC-57CD-4684-86B4-318B02599980}"/>
          </ac:picMkLst>
        </pc:picChg>
        <pc:picChg chg="mod">
          <ac:chgData name="Stephane KLEIN" userId="e080e1b6-eead-4614-8042-c61176d0ed28" providerId="ADAL" clId="{DFCF8691-F23A-4CCB-97CD-AD079A89B69C}" dt="2023-06-22T07:24:55.416" v="1104"/>
          <ac:picMkLst>
            <pc:docMk/>
            <pc:sldMk cId="2594592003" sldId="309"/>
            <ac:picMk id="26" creationId="{B4EBA92F-F1A8-414E-8446-B0FD4F0AB951}"/>
          </ac:picMkLst>
        </pc:picChg>
        <pc:picChg chg="mod">
          <ac:chgData name="Stephane KLEIN" userId="e080e1b6-eead-4614-8042-c61176d0ed28" providerId="ADAL" clId="{DFCF8691-F23A-4CCB-97CD-AD079A89B69C}" dt="2023-06-22T07:24:55.416" v="1104"/>
          <ac:picMkLst>
            <pc:docMk/>
            <pc:sldMk cId="2594592003" sldId="309"/>
            <ac:picMk id="27" creationId="{71A5873F-7FBD-42B0-9412-1DBA7B0F5AEB}"/>
          </ac:picMkLst>
        </pc:picChg>
        <pc:picChg chg="mod">
          <ac:chgData name="Stephane KLEIN" userId="e080e1b6-eead-4614-8042-c61176d0ed28" providerId="ADAL" clId="{DFCF8691-F23A-4CCB-97CD-AD079A89B69C}" dt="2023-06-22T07:24:55.416" v="1104"/>
          <ac:picMkLst>
            <pc:docMk/>
            <pc:sldMk cId="2594592003" sldId="309"/>
            <ac:picMk id="28" creationId="{2CDFE82B-581D-4021-B668-D5902E63C740}"/>
          </ac:picMkLst>
        </pc:picChg>
        <pc:picChg chg="mod">
          <ac:chgData name="Stephane KLEIN" userId="e080e1b6-eead-4614-8042-c61176d0ed28" providerId="ADAL" clId="{DFCF8691-F23A-4CCB-97CD-AD079A89B69C}" dt="2023-06-22T07:24:55.416" v="1104"/>
          <ac:picMkLst>
            <pc:docMk/>
            <pc:sldMk cId="2594592003" sldId="309"/>
            <ac:picMk id="29" creationId="{718C3D6D-55D3-4945-B3E7-A5217D579529}"/>
          </ac:picMkLst>
        </pc:picChg>
        <pc:picChg chg="mod">
          <ac:chgData name="Stephane KLEIN" userId="e080e1b6-eead-4614-8042-c61176d0ed28" providerId="ADAL" clId="{DFCF8691-F23A-4CCB-97CD-AD079A89B69C}" dt="2023-06-22T07:24:55.416" v="1104"/>
          <ac:picMkLst>
            <pc:docMk/>
            <pc:sldMk cId="2594592003" sldId="309"/>
            <ac:picMk id="35" creationId="{D3373B3B-E1AE-4A27-94C1-9BF7F9A772F7}"/>
          </ac:picMkLst>
        </pc:picChg>
        <pc:picChg chg="mod">
          <ac:chgData name="Stephane KLEIN" userId="e080e1b6-eead-4614-8042-c61176d0ed28" providerId="ADAL" clId="{DFCF8691-F23A-4CCB-97CD-AD079A89B69C}" dt="2023-06-22T07:24:55.416" v="1104"/>
          <ac:picMkLst>
            <pc:docMk/>
            <pc:sldMk cId="2594592003" sldId="309"/>
            <ac:picMk id="36" creationId="{A261B0B9-EB33-4F57-BDC2-87B3AAE8DAB0}"/>
          </ac:picMkLst>
        </pc:picChg>
        <pc:picChg chg="mod">
          <ac:chgData name="Stephane KLEIN" userId="e080e1b6-eead-4614-8042-c61176d0ed28" providerId="ADAL" clId="{DFCF8691-F23A-4CCB-97CD-AD079A89B69C}" dt="2023-06-22T07:24:55.416" v="1104"/>
          <ac:picMkLst>
            <pc:docMk/>
            <pc:sldMk cId="2594592003" sldId="309"/>
            <ac:picMk id="37" creationId="{FC034EA5-0ABA-4640-A844-ADBC1F911807}"/>
          </ac:picMkLst>
        </pc:picChg>
        <pc:picChg chg="mod">
          <ac:chgData name="Stephane KLEIN" userId="e080e1b6-eead-4614-8042-c61176d0ed28" providerId="ADAL" clId="{DFCF8691-F23A-4CCB-97CD-AD079A89B69C}" dt="2023-06-22T07:24:55.416" v="1104"/>
          <ac:picMkLst>
            <pc:docMk/>
            <pc:sldMk cId="2594592003" sldId="309"/>
            <ac:picMk id="38" creationId="{FFE22A81-83C5-448A-B986-86A8D3417CB9}"/>
          </ac:picMkLst>
        </pc:picChg>
        <pc:picChg chg="mod">
          <ac:chgData name="Stephane KLEIN" userId="e080e1b6-eead-4614-8042-c61176d0ed28" providerId="ADAL" clId="{DFCF8691-F23A-4CCB-97CD-AD079A89B69C}" dt="2023-06-22T07:25:41.117" v="1111"/>
          <ac:picMkLst>
            <pc:docMk/>
            <pc:sldMk cId="2594592003" sldId="309"/>
            <ac:picMk id="40" creationId="{06D131C0-07BD-4713-A887-A5B09F12E3F5}"/>
          </ac:picMkLst>
        </pc:picChg>
        <pc:picChg chg="mod">
          <ac:chgData name="Stephane KLEIN" userId="e080e1b6-eead-4614-8042-c61176d0ed28" providerId="ADAL" clId="{DFCF8691-F23A-4CCB-97CD-AD079A89B69C}" dt="2023-06-22T07:25:41.117" v="1111"/>
          <ac:picMkLst>
            <pc:docMk/>
            <pc:sldMk cId="2594592003" sldId="309"/>
            <ac:picMk id="41" creationId="{8FAD7DB9-F047-473D-8FDB-DA0399DDE358}"/>
          </ac:picMkLst>
        </pc:picChg>
        <pc:picChg chg="mod">
          <ac:chgData name="Stephane KLEIN" userId="e080e1b6-eead-4614-8042-c61176d0ed28" providerId="ADAL" clId="{DFCF8691-F23A-4CCB-97CD-AD079A89B69C}" dt="2023-06-22T07:25:41.117" v="1111"/>
          <ac:picMkLst>
            <pc:docMk/>
            <pc:sldMk cId="2594592003" sldId="309"/>
            <ac:picMk id="42" creationId="{EDB6D7C2-4B32-4AE8-B52C-90D284CCAD27}"/>
          </ac:picMkLst>
        </pc:picChg>
        <pc:picChg chg="mod">
          <ac:chgData name="Stephane KLEIN" userId="e080e1b6-eead-4614-8042-c61176d0ed28" providerId="ADAL" clId="{DFCF8691-F23A-4CCB-97CD-AD079A89B69C}" dt="2023-06-22T07:25:41.117" v="1111"/>
          <ac:picMkLst>
            <pc:docMk/>
            <pc:sldMk cId="2594592003" sldId="309"/>
            <ac:picMk id="43" creationId="{B87F9654-E1E0-4D3E-88C2-892D14D489D8}"/>
          </ac:picMkLst>
        </pc:picChg>
        <pc:picChg chg="mod">
          <ac:chgData name="Stephane KLEIN" userId="e080e1b6-eead-4614-8042-c61176d0ed28" providerId="ADAL" clId="{DFCF8691-F23A-4CCB-97CD-AD079A89B69C}" dt="2023-06-22T07:25:41.117" v="1111"/>
          <ac:picMkLst>
            <pc:docMk/>
            <pc:sldMk cId="2594592003" sldId="309"/>
            <ac:picMk id="44" creationId="{9C28078C-40D3-4D67-9F33-E662AA38E9A2}"/>
          </ac:picMkLst>
        </pc:picChg>
        <pc:picChg chg="mod">
          <ac:chgData name="Stephane KLEIN" userId="e080e1b6-eead-4614-8042-c61176d0ed28" providerId="ADAL" clId="{DFCF8691-F23A-4CCB-97CD-AD079A89B69C}" dt="2023-06-22T07:25:41.117" v="1111"/>
          <ac:picMkLst>
            <pc:docMk/>
            <pc:sldMk cId="2594592003" sldId="309"/>
            <ac:picMk id="45" creationId="{CA340B03-7E5A-4F06-B68F-7AE8A9E9166F}"/>
          </ac:picMkLst>
        </pc:picChg>
        <pc:picChg chg="mod">
          <ac:chgData name="Stephane KLEIN" userId="e080e1b6-eead-4614-8042-c61176d0ed28" providerId="ADAL" clId="{DFCF8691-F23A-4CCB-97CD-AD079A89B69C}" dt="2023-06-22T07:25:41.117" v="1111"/>
          <ac:picMkLst>
            <pc:docMk/>
            <pc:sldMk cId="2594592003" sldId="309"/>
            <ac:picMk id="46" creationId="{814CA84D-F167-444E-BF6C-DE6441DB9194}"/>
          </ac:picMkLst>
        </pc:picChg>
        <pc:picChg chg="mod">
          <ac:chgData name="Stephane KLEIN" userId="e080e1b6-eead-4614-8042-c61176d0ed28" providerId="ADAL" clId="{DFCF8691-F23A-4CCB-97CD-AD079A89B69C}" dt="2023-06-22T07:25:41.117" v="1111"/>
          <ac:picMkLst>
            <pc:docMk/>
            <pc:sldMk cId="2594592003" sldId="309"/>
            <ac:picMk id="47" creationId="{A2C4754B-8BC1-4408-B7CB-5331C8705418}"/>
          </ac:picMkLst>
        </pc:picChg>
        <pc:picChg chg="mod">
          <ac:chgData name="Stephane KLEIN" userId="e080e1b6-eead-4614-8042-c61176d0ed28" providerId="ADAL" clId="{DFCF8691-F23A-4CCB-97CD-AD079A89B69C}" dt="2023-06-22T07:25:41.117" v="1111"/>
          <ac:picMkLst>
            <pc:docMk/>
            <pc:sldMk cId="2594592003" sldId="309"/>
            <ac:picMk id="48" creationId="{21A04189-FF09-4AC6-9BBF-76A4E50E2C69}"/>
          </ac:picMkLst>
        </pc:picChg>
      </pc:sldChg>
      <pc:sldChg chg="addSp delSp modSp add mod ord modNotesTx">
        <pc:chgData name="Stephane KLEIN" userId="e080e1b6-eead-4614-8042-c61176d0ed28" providerId="ADAL" clId="{DFCF8691-F23A-4CCB-97CD-AD079A89B69C}" dt="2023-06-30T14:02:00.001" v="4064" actId="20577"/>
        <pc:sldMkLst>
          <pc:docMk/>
          <pc:sldMk cId="141795846" sldId="310"/>
        </pc:sldMkLst>
        <pc:spChg chg="add mod">
          <ac:chgData name="Stephane KLEIN" userId="e080e1b6-eead-4614-8042-c61176d0ed28" providerId="ADAL" clId="{DFCF8691-F23A-4CCB-97CD-AD079A89B69C}" dt="2023-06-22T07:27:41.516" v="1192" actId="164"/>
          <ac:spMkLst>
            <pc:docMk/>
            <pc:sldMk cId="141795846" sldId="310"/>
            <ac:spMk id="9" creationId="{B4DCBD3F-5B0C-4B69-B8F3-39D227559FED}"/>
          </ac:spMkLst>
        </pc:spChg>
        <pc:spChg chg="add mod">
          <ac:chgData name="Stephane KLEIN" userId="e080e1b6-eead-4614-8042-c61176d0ed28" providerId="ADAL" clId="{DFCF8691-F23A-4CCB-97CD-AD079A89B69C}" dt="2023-06-22T07:27:41.516" v="1192" actId="164"/>
          <ac:spMkLst>
            <pc:docMk/>
            <pc:sldMk cId="141795846" sldId="310"/>
            <ac:spMk id="10" creationId="{39970247-1267-46B9-A769-376C2D8ED9C0}"/>
          </ac:spMkLst>
        </pc:spChg>
        <pc:spChg chg="add mod">
          <ac:chgData name="Stephane KLEIN" userId="e080e1b6-eead-4614-8042-c61176d0ed28" providerId="ADAL" clId="{DFCF8691-F23A-4CCB-97CD-AD079A89B69C}" dt="2023-06-22T07:27:41.516" v="1192" actId="164"/>
          <ac:spMkLst>
            <pc:docMk/>
            <pc:sldMk cId="141795846" sldId="310"/>
            <ac:spMk id="11" creationId="{2032785C-934E-498C-8051-0C4DBCB2696C}"/>
          </ac:spMkLst>
        </pc:spChg>
        <pc:spChg chg="del">
          <ac:chgData name="Stephane KLEIN" userId="e080e1b6-eead-4614-8042-c61176d0ed28" providerId="ADAL" clId="{DFCF8691-F23A-4CCB-97CD-AD079A89B69C}" dt="2023-06-22T07:27:48.104" v="1194" actId="478"/>
          <ac:spMkLst>
            <pc:docMk/>
            <pc:sldMk cId="141795846" sldId="310"/>
            <ac:spMk id="13" creationId="{15D8C940-3E8C-462C-A873-7C0AAB78C0B6}"/>
          </ac:spMkLst>
        </pc:spChg>
        <pc:spChg chg="add mod">
          <ac:chgData name="Stephane KLEIN" userId="e080e1b6-eead-4614-8042-c61176d0ed28" providerId="ADAL" clId="{DFCF8691-F23A-4CCB-97CD-AD079A89B69C}" dt="2023-06-22T07:27:41.516" v="1192" actId="164"/>
          <ac:spMkLst>
            <pc:docMk/>
            <pc:sldMk cId="141795846" sldId="310"/>
            <ac:spMk id="15" creationId="{5F211D44-E96F-4F9C-9D12-25B35F804AEA}"/>
          </ac:spMkLst>
        </pc:spChg>
        <pc:spChg chg="add mod">
          <ac:chgData name="Stephane KLEIN" userId="e080e1b6-eead-4614-8042-c61176d0ed28" providerId="ADAL" clId="{DFCF8691-F23A-4CCB-97CD-AD079A89B69C}" dt="2023-06-22T07:27:41.516" v="1192" actId="164"/>
          <ac:spMkLst>
            <pc:docMk/>
            <pc:sldMk cId="141795846" sldId="310"/>
            <ac:spMk id="16" creationId="{80C736E3-985A-49D0-AA70-DE5C898C40B5}"/>
          </ac:spMkLst>
        </pc:spChg>
        <pc:spChg chg="del mod">
          <ac:chgData name="Stephane KLEIN" userId="e080e1b6-eead-4614-8042-c61176d0ed28" providerId="ADAL" clId="{DFCF8691-F23A-4CCB-97CD-AD079A89B69C}" dt="2023-06-27T11:10:20.585" v="2360" actId="478"/>
          <ac:spMkLst>
            <pc:docMk/>
            <pc:sldMk cId="141795846" sldId="310"/>
            <ac:spMk id="17" creationId="{558F5EE5-30CD-4386-982B-AA6FDF12030A}"/>
          </ac:spMkLst>
        </pc:spChg>
        <pc:spChg chg="add mod">
          <ac:chgData name="Stephane KLEIN" userId="e080e1b6-eead-4614-8042-c61176d0ed28" providerId="ADAL" clId="{DFCF8691-F23A-4CCB-97CD-AD079A89B69C}" dt="2023-06-22T07:27:41.516" v="1192" actId="164"/>
          <ac:spMkLst>
            <pc:docMk/>
            <pc:sldMk cId="141795846" sldId="310"/>
            <ac:spMk id="20" creationId="{A4005C45-80BD-4A44-AF58-09EE918BBE30}"/>
          </ac:spMkLst>
        </pc:spChg>
        <pc:spChg chg="add mod">
          <ac:chgData name="Stephane KLEIN" userId="e080e1b6-eead-4614-8042-c61176d0ed28" providerId="ADAL" clId="{DFCF8691-F23A-4CCB-97CD-AD079A89B69C}" dt="2023-06-22T07:27:41.516" v="1192" actId="164"/>
          <ac:spMkLst>
            <pc:docMk/>
            <pc:sldMk cId="141795846" sldId="310"/>
            <ac:spMk id="21" creationId="{7B4D69EF-32CC-4C1B-9F33-71034365C940}"/>
          </ac:spMkLst>
        </pc:spChg>
        <pc:spChg chg="add mod">
          <ac:chgData name="Stephane KLEIN" userId="e080e1b6-eead-4614-8042-c61176d0ed28" providerId="ADAL" clId="{DFCF8691-F23A-4CCB-97CD-AD079A89B69C}" dt="2023-06-22T07:27:41.516" v="1192" actId="164"/>
          <ac:spMkLst>
            <pc:docMk/>
            <pc:sldMk cId="141795846" sldId="310"/>
            <ac:spMk id="22" creationId="{1CD72E1C-4A64-437E-8B18-DE97C295E6D4}"/>
          </ac:spMkLst>
        </pc:spChg>
        <pc:spChg chg="add mod">
          <ac:chgData name="Stephane KLEIN" userId="e080e1b6-eead-4614-8042-c61176d0ed28" providerId="ADAL" clId="{DFCF8691-F23A-4CCB-97CD-AD079A89B69C}" dt="2023-06-27T11:17:38.921" v="2401" actId="1076"/>
          <ac:spMkLst>
            <pc:docMk/>
            <pc:sldMk cId="141795846" sldId="310"/>
            <ac:spMk id="26" creationId="{DA999097-6F0C-4614-8473-55C4E58A3DF8}"/>
          </ac:spMkLst>
        </pc:spChg>
        <pc:spChg chg="mod">
          <ac:chgData name="Stephane KLEIN" userId="e080e1b6-eead-4614-8042-c61176d0ed28" providerId="ADAL" clId="{DFCF8691-F23A-4CCB-97CD-AD079A89B69C}" dt="2023-06-30T14:01:38.506" v="4041"/>
          <ac:spMkLst>
            <pc:docMk/>
            <pc:sldMk cId="141795846" sldId="310"/>
            <ac:spMk id="27" creationId="{8998BE15-B5FB-4DF2-87CF-6CFB417C6187}"/>
          </ac:spMkLst>
        </pc:spChg>
        <pc:spChg chg="mod">
          <ac:chgData name="Stephane KLEIN" userId="e080e1b6-eead-4614-8042-c61176d0ed28" providerId="ADAL" clId="{DFCF8691-F23A-4CCB-97CD-AD079A89B69C}" dt="2023-06-22T07:28:27.574" v="1201" actId="571"/>
          <ac:spMkLst>
            <pc:docMk/>
            <pc:sldMk cId="141795846" sldId="310"/>
            <ac:spMk id="28" creationId="{B2B5DD4C-7FE1-423F-A2F5-2D9D098D6902}"/>
          </ac:spMkLst>
        </pc:spChg>
        <pc:spChg chg="add mod ord">
          <ac:chgData name="Stephane KLEIN" userId="e080e1b6-eead-4614-8042-c61176d0ed28" providerId="ADAL" clId="{DFCF8691-F23A-4CCB-97CD-AD079A89B69C}" dt="2023-06-27T11:17:32.608" v="2400" actId="1076"/>
          <ac:spMkLst>
            <pc:docMk/>
            <pc:sldMk cId="141795846" sldId="310"/>
            <ac:spMk id="28" creationId="{C862AEBE-0F16-40A2-9C7E-8C9C19FB35DD}"/>
          </ac:spMkLst>
        </pc:spChg>
        <pc:spChg chg="mod">
          <ac:chgData name="Stephane KLEIN" userId="e080e1b6-eead-4614-8042-c61176d0ed28" providerId="ADAL" clId="{DFCF8691-F23A-4CCB-97CD-AD079A89B69C}" dt="2023-06-22T07:28:27.574" v="1201" actId="571"/>
          <ac:spMkLst>
            <pc:docMk/>
            <pc:sldMk cId="141795846" sldId="310"/>
            <ac:spMk id="29" creationId="{D0076937-7CBA-4200-B20D-4325B1CE2E63}"/>
          </ac:spMkLst>
        </pc:spChg>
        <pc:spChg chg="mod">
          <ac:chgData name="Stephane KLEIN" userId="e080e1b6-eead-4614-8042-c61176d0ed28" providerId="ADAL" clId="{DFCF8691-F23A-4CCB-97CD-AD079A89B69C}" dt="2023-06-30T14:01:38.506" v="4041"/>
          <ac:spMkLst>
            <pc:docMk/>
            <pc:sldMk cId="141795846" sldId="310"/>
            <ac:spMk id="29" creationId="{F35CDA08-1A9F-4BEF-87EB-6200B5D5558C}"/>
          </ac:spMkLst>
        </pc:spChg>
        <pc:spChg chg="add mod">
          <ac:chgData name="Stephane KLEIN" userId="e080e1b6-eead-4614-8042-c61176d0ed28" providerId="ADAL" clId="{DFCF8691-F23A-4CCB-97CD-AD079A89B69C}" dt="2023-06-30T14:01:38.506" v="4041"/>
          <ac:spMkLst>
            <pc:docMk/>
            <pc:sldMk cId="141795846" sldId="310"/>
            <ac:spMk id="30" creationId="{70D833F1-673D-4272-8E7F-6D2922163555}"/>
          </ac:spMkLst>
        </pc:spChg>
        <pc:spChg chg="mod">
          <ac:chgData name="Stephane KLEIN" userId="e080e1b6-eead-4614-8042-c61176d0ed28" providerId="ADAL" clId="{DFCF8691-F23A-4CCB-97CD-AD079A89B69C}" dt="2023-06-22T07:28:27.574" v="1201" actId="571"/>
          <ac:spMkLst>
            <pc:docMk/>
            <pc:sldMk cId="141795846" sldId="310"/>
            <ac:spMk id="30" creationId="{F7346ECB-0861-4A0C-B269-E4FA292BD927}"/>
          </ac:spMkLst>
        </pc:spChg>
        <pc:spChg chg="mod">
          <ac:chgData name="Stephane KLEIN" userId="e080e1b6-eead-4614-8042-c61176d0ed28" providerId="ADAL" clId="{DFCF8691-F23A-4CCB-97CD-AD079A89B69C}" dt="2023-06-22T07:28:27.574" v="1201" actId="571"/>
          <ac:spMkLst>
            <pc:docMk/>
            <pc:sldMk cId="141795846" sldId="310"/>
            <ac:spMk id="31" creationId="{F5147A74-5E2C-495F-BC1A-FF2BC53A5F99}"/>
          </ac:spMkLst>
        </pc:spChg>
        <pc:spChg chg="mod">
          <ac:chgData name="Stephane KLEIN" userId="e080e1b6-eead-4614-8042-c61176d0ed28" providerId="ADAL" clId="{DFCF8691-F23A-4CCB-97CD-AD079A89B69C}" dt="2023-06-22T07:28:27.574" v="1201" actId="571"/>
          <ac:spMkLst>
            <pc:docMk/>
            <pc:sldMk cId="141795846" sldId="310"/>
            <ac:spMk id="32" creationId="{D12CE903-56F4-4A43-ACA8-96D5FEF64F3C}"/>
          </ac:spMkLst>
        </pc:spChg>
        <pc:spChg chg="mod">
          <ac:chgData name="Stephane KLEIN" userId="e080e1b6-eead-4614-8042-c61176d0ed28" providerId="ADAL" clId="{DFCF8691-F23A-4CCB-97CD-AD079A89B69C}" dt="2023-06-22T07:28:27.574" v="1201" actId="571"/>
          <ac:spMkLst>
            <pc:docMk/>
            <pc:sldMk cId="141795846" sldId="310"/>
            <ac:spMk id="35" creationId="{E050389C-5E4C-43E4-ABFA-8C0C5BDF21E1}"/>
          </ac:spMkLst>
        </pc:spChg>
        <pc:spChg chg="mod">
          <ac:chgData name="Stephane KLEIN" userId="e080e1b6-eead-4614-8042-c61176d0ed28" providerId="ADAL" clId="{DFCF8691-F23A-4CCB-97CD-AD079A89B69C}" dt="2023-06-22T07:28:27.574" v="1201" actId="571"/>
          <ac:spMkLst>
            <pc:docMk/>
            <pc:sldMk cId="141795846" sldId="310"/>
            <ac:spMk id="36" creationId="{06BE0F06-670A-4580-B8E7-7087D0971C06}"/>
          </ac:spMkLst>
        </pc:spChg>
        <pc:spChg chg="mod">
          <ac:chgData name="Stephane KLEIN" userId="e080e1b6-eead-4614-8042-c61176d0ed28" providerId="ADAL" clId="{DFCF8691-F23A-4CCB-97CD-AD079A89B69C}" dt="2023-06-22T07:28:27.574" v="1201" actId="571"/>
          <ac:spMkLst>
            <pc:docMk/>
            <pc:sldMk cId="141795846" sldId="310"/>
            <ac:spMk id="37" creationId="{0BF51B31-6BDF-45FF-BF0A-9A5047EF106C}"/>
          </ac:spMkLst>
        </pc:spChg>
        <pc:spChg chg="mod">
          <ac:chgData name="Stephane KLEIN" userId="e080e1b6-eead-4614-8042-c61176d0ed28" providerId="ADAL" clId="{DFCF8691-F23A-4CCB-97CD-AD079A89B69C}" dt="2023-06-22T07:28:27.574" v="1201" actId="571"/>
          <ac:spMkLst>
            <pc:docMk/>
            <pc:sldMk cId="141795846" sldId="310"/>
            <ac:spMk id="41" creationId="{F8CBF1B0-F9A6-4408-866E-09398F7D61C8}"/>
          </ac:spMkLst>
        </pc:spChg>
        <pc:grpChg chg="mod ord">
          <ac:chgData name="Stephane KLEIN" userId="e080e1b6-eead-4614-8042-c61176d0ed28" providerId="ADAL" clId="{DFCF8691-F23A-4CCB-97CD-AD079A89B69C}" dt="2023-06-22T07:27:55.904" v="1196" actId="164"/>
          <ac:grpSpMkLst>
            <pc:docMk/>
            <pc:sldMk cId="141795846" sldId="310"/>
            <ac:grpSpMk id="2" creationId="{BB1FE64C-33EB-497A-B184-893BAF2DA083}"/>
          </ac:grpSpMkLst>
        </pc:grpChg>
        <pc:grpChg chg="add mod ord">
          <ac:chgData name="Stephane KLEIN" userId="e080e1b6-eead-4614-8042-c61176d0ed28" providerId="ADAL" clId="{DFCF8691-F23A-4CCB-97CD-AD079A89B69C}" dt="2023-06-22T07:27:55.904" v="1196" actId="164"/>
          <ac:grpSpMkLst>
            <pc:docMk/>
            <pc:sldMk cId="141795846" sldId="310"/>
            <ac:grpSpMk id="5" creationId="{48F19BA3-FB9D-4357-AF43-EF7450B47F13}"/>
          </ac:grpSpMkLst>
        </pc:grpChg>
        <pc:grpChg chg="add mod">
          <ac:chgData name="Stephane KLEIN" userId="e080e1b6-eead-4614-8042-c61176d0ed28" providerId="ADAL" clId="{DFCF8691-F23A-4CCB-97CD-AD079A89B69C}" dt="2023-06-22T07:28:46.061" v="1205" actId="1076"/>
          <ac:grpSpMkLst>
            <pc:docMk/>
            <pc:sldMk cId="141795846" sldId="310"/>
            <ac:grpSpMk id="6" creationId="{5F36C081-7072-456B-9B3D-5A9D1DAB0F9B}"/>
          </ac:grpSpMkLst>
        </pc:grpChg>
        <pc:grpChg chg="add mod">
          <ac:chgData name="Stephane KLEIN" userId="e080e1b6-eead-4614-8042-c61176d0ed28" providerId="ADAL" clId="{DFCF8691-F23A-4CCB-97CD-AD079A89B69C}" dt="2023-06-22T07:28:27.574" v="1201" actId="571"/>
          <ac:grpSpMkLst>
            <pc:docMk/>
            <pc:sldMk cId="141795846" sldId="310"/>
            <ac:grpSpMk id="25" creationId="{86E415D2-6541-4779-B0CF-3B8C21C77F5F}"/>
          </ac:grpSpMkLst>
        </pc:grpChg>
        <pc:grpChg chg="add mod">
          <ac:chgData name="Stephane KLEIN" userId="e080e1b6-eead-4614-8042-c61176d0ed28" providerId="ADAL" clId="{DFCF8691-F23A-4CCB-97CD-AD079A89B69C}" dt="2023-06-30T14:01:38.506" v="4041"/>
          <ac:grpSpMkLst>
            <pc:docMk/>
            <pc:sldMk cId="141795846" sldId="310"/>
            <ac:grpSpMk id="25" creationId="{F99C0939-B012-43A7-868C-431230F1DED6}"/>
          </ac:grpSpMkLst>
        </pc:grpChg>
        <pc:grpChg chg="mod">
          <ac:chgData name="Stephane KLEIN" userId="e080e1b6-eead-4614-8042-c61176d0ed28" providerId="ADAL" clId="{DFCF8691-F23A-4CCB-97CD-AD079A89B69C}" dt="2023-06-22T07:28:27.574" v="1201" actId="571"/>
          <ac:grpSpMkLst>
            <pc:docMk/>
            <pc:sldMk cId="141795846" sldId="310"/>
            <ac:grpSpMk id="26" creationId="{9A297A42-576B-4148-B908-50EF1B47294C}"/>
          </ac:grpSpMkLst>
        </pc:grpChg>
        <pc:grpChg chg="mod">
          <ac:chgData name="Stephane KLEIN" userId="e080e1b6-eead-4614-8042-c61176d0ed28" providerId="ADAL" clId="{DFCF8691-F23A-4CCB-97CD-AD079A89B69C}" dt="2023-06-22T07:28:27.574" v="1201" actId="571"/>
          <ac:grpSpMkLst>
            <pc:docMk/>
            <pc:sldMk cId="141795846" sldId="310"/>
            <ac:grpSpMk id="27" creationId="{F37D8907-1AAA-42EB-AE26-A0CB74547173}"/>
          </ac:grpSpMkLst>
        </pc:grpChg>
        <pc:picChg chg="add del mod">
          <ac:chgData name="Stephane KLEIN" userId="e080e1b6-eead-4614-8042-c61176d0ed28" providerId="ADAL" clId="{DFCF8691-F23A-4CCB-97CD-AD079A89B69C}" dt="2023-06-27T11:10:19.209" v="2359" actId="478"/>
          <ac:picMkLst>
            <pc:docMk/>
            <pc:sldMk cId="141795846" sldId="310"/>
            <ac:picMk id="25" creationId="{A8890880-D518-4576-9E62-783EF713F4D3}"/>
          </ac:picMkLst>
        </pc:picChg>
        <pc:picChg chg="add del mod ord">
          <ac:chgData name="Stephane KLEIN" userId="e080e1b6-eead-4614-8042-c61176d0ed28" providerId="ADAL" clId="{DFCF8691-F23A-4CCB-97CD-AD079A89B69C}" dt="2023-06-27T11:17:26.131" v="2398" actId="478"/>
          <ac:picMkLst>
            <pc:docMk/>
            <pc:sldMk cId="141795846" sldId="310"/>
            <ac:picMk id="27" creationId="{DAA38842-DBB8-4471-B325-4EE034F38CEA}"/>
          </ac:picMkLst>
        </pc:picChg>
        <pc:picChg chg="mod">
          <ac:chgData name="Stephane KLEIN" userId="e080e1b6-eead-4614-8042-c61176d0ed28" providerId="ADAL" clId="{DFCF8691-F23A-4CCB-97CD-AD079A89B69C}" dt="2023-06-22T07:28:27.574" v="1201" actId="571"/>
          <ac:picMkLst>
            <pc:docMk/>
            <pc:sldMk cId="141795846" sldId="310"/>
            <ac:picMk id="40" creationId="{FE534410-65EE-461A-93FD-041F0B9D0B0B}"/>
          </ac:picMkLst>
        </pc:picChg>
        <pc:cxnChg chg="add mod">
          <ac:chgData name="Stephane KLEIN" userId="e080e1b6-eead-4614-8042-c61176d0ed28" providerId="ADAL" clId="{DFCF8691-F23A-4CCB-97CD-AD079A89B69C}" dt="2023-06-22T07:27:41.516" v="1192" actId="164"/>
          <ac:cxnSpMkLst>
            <pc:docMk/>
            <pc:sldMk cId="141795846" sldId="310"/>
            <ac:cxnSpMk id="18" creationId="{377B7835-82E4-42B2-948A-C7C2945FFAED}"/>
          </ac:cxnSpMkLst>
        </pc:cxnChg>
        <pc:cxnChg chg="add mod">
          <ac:chgData name="Stephane KLEIN" userId="e080e1b6-eead-4614-8042-c61176d0ed28" providerId="ADAL" clId="{DFCF8691-F23A-4CCB-97CD-AD079A89B69C}" dt="2023-06-22T07:27:41.516" v="1192" actId="164"/>
          <ac:cxnSpMkLst>
            <pc:docMk/>
            <pc:sldMk cId="141795846" sldId="310"/>
            <ac:cxnSpMk id="19" creationId="{CE26F04E-80D5-4AD5-AE86-D90C5AA29F3B}"/>
          </ac:cxnSpMkLst>
        </pc:cxnChg>
        <pc:cxnChg chg="add mod">
          <ac:chgData name="Stephane KLEIN" userId="e080e1b6-eead-4614-8042-c61176d0ed28" providerId="ADAL" clId="{DFCF8691-F23A-4CCB-97CD-AD079A89B69C}" dt="2023-06-22T07:27:41.516" v="1192" actId="164"/>
          <ac:cxnSpMkLst>
            <pc:docMk/>
            <pc:sldMk cId="141795846" sldId="310"/>
            <ac:cxnSpMk id="23" creationId="{17910AD0-FCF4-4703-B1DE-3812A1F6DBBF}"/>
          </ac:cxnSpMkLst>
        </pc:cxnChg>
        <pc:cxnChg chg="add mod">
          <ac:chgData name="Stephane KLEIN" userId="e080e1b6-eead-4614-8042-c61176d0ed28" providerId="ADAL" clId="{DFCF8691-F23A-4CCB-97CD-AD079A89B69C}" dt="2023-06-22T07:27:41.516" v="1192" actId="164"/>
          <ac:cxnSpMkLst>
            <pc:docMk/>
            <pc:sldMk cId="141795846" sldId="310"/>
            <ac:cxnSpMk id="24" creationId="{F8AC09CA-49BC-494B-86AB-70209383A161}"/>
          </ac:cxnSpMkLst>
        </pc:cxnChg>
        <pc:cxnChg chg="mod">
          <ac:chgData name="Stephane KLEIN" userId="e080e1b6-eead-4614-8042-c61176d0ed28" providerId="ADAL" clId="{DFCF8691-F23A-4CCB-97CD-AD079A89B69C}" dt="2023-06-22T07:28:27.574" v="1201" actId="571"/>
          <ac:cxnSpMkLst>
            <pc:docMk/>
            <pc:sldMk cId="141795846" sldId="310"/>
            <ac:cxnSpMk id="33" creationId="{F2862D2E-2AC8-4F56-BF9D-D917F3D5AA76}"/>
          </ac:cxnSpMkLst>
        </pc:cxnChg>
        <pc:cxnChg chg="mod">
          <ac:chgData name="Stephane KLEIN" userId="e080e1b6-eead-4614-8042-c61176d0ed28" providerId="ADAL" clId="{DFCF8691-F23A-4CCB-97CD-AD079A89B69C}" dt="2023-06-22T07:28:27.574" v="1201" actId="571"/>
          <ac:cxnSpMkLst>
            <pc:docMk/>
            <pc:sldMk cId="141795846" sldId="310"/>
            <ac:cxnSpMk id="34" creationId="{CEAC919C-BC6B-4FFA-9DBC-EF61A805F9F9}"/>
          </ac:cxnSpMkLst>
        </pc:cxnChg>
        <pc:cxnChg chg="mod">
          <ac:chgData name="Stephane KLEIN" userId="e080e1b6-eead-4614-8042-c61176d0ed28" providerId="ADAL" clId="{DFCF8691-F23A-4CCB-97CD-AD079A89B69C}" dt="2023-06-22T07:28:27.574" v="1201" actId="571"/>
          <ac:cxnSpMkLst>
            <pc:docMk/>
            <pc:sldMk cId="141795846" sldId="310"/>
            <ac:cxnSpMk id="38" creationId="{FDF63C8D-8886-4E29-BF8A-C69D21288327}"/>
          </ac:cxnSpMkLst>
        </pc:cxnChg>
        <pc:cxnChg chg="mod">
          <ac:chgData name="Stephane KLEIN" userId="e080e1b6-eead-4614-8042-c61176d0ed28" providerId="ADAL" clId="{DFCF8691-F23A-4CCB-97CD-AD079A89B69C}" dt="2023-06-22T07:28:27.574" v="1201" actId="571"/>
          <ac:cxnSpMkLst>
            <pc:docMk/>
            <pc:sldMk cId="141795846" sldId="310"/>
            <ac:cxnSpMk id="39" creationId="{10A569D2-2781-4E9E-B671-F32F317F199A}"/>
          </ac:cxnSpMkLst>
        </pc:cxnChg>
      </pc:sldChg>
      <pc:sldChg chg="addSp delSp modSp add mod ord modAnim modNotesTx">
        <pc:chgData name="Stephane KLEIN" userId="e080e1b6-eead-4614-8042-c61176d0ed28" providerId="ADAL" clId="{DFCF8691-F23A-4CCB-97CD-AD079A89B69C}" dt="2023-06-30T14:01:56.896" v="4063" actId="20577"/>
        <pc:sldMkLst>
          <pc:docMk/>
          <pc:sldMk cId="283603413" sldId="311"/>
        </pc:sldMkLst>
        <pc:spChg chg="add mod">
          <ac:chgData name="Stephane KLEIN" userId="e080e1b6-eead-4614-8042-c61176d0ed28" providerId="ADAL" clId="{DFCF8691-F23A-4CCB-97CD-AD079A89B69C}" dt="2023-06-27T11:18:27.576" v="2415" actId="555"/>
          <ac:spMkLst>
            <pc:docMk/>
            <pc:sldMk cId="283603413" sldId="311"/>
            <ac:spMk id="5" creationId="{DFE5F2FB-FD88-4DE4-97BC-F8784B391086}"/>
          </ac:spMkLst>
        </pc:spChg>
        <pc:spChg chg="mod">
          <ac:chgData name="Stephane KLEIN" userId="e080e1b6-eead-4614-8042-c61176d0ed28" providerId="ADAL" clId="{DFCF8691-F23A-4CCB-97CD-AD079A89B69C}" dt="2023-06-27T11:18:40.209" v="2420" actId="1076"/>
          <ac:spMkLst>
            <pc:docMk/>
            <pc:sldMk cId="283603413" sldId="311"/>
            <ac:spMk id="17" creationId="{558F5EE5-30CD-4386-982B-AA6FDF12030A}"/>
          </ac:spMkLst>
        </pc:spChg>
        <pc:spChg chg="add mod">
          <ac:chgData name="Stephane KLEIN" userId="e080e1b6-eead-4614-8042-c61176d0ed28" providerId="ADAL" clId="{DFCF8691-F23A-4CCB-97CD-AD079A89B69C}" dt="2023-06-30T14:01:50.305" v="4060" actId="1035"/>
          <ac:spMkLst>
            <pc:docMk/>
            <pc:sldMk cId="283603413" sldId="311"/>
            <ac:spMk id="20" creationId="{1801AAED-D404-4E82-B425-7D3491FB19C7}"/>
          </ac:spMkLst>
        </pc:spChg>
        <pc:spChg chg="mod">
          <ac:chgData name="Stephane KLEIN" userId="e080e1b6-eead-4614-8042-c61176d0ed28" providerId="ADAL" clId="{DFCF8691-F23A-4CCB-97CD-AD079A89B69C}" dt="2023-06-22T07:32:19.972" v="1233" actId="1076"/>
          <ac:spMkLst>
            <pc:docMk/>
            <pc:sldMk cId="283603413" sldId="311"/>
            <ac:spMk id="23" creationId="{503E2894-E8AA-409E-848E-C532D5E8EFFB}"/>
          </ac:spMkLst>
        </pc:spChg>
        <pc:spChg chg="mod">
          <ac:chgData name="Stephane KLEIN" userId="e080e1b6-eead-4614-8042-c61176d0ed28" providerId="ADAL" clId="{DFCF8691-F23A-4CCB-97CD-AD079A89B69C}" dt="2023-06-22T07:32:19.972" v="1233" actId="1076"/>
          <ac:spMkLst>
            <pc:docMk/>
            <pc:sldMk cId="283603413" sldId="311"/>
            <ac:spMk id="26" creationId="{72ADA075-1F4C-442D-9515-76C90D6D0FA4}"/>
          </ac:spMkLst>
        </pc:spChg>
        <pc:spChg chg="mod">
          <ac:chgData name="Stephane KLEIN" userId="e080e1b6-eead-4614-8042-c61176d0ed28" providerId="ADAL" clId="{DFCF8691-F23A-4CCB-97CD-AD079A89B69C}" dt="2023-06-22T07:32:19.972" v="1233" actId="1076"/>
          <ac:spMkLst>
            <pc:docMk/>
            <pc:sldMk cId="283603413" sldId="311"/>
            <ac:spMk id="27" creationId="{1D3FDAC0-B2E3-4CCE-99F5-09480EDDD062}"/>
          </ac:spMkLst>
        </pc:spChg>
        <pc:spChg chg="mod">
          <ac:chgData name="Stephane KLEIN" userId="e080e1b6-eead-4614-8042-c61176d0ed28" providerId="ADAL" clId="{DFCF8691-F23A-4CCB-97CD-AD079A89B69C}" dt="2023-06-22T07:32:19.972" v="1233" actId="1076"/>
          <ac:spMkLst>
            <pc:docMk/>
            <pc:sldMk cId="283603413" sldId="311"/>
            <ac:spMk id="28" creationId="{78364354-5909-4A2C-A7E6-947314C40B8F}"/>
          </ac:spMkLst>
        </pc:spChg>
        <pc:spChg chg="mod">
          <ac:chgData name="Stephane KLEIN" userId="e080e1b6-eead-4614-8042-c61176d0ed28" providerId="ADAL" clId="{DFCF8691-F23A-4CCB-97CD-AD079A89B69C}" dt="2023-06-22T07:32:19.972" v="1233" actId="1076"/>
          <ac:spMkLst>
            <pc:docMk/>
            <pc:sldMk cId="283603413" sldId="311"/>
            <ac:spMk id="29" creationId="{96F413BA-2739-4E4C-BE55-AAAD7AF35E02}"/>
          </ac:spMkLst>
        </pc:spChg>
        <pc:spChg chg="mod">
          <ac:chgData name="Stephane KLEIN" userId="e080e1b6-eead-4614-8042-c61176d0ed28" providerId="ADAL" clId="{DFCF8691-F23A-4CCB-97CD-AD079A89B69C}" dt="2023-06-22T07:32:54.448" v="1248" actId="6549"/>
          <ac:spMkLst>
            <pc:docMk/>
            <pc:sldMk cId="283603413" sldId="311"/>
            <ac:spMk id="32" creationId="{4EFC3D10-1418-4829-B1B0-68EE551E108C}"/>
          </ac:spMkLst>
        </pc:spChg>
        <pc:spChg chg="mod">
          <ac:chgData name="Stephane KLEIN" userId="e080e1b6-eead-4614-8042-c61176d0ed28" providerId="ADAL" clId="{DFCF8691-F23A-4CCB-97CD-AD079A89B69C}" dt="2023-06-22T07:32:38.198" v="1236" actId="688"/>
          <ac:spMkLst>
            <pc:docMk/>
            <pc:sldMk cId="283603413" sldId="311"/>
            <ac:spMk id="35" creationId="{7900B24E-7FED-414F-8942-F9EA753D2124}"/>
          </ac:spMkLst>
        </pc:spChg>
        <pc:spChg chg="mod">
          <ac:chgData name="Stephane KLEIN" userId="e080e1b6-eead-4614-8042-c61176d0ed28" providerId="ADAL" clId="{DFCF8691-F23A-4CCB-97CD-AD079A89B69C}" dt="2023-06-22T07:32:38.198" v="1236" actId="688"/>
          <ac:spMkLst>
            <pc:docMk/>
            <pc:sldMk cId="283603413" sldId="311"/>
            <ac:spMk id="36" creationId="{74E02321-1601-46FC-9A04-B946B97DA27A}"/>
          </ac:spMkLst>
        </pc:spChg>
        <pc:spChg chg="mod">
          <ac:chgData name="Stephane KLEIN" userId="e080e1b6-eead-4614-8042-c61176d0ed28" providerId="ADAL" clId="{DFCF8691-F23A-4CCB-97CD-AD079A89B69C}" dt="2023-06-22T07:32:38.198" v="1236" actId="688"/>
          <ac:spMkLst>
            <pc:docMk/>
            <pc:sldMk cId="283603413" sldId="311"/>
            <ac:spMk id="37" creationId="{3D88D4E7-392D-4372-B095-8934BAB99A50}"/>
          </ac:spMkLst>
        </pc:spChg>
        <pc:spChg chg="mod">
          <ac:chgData name="Stephane KLEIN" userId="e080e1b6-eead-4614-8042-c61176d0ed28" providerId="ADAL" clId="{DFCF8691-F23A-4CCB-97CD-AD079A89B69C}" dt="2023-06-22T07:32:38.198" v="1236" actId="688"/>
          <ac:spMkLst>
            <pc:docMk/>
            <pc:sldMk cId="283603413" sldId="311"/>
            <ac:spMk id="38" creationId="{22BAEF7B-BD80-4D75-A76D-CD0B53F1C3DC}"/>
          </ac:spMkLst>
        </pc:spChg>
        <pc:spChg chg="mod">
          <ac:chgData name="Stephane KLEIN" userId="e080e1b6-eead-4614-8042-c61176d0ed28" providerId="ADAL" clId="{DFCF8691-F23A-4CCB-97CD-AD079A89B69C}" dt="2023-06-22T07:32:19.972" v="1233" actId="1076"/>
          <ac:spMkLst>
            <pc:docMk/>
            <pc:sldMk cId="283603413" sldId="311"/>
            <ac:spMk id="51" creationId="{F1E18C2B-221C-41F2-B101-B8C384809D39}"/>
          </ac:spMkLst>
        </pc:spChg>
        <pc:spChg chg="mod">
          <ac:chgData name="Stephane KLEIN" userId="e080e1b6-eead-4614-8042-c61176d0ed28" providerId="ADAL" clId="{DFCF8691-F23A-4CCB-97CD-AD079A89B69C}" dt="2023-06-22T07:32:19.972" v="1233" actId="1076"/>
          <ac:spMkLst>
            <pc:docMk/>
            <pc:sldMk cId="283603413" sldId="311"/>
            <ac:spMk id="54" creationId="{A5E96DE2-7756-4851-901A-F5B78DC88B02}"/>
          </ac:spMkLst>
        </pc:spChg>
        <pc:spChg chg="mod">
          <ac:chgData name="Stephane KLEIN" userId="e080e1b6-eead-4614-8042-c61176d0ed28" providerId="ADAL" clId="{DFCF8691-F23A-4CCB-97CD-AD079A89B69C}" dt="2023-06-22T07:32:19.972" v="1233" actId="1076"/>
          <ac:spMkLst>
            <pc:docMk/>
            <pc:sldMk cId="283603413" sldId="311"/>
            <ac:spMk id="55" creationId="{96288D93-6AF0-4406-8738-7CF23817B083}"/>
          </ac:spMkLst>
        </pc:spChg>
        <pc:spChg chg="mod">
          <ac:chgData name="Stephane KLEIN" userId="e080e1b6-eead-4614-8042-c61176d0ed28" providerId="ADAL" clId="{DFCF8691-F23A-4CCB-97CD-AD079A89B69C}" dt="2023-06-22T07:32:19.972" v="1233" actId="1076"/>
          <ac:spMkLst>
            <pc:docMk/>
            <pc:sldMk cId="283603413" sldId="311"/>
            <ac:spMk id="56" creationId="{F22ECE71-F2E0-4353-9F06-0FE3F87A72BF}"/>
          </ac:spMkLst>
        </pc:spChg>
        <pc:spChg chg="mod">
          <ac:chgData name="Stephane KLEIN" userId="e080e1b6-eead-4614-8042-c61176d0ed28" providerId="ADAL" clId="{DFCF8691-F23A-4CCB-97CD-AD079A89B69C}" dt="2023-06-22T07:32:19.972" v="1233" actId="1076"/>
          <ac:spMkLst>
            <pc:docMk/>
            <pc:sldMk cId="283603413" sldId="311"/>
            <ac:spMk id="57" creationId="{5128E265-60D8-4437-804D-B8816072E735}"/>
          </ac:spMkLst>
        </pc:spChg>
        <pc:spChg chg="mod">
          <ac:chgData name="Stephane KLEIN" userId="e080e1b6-eead-4614-8042-c61176d0ed28" providerId="ADAL" clId="{DFCF8691-F23A-4CCB-97CD-AD079A89B69C}" dt="2023-06-22T07:35:11.999" v="1303" actId="1076"/>
          <ac:spMkLst>
            <pc:docMk/>
            <pc:sldMk cId="283603413" sldId="311"/>
            <ac:spMk id="60" creationId="{E9C9DBE1-1852-4F63-B266-C3B5F512B1E3}"/>
          </ac:spMkLst>
        </pc:spChg>
        <pc:spChg chg="mod">
          <ac:chgData name="Stephane KLEIN" userId="e080e1b6-eead-4614-8042-c61176d0ed28" providerId="ADAL" clId="{DFCF8691-F23A-4CCB-97CD-AD079A89B69C}" dt="2023-06-22T07:35:11.999" v="1303" actId="1076"/>
          <ac:spMkLst>
            <pc:docMk/>
            <pc:sldMk cId="283603413" sldId="311"/>
            <ac:spMk id="63" creationId="{D7B8437E-FD50-4A74-8ED4-0A6505381D73}"/>
          </ac:spMkLst>
        </pc:spChg>
        <pc:spChg chg="mod">
          <ac:chgData name="Stephane KLEIN" userId="e080e1b6-eead-4614-8042-c61176d0ed28" providerId="ADAL" clId="{DFCF8691-F23A-4CCB-97CD-AD079A89B69C}" dt="2023-06-22T07:35:11.999" v="1303" actId="1076"/>
          <ac:spMkLst>
            <pc:docMk/>
            <pc:sldMk cId="283603413" sldId="311"/>
            <ac:spMk id="64" creationId="{57A74D2D-2011-47D6-8572-7C4514C5E1E0}"/>
          </ac:spMkLst>
        </pc:spChg>
        <pc:spChg chg="mod">
          <ac:chgData name="Stephane KLEIN" userId="e080e1b6-eead-4614-8042-c61176d0ed28" providerId="ADAL" clId="{DFCF8691-F23A-4CCB-97CD-AD079A89B69C}" dt="2023-06-22T07:35:11.999" v="1303" actId="1076"/>
          <ac:spMkLst>
            <pc:docMk/>
            <pc:sldMk cId="283603413" sldId="311"/>
            <ac:spMk id="65" creationId="{2EEB3E93-339C-4D7C-8844-6F422C87A3E1}"/>
          </ac:spMkLst>
        </pc:spChg>
        <pc:spChg chg="mod">
          <ac:chgData name="Stephane KLEIN" userId="e080e1b6-eead-4614-8042-c61176d0ed28" providerId="ADAL" clId="{DFCF8691-F23A-4CCB-97CD-AD079A89B69C}" dt="2023-06-22T07:35:11.999" v="1303" actId="1076"/>
          <ac:spMkLst>
            <pc:docMk/>
            <pc:sldMk cId="283603413" sldId="311"/>
            <ac:spMk id="66" creationId="{88CE9C61-42E1-4ECD-A071-EC1738EF3568}"/>
          </ac:spMkLst>
        </pc:spChg>
        <pc:spChg chg="mod topLvl">
          <ac:chgData name="Stephane KLEIN" userId="e080e1b6-eead-4614-8042-c61176d0ed28" providerId="ADAL" clId="{DFCF8691-F23A-4CCB-97CD-AD079A89B69C}" dt="2023-06-22T08:08:40.341" v="1608" actId="20577"/>
          <ac:spMkLst>
            <pc:docMk/>
            <pc:sldMk cId="283603413" sldId="311"/>
            <ac:spMk id="69" creationId="{CC6081FA-25FD-42B2-818E-57CAC111415C}"/>
          </ac:spMkLst>
        </pc:spChg>
        <pc:spChg chg="mod">
          <ac:chgData name="Stephane KLEIN" userId="e080e1b6-eead-4614-8042-c61176d0ed28" providerId="ADAL" clId="{DFCF8691-F23A-4CCB-97CD-AD079A89B69C}" dt="2023-06-22T07:50:03.329" v="1394" actId="165"/>
          <ac:spMkLst>
            <pc:docMk/>
            <pc:sldMk cId="283603413" sldId="311"/>
            <ac:spMk id="72" creationId="{B9174C15-C106-4B02-8CE7-5597BB18ACE2}"/>
          </ac:spMkLst>
        </pc:spChg>
        <pc:spChg chg="mod">
          <ac:chgData name="Stephane KLEIN" userId="e080e1b6-eead-4614-8042-c61176d0ed28" providerId="ADAL" clId="{DFCF8691-F23A-4CCB-97CD-AD079A89B69C}" dt="2023-06-22T07:50:03.329" v="1394" actId="165"/>
          <ac:spMkLst>
            <pc:docMk/>
            <pc:sldMk cId="283603413" sldId="311"/>
            <ac:spMk id="73" creationId="{3D138F7B-8E15-4090-A681-9AF598A53DB7}"/>
          </ac:spMkLst>
        </pc:spChg>
        <pc:spChg chg="mod">
          <ac:chgData name="Stephane KLEIN" userId="e080e1b6-eead-4614-8042-c61176d0ed28" providerId="ADAL" clId="{DFCF8691-F23A-4CCB-97CD-AD079A89B69C}" dt="2023-06-22T07:50:03.329" v="1394" actId="165"/>
          <ac:spMkLst>
            <pc:docMk/>
            <pc:sldMk cId="283603413" sldId="311"/>
            <ac:spMk id="74" creationId="{C3EF363A-80E6-42F9-86B1-0E277E64E525}"/>
          </ac:spMkLst>
        </pc:spChg>
        <pc:spChg chg="mod">
          <ac:chgData name="Stephane KLEIN" userId="e080e1b6-eead-4614-8042-c61176d0ed28" providerId="ADAL" clId="{DFCF8691-F23A-4CCB-97CD-AD079A89B69C}" dt="2023-06-22T07:50:03.329" v="1394" actId="165"/>
          <ac:spMkLst>
            <pc:docMk/>
            <pc:sldMk cId="283603413" sldId="311"/>
            <ac:spMk id="75" creationId="{1EE06F64-B87A-48A9-881A-7AD14699746A}"/>
          </ac:spMkLst>
        </pc:spChg>
        <pc:spChg chg="mod">
          <ac:chgData name="Stephane KLEIN" userId="e080e1b6-eead-4614-8042-c61176d0ed28" providerId="ADAL" clId="{DFCF8691-F23A-4CCB-97CD-AD079A89B69C}" dt="2023-06-22T07:51:36.908" v="1446" actId="20577"/>
          <ac:spMkLst>
            <pc:docMk/>
            <pc:sldMk cId="283603413" sldId="311"/>
            <ac:spMk id="81" creationId="{33294828-3C31-4310-82DE-4724EA4CCBF4}"/>
          </ac:spMkLst>
        </pc:spChg>
        <pc:spChg chg="mod">
          <ac:chgData name="Stephane KLEIN" userId="e080e1b6-eead-4614-8042-c61176d0ed28" providerId="ADAL" clId="{DFCF8691-F23A-4CCB-97CD-AD079A89B69C}" dt="2023-06-22T07:50:46.483" v="1400"/>
          <ac:spMkLst>
            <pc:docMk/>
            <pc:sldMk cId="283603413" sldId="311"/>
            <ac:spMk id="84" creationId="{45C9EB1A-F637-429B-9628-485E33A1B6BF}"/>
          </ac:spMkLst>
        </pc:spChg>
        <pc:spChg chg="mod">
          <ac:chgData name="Stephane KLEIN" userId="e080e1b6-eead-4614-8042-c61176d0ed28" providerId="ADAL" clId="{DFCF8691-F23A-4CCB-97CD-AD079A89B69C}" dt="2023-06-22T07:50:46.483" v="1400"/>
          <ac:spMkLst>
            <pc:docMk/>
            <pc:sldMk cId="283603413" sldId="311"/>
            <ac:spMk id="85" creationId="{F5A8B8DA-C14E-4D61-8F3C-C9FC172FD6D4}"/>
          </ac:spMkLst>
        </pc:spChg>
        <pc:spChg chg="mod">
          <ac:chgData name="Stephane KLEIN" userId="e080e1b6-eead-4614-8042-c61176d0ed28" providerId="ADAL" clId="{DFCF8691-F23A-4CCB-97CD-AD079A89B69C}" dt="2023-06-22T07:50:46.483" v="1400"/>
          <ac:spMkLst>
            <pc:docMk/>
            <pc:sldMk cId="283603413" sldId="311"/>
            <ac:spMk id="86" creationId="{71E87C56-F65A-4DF4-947C-D70FE3171E8C}"/>
          </ac:spMkLst>
        </pc:spChg>
        <pc:spChg chg="mod">
          <ac:chgData name="Stephane KLEIN" userId="e080e1b6-eead-4614-8042-c61176d0ed28" providerId="ADAL" clId="{DFCF8691-F23A-4CCB-97CD-AD079A89B69C}" dt="2023-06-22T07:50:46.483" v="1400"/>
          <ac:spMkLst>
            <pc:docMk/>
            <pc:sldMk cId="283603413" sldId="311"/>
            <ac:spMk id="87" creationId="{2A331528-F821-4FFC-9764-D82F94176E5A}"/>
          </ac:spMkLst>
        </pc:spChg>
        <pc:spChg chg="mod">
          <ac:chgData name="Stephane KLEIN" userId="e080e1b6-eead-4614-8042-c61176d0ed28" providerId="ADAL" clId="{DFCF8691-F23A-4CCB-97CD-AD079A89B69C}" dt="2023-06-22T07:56:00.122" v="1561" actId="1035"/>
          <ac:spMkLst>
            <pc:docMk/>
            <pc:sldMk cId="283603413" sldId="311"/>
            <ac:spMk id="90" creationId="{F6D92EE2-1742-4E72-BD17-50D3171E0253}"/>
          </ac:spMkLst>
        </pc:spChg>
        <pc:spChg chg="mod">
          <ac:chgData name="Stephane KLEIN" userId="e080e1b6-eead-4614-8042-c61176d0ed28" providerId="ADAL" clId="{DFCF8691-F23A-4CCB-97CD-AD079A89B69C}" dt="2023-06-22T07:51:50.311" v="1447"/>
          <ac:spMkLst>
            <pc:docMk/>
            <pc:sldMk cId="283603413" sldId="311"/>
            <ac:spMk id="93" creationId="{40CFE809-78D9-4710-9DB8-4C543AE36A7B}"/>
          </ac:spMkLst>
        </pc:spChg>
        <pc:spChg chg="mod">
          <ac:chgData name="Stephane KLEIN" userId="e080e1b6-eead-4614-8042-c61176d0ed28" providerId="ADAL" clId="{DFCF8691-F23A-4CCB-97CD-AD079A89B69C}" dt="2023-06-22T07:51:50.311" v="1447"/>
          <ac:spMkLst>
            <pc:docMk/>
            <pc:sldMk cId="283603413" sldId="311"/>
            <ac:spMk id="94" creationId="{275D22FF-D93C-4B17-B667-5BB4861D53DE}"/>
          </ac:spMkLst>
        </pc:spChg>
        <pc:spChg chg="mod">
          <ac:chgData name="Stephane KLEIN" userId="e080e1b6-eead-4614-8042-c61176d0ed28" providerId="ADAL" clId="{DFCF8691-F23A-4CCB-97CD-AD079A89B69C}" dt="2023-06-22T07:51:50.311" v="1447"/>
          <ac:spMkLst>
            <pc:docMk/>
            <pc:sldMk cId="283603413" sldId="311"/>
            <ac:spMk id="95" creationId="{785CD7C0-5C80-401E-8DDF-19741E675401}"/>
          </ac:spMkLst>
        </pc:spChg>
        <pc:spChg chg="mod">
          <ac:chgData name="Stephane KLEIN" userId="e080e1b6-eead-4614-8042-c61176d0ed28" providerId="ADAL" clId="{DFCF8691-F23A-4CCB-97CD-AD079A89B69C}" dt="2023-06-22T07:51:50.311" v="1447"/>
          <ac:spMkLst>
            <pc:docMk/>
            <pc:sldMk cId="283603413" sldId="311"/>
            <ac:spMk id="96" creationId="{96CCC46D-AF11-40C3-AEE8-FF85D5300C81}"/>
          </ac:spMkLst>
        </pc:spChg>
        <pc:spChg chg="mod">
          <ac:chgData name="Stephane KLEIN" userId="e080e1b6-eead-4614-8042-c61176d0ed28" providerId="ADAL" clId="{DFCF8691-F23A-4CCB-97CD-AD079A89B69C}" dt="2023-06-22T07:56:09.654" v="1565" actId="1035"/>
          <ac:spMkLst>
            <pc:docMk/>
            <pc:sldMk cId="283603413" sldId="311"/>
            <ac:spMk id="99" creationId="{06FBCF3F-7A9E-4497-933F-8F10667CC30E}"/>
          </ac:spMkLst>
        </pc:spChg>
        <pc:spChg chg="mod">
          <ac:chgData name="Stephane KLEIN" userId="e080e1b6-eead-4614-8042-c61176d0ed28" providerId="ADAL" clId="{DFCF8691-F23A-4CCB-97CD-AD079A89B69C}" dt="2023-06-22T07:53:10.313" v="1494"/>
          <ac:spMkLst>
            <pc:docMk/>
            <pc:sldMk cId="283603413" sldId="311"/>
            <ac:spMk id="102" creationId="{A147CA85-F916-490C-BE95-D08ECA56E09C}"/>
          </ac:spMkLst>
        </pc:spChg>
        <pc:spChg chg="mod">
          <ac:chgData name="Stephane KLEIN" userId="e080e1b6-eead-4614-8042-c61176d0ed28" providerId="ADAL" clId="{DFCF8691-F23A-4CCB-97CD-AD079A89B69C}" dt="2023-06-22T07:53:10.313" v="1494"/>
          <ac:spMkLst>
            <pc:docMk/>
            <pc:sldMk cId="283603413" sldId="311"/>
            <ac:spMk id="103" creationId="{713D1783-ABEF-46C9-AAD9-2E848AF56BCE}"/>
          </ac:spMkLst>
        </pc:spChg>
        <pc:spChg chg="mod">
          <ac:chgData name="Stephane KLEIN" userId="e080e1b6-eead-4614-8042-c61176d0ed28" providerId="ADAL" clId="{DFCF8691-F23A-4CCB-97CD-AD079A89B69C}" dt="2023-06-22T07:53:10.313" v="1494"/>
          <ac:spMkLst>
            <pc:docMk/>
            <pc:sldMk cId="283603413" sldId="311"/>
            <ac:spMk id="104" creationId="{7CDAB970-D963-4478-9AB1-330906632D26}"/>
          </ac:spMkLst>
        </pc:spChg>
        <pc:spChg chg="mod">
          <ac:chgData name="Stephane KLEIN" userId="e080e1b6-eead-4614-8042-c61176d0ed28" providerId="ADAL" clId="{DFCF8691-F23A-4CCB-97CD-AD079A89B69C}" dt="2023-06-22T07:53:10.313" v="1494"/>
          <ac:spMkLst>
            <pc:docMk/>
            <pc:sldMk cId="283603413" sldId="311"/>
            <ac:spMk id="105" creationId="{5B7C0ADA-C64E-4C4B-9C9F-ECBB3792E361}"/>
          </ac:spMkLst>
        </pc:spChg>
        <pc:spChg chg="mod">
          <ac:chgData name="Stephane KLEIN" userId="e080e1b6-eead-4614-8042-c61176d0ed28" providerId="ADAL" clId="{DFCF8691-F23A-4CCB-97CD-AD079A89B69C}" dt="2023-06-22T07:54:38.568" v="1519" actId="20577"/>
          <ac:spMkLst>
            <pc:docMk/>
            <pc:sldMk cId="283603413" sldId="311"/>
            <ac:spMk id="108" creationId="{DC6B3ECB-6D85-4A5D-B09F-1C87A2FBF0FE}"/>
          </ac:spMkLst>
        </pc:spChg>
        <pc:spChg chg="mod">
          <ac:chgData name="Stephane KLEIN" userId="e080e1b6-eead-4614-8042-c61176d0ed28" providerId="ADAL" clId="{DFCF8691-F23A-4CCB-97CD-AD079A89B69C}" dt="2023-06-22T07:54:09.352" v="1499"/>
          <ac:spMkLst>
            <pc:docMk/>
            <pc:sldMk cId="283603413" sldId="311"/>
            <ac:spMk id="111" creationId="{FA49C396-3B1E-4D97-98DF-16C4AD2F3368}"/>
          </ac:spMkLst>
        </pc:spChg>
        <pc:spChg chg="mod">
          <ac:chgData name="Stephane KLEIN" userId="e080e1b6-eead-4614-8042-c61176d0ed28" providerId="ADAL" clId="{DFCF8691-F23A-4CCB-97CD-AD079A89B69C}" dt="2023-06-22T07:54:09.352" v="1499"/>
          <ac:spMkLst>
            <pc:docMk/>
            <pc:sldMk cId="283603413" sldId="311"/>
            <ac:spMk id="112" creationId="{6D0AE6DB-A16F-46FB-851A-F2327A8AF780}"/>
          </ac:spMkLst>
        </pc:spChg>
        <pc:spChg chg="mod">
          <ac:chgData name="Stephane KLEIN" userId="e080e1b6-eead-4614-8042-c61176d0ed28" providerId="ADAL" clId="{DFCF8691-F23A-4CCB-97CD-AD079A89B69C}" dt="2023-06-22T07:54:09.352" v="1499"/>
          <ac:spMkLst>
            <pc:docMk/>
            <pc:sldMk cId="283603413" sldId="311"/>
            <ac:spMk id="113" creationId="{D8DAB607-3B50-4241-B2BE-FC2655D57932}"/>
          </ac:spMkLst>
        </pc:spChg>
        <pc:spChg chg="mod">
          <ac:chgData name="Stephane KLEIN" userId="e080e1b6-eead-4614-8042-c61176d0ed28" providerId="ADAL" clId="{DFCF8691-F23A-4CCB-97CD-AD079A89B69C}" dt="2023-06-22T07:54:09.352" v="1499"/>
          <ac:spMkLst>
            <pc:docMk/>
            <pc:sldMk cId="283603413" sldId="311"/>
            <ac:spMk id="114" creationId="{D7261AFC-E5AF-4154-9494-CA058BF73CEB}"/>
          </ac:spMkLst>
        </pc:spChg>
        <pc:spChg chg="mod">
          <ac:chgData name="Stephane KLEIN" userId="e080e1b6-eead-4614-8042-c61176d0ed28" providerId="ADAL" clId="{DFCF8691-F23A-4CCB-97CD-AD079A89B69C}" dt="2023-06-22T07:57:43.831" v="1589" actId="20577"/>
          <ac:spMkLst>
            <pc:docMk/>
            <pc:sldMk cId="283603413" sldId="311"/>
            <ac:spMk id="117" creationId="{2602D517-2ABD-4AE4-890B-10218B83B005}"/>
          </ac:spMkLst>
        </pc:spChg>
        <pc:spChg chg="mod">
          <ac:chgData name="Stephane KLEIN" userId="e080e1b6-eead-4614-8042-c61176d0ed28" providerId="ADAL" clId="{DFCF8691-F23A-4CCB-97CD-AD079A89B69C}" dt="2023-06-22T07:57:08.710" v="1570"/>
          <ac:spMkLst>
            <pc:docMk/>
            <pc:sldMk cId="283603413" sldId="311"/>
            <ac:spMk id="120" creationId="{EC212B65-2966-463F-B107-84F391A0FC3C}"/>
          </ac:spMkLst>
        </pc:spChg>
        <pc:spChg chg="mod">
          <ac:chgData name="Stephane KLEIN" userId="e080e1b6-eead-4614-8042-c61176d0ed28" providerId="ADAL" clId="{DFCF8691-F23A-4CCB-97CD-AD079A89B69C}" dt="2023-06-22T07:57:08.710" v="1570"/>
          <ac:spMkLst>
            <pc:docMk/>
            <pc:sldMk cId="283603413" sldId="311"/>
            <ac:spMk id="121" creationId="{7891034D-C494-4107-8141-427B9F4C69B3}"/>
          </ac:spMkLst>
        </pc:spChg>
        <pc:spChg chg="mod">
          <ac:chgData name="Stephane KLEIN" userId="e080e1b6-eead-4614-8042-c61176d0ed28" providerId="ADAL" clId="{DFCF8691-F23A-4CCB-97CD-AD079A89B69C}" dt="2023-06-22T07:57:08.710" v="1570"/>
          <ac:spMkLst>
            <pc:docMk/>
            <pc:sldMk cId="283603413" sldId="311"/>
            <ac:spMk id="122" creationId="{C3C6462F-712A-44DF-840D-68EFA9E031B4}"/>
          </ac:spMkLst>
        </pc:spChg>
        <pc:spChg chg="mod">
          <ac:chgData name="Stephane KLEIN" userId="e080e1b6-eead-4614-8042-c61176d0ed28" providerId="ADAL" clId="{DFCF8691-F23A-4CCB-97CD-AD079A89B69C}" dt="2023-06-22T07:57:08.710" v="1570"/>
          <ac:spMkLst>
            <pc:docMk/>
            <pc:sldMk cId="283603413" sldId="311"/>
            <ac:spMk id="123" creationId="{CD54C830-4B20-46CC-9E28-36AA0E96EC8E}"/>
          </ac:spMkLst>
        </pc:spChg>
        <pc:spChg chg="mod">
          <ac:chgData name="Stephane KLEIN" userId="e080e1b6-eead-4614-8042-c61176d0ed28" providerId="ADAL" clId="{DFCF8691-F23A-4CCB-97CD-AD079A89B69C}" dt="2023-06-22T07:58:13.293" v="1603" actId="20577"/>
          <ac:spMkLst>
            <pc:docMk/>
            <pc:sldMk cId="283603413" sldId="311"/>
            <ac:spMk id="126" creationId="{D0BDF262-61B7-4566-B6DC-17A2B511B9B3}"/>
          </ac:spMkLst>
        </pc:spChg>
        <pc:spChg chg="mod">
          <ac:chgData name="Stephane KLEIN" userId="e080e1b6-eead-4614-8042-c61176d0ed28" providerId="ADAL" clId="{DFCF8691-F23A-4CCB-97CD-AD079A89B69C}" dt="2023-06-22T07:57:58.782" v="1591"/>
          <ac:spMkLst>
            <pc:docMk/>
            <pc:sldMk cId="283603413" sldId="311"/>
            <ac:spMk id="129" creationId="{28B9106F-1C70-4F69-820C-5EA446FC77A5}"/>
          </ac:spMkLst>
        </pc:spChg>
        <pc:spChg chg="mod">
          <ac:chgData name="Stephane KLEIN" userId="e080e1b6-eead-4614-8042-c61176d0ed28" providerId="ADAL" clId="{DFCF8691-F23A-4CCB-97CD-AD079A89B69C}" dt="2023-06-22T07:57:58.782" v="1591"/>
          <ac:spMkLst>
            <pc:docMk/>
            <pc:sldMk cId="283603413" sldId="311"/>
            <ac:spMk id="130" creationId="{5065E6A6-A869-426D-909C-759340AC9194}"/>
          </ac:spMkLst>
        </pc:spChg>
        <pc:spChg chg="mod">
          <ac:chgData name="Stephane KLEIN" userId="e080e1b6-eead-4614-8042-c61176d0ed28" providerId="ADAL" clId="{DFCF8691-F23A-4CCB-97CD-AD079A89B69C}" dt="2023-06-22T07:57:58.782" v="1591"/>
          <ac:spMkLst>
            <pc:docMk/>
            <pc:sldMk cId="283603413" sldId="311"/>
            <ac:spMk id="131" creationId="{B63CFEC1-F8DC-4B78-8159-3F2AC173726C}"/>
          </ac:spMkLst>
        </pc:spChg>
        <pc:spChg chg="mod">
          <ac:chgData name="Stephane KLEIN" userId="e080e1b6-eead-4614-8042-c61176d0ed28" providerId="ADAL" clId="{DFCF8691-F23A-4CCB-97CD-AD079A89B69C}" dt="2023-06-22T07:57:58.782" v="1591"/>
          <ac:spMkLst>
            <pc:docMk/>
            <pc:sldMk cId="283603413" sldId="311"/>
            <ac:spMk id="132" creationId="{2202536D-FBFB-4E7F-8A76-8DF2FE038055}"/>
          </ac:spMkLst>
        </pc:spChg>
        <pc:spChg chg="mod">
          <ac:chgData name="Stephane KLEIN" userId="e080e1b6-eead-4614-8042-c61176d0ed28" providerId="ADAL" clId="{DFCF8691-F23A-4CCB-97CD-AD079A89B69C}" dt="2023-06-30T14:01:52.498" v="4061"/>
          <ac:spMkLst>
            <pc:docMk/>
            <pc:sldMk cId="283603413" sldId="311"/>
            <ac:spMk id="134" creationId="{18D38513-F3D9-4417-AC3B-E9D65A6CB5BB}"/>
          </ac:spMkLst>
        </pc:spChg>
        <pc:spChg chg="add del mod">
          <ac:chgData name="Stephane KLEIN" userId="e080e1b6-eead-4614-8042-c61176d0ed28" providerId="ADAL" clId="{DFCF8691-F23A-4CCB-97CD-AD079A89B69C}" dt="2023-06-27T11:18:32.200" v="2417" actId="478"/>
          <ac:spMkLst>
            <pc:docMk/>
            <pc:sldMk cId="283603413" sldId="311"/>
            <ac:spMk id="134" creationId="{2209B1BD-AA83-445A-A25C-7DDC97FD3D98}"/>
          </ac:spMkLst>
        </pc:spChg>
        <pc:spChg chg="add del mod">
          <ac:chgData name="Stephane KLEIN" userId="e080e1b6-eead-4614-8042-c61176d0ed28" providerId="ADAL" clId="{DFCF8691-F23A-4CCB-97CD-AD079A89B69C}" dt="2023-06-27T11:18:35.384" v="2419" actId="478"/>
          <ac:spMkLst>
            <pc:docMk/>
            <pc:sldMk cId="283603413" sldId="311"/>
            <ac:spMk id="135" creationId="{5FB22560-B9BB-4A95-93BF-0831DB93C338}"/>
          </ac:spMkLst>
        </pc:spChg>
        <pc:spChg chg="mod">
          <ac:chgData name="Stephane KLEIN" userId="e080e1b6-eead-4614-8042-c61176d0ed28" providerId="ADAL" clId="{DFCF8691-F23A-4CCB-97CD-AD079A89B69C}" dt="2023-06-30T14:01:52.498" v="4061"/>
          <ac:spMkLst>
            <pc:docMk/>
            <pc:sldMk cId="283603413" sldId="311"/>
            <ac:spMk id="135" creationId="{7C501D96-DC21-4ADC-A839-4B5EDB34245F}"/>
          </ac:spMkLst>
        </pc:spChg>
        <pc:spChg chg="add mod">
          <ac:chgData name="Stephane KLEIN" userId="e080e1b6-eead-4614-8042-c61176d0ed28" providerId="ADAL" clId="{DFCF8691-F23A-4CCB-97CD-AD079A89B69C}" dt="2023-06-30T14:01:52.498" v="4061"/>
          <ac:spMkLst>
            <pc:docMk/>
            <pc:sldMk cId="283603413" sldId="311"/>
            <ac:spMk id="136" creationId="{C3825177-24BC-44DB-9DDB-D001AFB848FA}"/>
          </ac:spMkLst>
        </pc:spChg>
        <pc:grpChg chg="add mod">
          <ac:chgData name="Stephane KLEIN" userId="e080e1b6-eead-4614-8042-c61176d0ed28" providerId="ADAL" clId="{DFCF8691-F23A-4CCB-97CD-AD079A89B69C}" dt="2023-06-22T07:52:11.098" v="1468" actId="1035"/>
          <ac:grpSpMkLst>
            <pc:docMk/>
            <pc:sldMk cId="283603413" sldId="311"/>
            <ac:grpSpMk id="2" creationId="{C348E3C3-C878-45FB-872F-65F9C0F4F57C}"/>
          </ac:grpSpMkLst>
        </pc:grpChg>
        <pc:grpChg chg="add del mod">
          <ac:chgData name="Stephane KLEIN" userId="e080e1b6-eead-4614-8042-c61176d0ed28" providerId="ADAL" clId="{DFCF8691-F23A-4CCB-97CD-AD079A89B69C}" dt="2023-06-22T07:32:27.665" v="1234" actId="478"/>
          <ac:grpSpMkLst>
            <pc:docMk/>
            <pc:sldMk cId="283603413" sldId="311"/>
            <ac:grpSpMk id="21" creationId="{03E724F6-DD38-456F-AD1D-2DE42633865D}"/>
          </ac:grpSpMkLst>
        </pc:grpChg>
        <pc:grpChg chg="mod">
          <ac:chgData name="Stephane KLEIN" userId="e080e1b6-eead-4614-8042-c61176d0ed28" providerId="ADAL" clId="{DFCF8691-F23A-4CCB-97CD-AD079A89B69C}" dt="2023-06-22T07:32:19.972" v="1233" actId="1076"/>
          <ac:grpSpMkLst>
            <pc:docMk/>
            <pc:sldMk cId="283603413" sldId="311"/>
            <ac:grpSpMk id="22" creationId="{B733FEBA-69B7-4925-985F-C47A60B8C026}"/>
          </ac:grpSpMkLst>
        </pc:grpChg>
        <pc:grpChg chg="mod">
          <ac:chgData name="Stephane KLEIN" userId="e080e1b6-eead-4614-8042-c61176d0ed28" providerId="ADAL" clId="{DFCF8691-F23A-4CCB-97CD-AD079A89B69C}" dt="2023-06-22T07:32:19.972" v="1233" actId="1076"/>
          <ac:grpSpMkLst>
            <pc:docMk/>
            <pc:sldMk cId="283603413" sldId="311"/>
            <ac:grpSpMk id="25" creationId="{68070CD2-F62A-45FA-A22A-3A54F5842666}"/>
          </ac:grpSpMkLst>
        </pc:grpChg>
        <pc:grpChg chg="add del mod">
          <ac:chgData name="Stephane KLEIN" userId="e080e1b6-eead-4614-8042-c61176d0ed28" providerId="ADAL" clId="{DFCF8691-F23A-4CCB-97CD-AD079A89B69C}" dt="2023-06-22T07:34:45.713" v="1289" actId="478"/>
          <ac:grpSpMkLst>
            <pc:docMk/>
            <pc:sldMk cId="283603413" sldId="311"/>
            <ac:grpSpMk id="30" creationId="{8D7BE797-DA56-4A08-B863-0F182661B8A9}"/>
          </ac:grpSpMkLst>
        </pc:grpChg>
        <pc:grpChg chg="mod">
          <ac:chgData name="Stephane KLEIN" userId="e080e1b6-eead-4614-8042-c61176d0ed28" providerId="ADAL" clId="{DFCF8691-F23A-4CCB-97CD-AD079A89B69C}" dt="2023-06-22T07:32:38.198" v="1236" actId="688"/>
          <ac:grpSpMkLst>
            <pc:docMk/>
            <pc:sldMk cId="283603413" sldId="311"/>
            <ac:grpSpMk id="31" creationId="{710F4121-800A-4A2A-8DCE-783FCFE79880}"/>
          </ac:grpSpMkLst>
        </pc:grpChg>
        <pc:grpChg chg="mod">
          <ac:chgData name="Stephane KLEIN" userId="e080e1b6-eead-4614-8042-c61176d0ed28" providerId="ADAL" clId="{DFCF8691-F23A-4CCB-97CD-AD079A89B69C}" dt="2023-06-22T07:32:38.198" v="1236" actId="688"/>
          <ac:grpSpMkLst>
            <pc:docMk/>
            <pc:sldMk cId="283603413" sldId="311"/>
            <ac:grpSpMk id="34" creationId="{B48B7CAA-5AC0-4161-B7B3-7128121BD27A}"/>
          </ac:grpSpMkLst>
        </pc:grpChg>
        <pc:grpChg chg="del mod">
          <ac:chgData name="Stephane KLEIN" userId="e080e1b6-eead-4614-8042-c61176d0ed28" providerId="ADAL" clId="{DFCF8691-F23A-4CCB-97CD-AD079A89B69C}" dt="2023-06-22T07:44:47.770" v="1307" actId="165"/>
          <ac:grpSpMkLst>
            <pc:docMk/>
            <pc:sldMk cId="283603413" sldId="311"/>
            <ac:grpSpMk id="39" creationId="{9BF76040-0B58-4E6D-8291-C46167977F08}"/>
          </ac:grpSpMkLst>
        </pc:grpChg>
        <pc:grpChg chg="add del mod">
          <ac:chgData name="Stephane KLEIN" userId="e080e1b6-eead-4614-8042-c61176d0ed28" providerId="ADAL" clId="{DFCF8691-F23A-4CCB-97CD-AD079A89B69C}" dt="2023-06-22T07:35:15.702" v="1304" actId="478"/>
          <ac:grpSpMkLst>
            <pc:docMk/>
            <pc:sldMk cId="283603413" sldId="311"/>
            <ac:grpSpMk id="49" creationId="{76211554-1F37-43A8-BD0F-1EDAA5207766}"/>
          </ac:grpSpMkLst>
        </pc:grpChg>
        <pc:grpChg chg="mod">
          <ac:chgData name="Stephane KLEIN" userId="e080e1b6-eead-4614-8042-c61176d0ed28" providerId="ADAL" clId="{DFCF8691-F23A-4CCB-97CD-AD079A89B69C}" dt="2023-06-22T07:32:19.972" v="1233" actId="1076"/>
          <ac:grpSpMkLst>
            <pc:docMk/>
            <pc:sldMk cId="283603413" sldId="311"/>
            <ac:grpSpMk id="50" creationId="{5760FA03-5EAF-4A92-8E97-006ABD0C8A59}"/>
          </ac:grpSpMkLst>
        </pc:grpChg>
        <pc:grpChg chg="mod">
          <ac:chgData name="Stephane KLEIN" userId="e080e1b6-eead-4614-8042-c61176d0ed28" providerId="ADAL" clId="{DFCF8691-F23A-4CCB-97CD-AD079A89B69C}" dt="2023-06-22T07:32:19.972" v="1233" actId="1076"/>
          <ac:grpSpMkLst>
            <pc:docMk/>
            <pc:sldMk cId="283603413" sldId="311"/>
            <ac:grpSpMk id="53" creationId="{163D364B-1430-46B7-964F-112A8C633995}"/>
          </ac:grpSpMkLst>
        </pc:grpChg>
        <pc:grpChg chg="add del mod">
          <ac:chgData name="Stephane KLEIN" userId="e080e1b6-eead-4614-8042-c61176d0ed28" providerId="ADAL" clId="{DFCF8691-F23A-4CCB-97CD-AD079A89B69C}" dt="2023-06-22T07:35:15.702" v="1304" actId="478"/>
          <ac:grpSpMkLst>
            <pc:docMk/>
            <pc:sldMk cId="283603413" sldId="311"/>
            <ac:grpSpMk id="58" creationId="{7F55CEBD-D0D6-489F-923C-B2534BE11253}"/>
          </ac:grpSpMkLst>
        </pc:grpChg>
        <pc:grpChg chg="mod">
          <ac:chgData name="Stephane KLEIN" userId="e080e1b6-eead-4614-8042-c61176d0ed28" providerId="ADAL" clId="{DFCF8691-F23A-4CCB-97CD-AD079A89B69C}" dt="2023-06-22T07:35:11.999" v="1303" actId="1076"/>
          <ac:grpSpMkLst>
            <pc:docMk/>
            <pc:sldMk cId="283603413" sldId="311"/>
            <ac:grpSpMk id="59" creationId="{9686946A-68E3-4BDE-9D61-C15BD47B639B}"/>
          </ac:grpSpMkLst>
        </pc:grpChg>
        <pc:grpChg chg="mod">
          <ac:chgData name="Stephane KLEIN" userId="e080e1b6-eead-4614-8042-c61176d0ed28" providerId="ADAL" clId="{DFCF8691-F23A-4CCB-97CD-AD079A89B69C}" dt="2023-06-22T07:35:11.999" v="1303" actId="1076"/>
          <ac:grpSpMkLst>
            <pc:docMk/>
            <pc:sldMk cId="283603413" sldId="311"/>
            <ac:grpSpMk id="62" creationId="{08B4AC8E-008D-4DC1-8B00-74B5BF65D1C2}"/>
          </ac:grpSpMkLst>
        </pc:grpChg>
        <pc:grpChg chg="add del mod">
          <ac:chgData name="Stephane KLEIN" userId="e080e1b6-eead-4614-8042-c61176d0ed28" providerId="ADAL" clId="{DFCF8691-F23A-4CCB-97CD-AD079A89B69C}" dt="2023-06-22T07:50:03.329" v="1394" actId="165"/>
          <ac:grpSpMkLst>
            <pc:docMk/>
            <pc:sldMk cId="283603413" sldId="311"/>
            <ac:grpSpMk id="67" creationId="{E083C2EA-95A0-4DBC-8393-0BAE91B4B567}"/>
          </ac:grpSpMkLst>
        </pc:grpChg>
        <pc:grpChg chg="mod topLvl">
          <ac:chgData name="Stephane KLEIN" userId="e080e1b6-eead-4614-8042-c61176d0ed28" providerId="ADAL" clId="{DFCF8691-F23A-4CCB-97CD-AD079A89B69C}" dt="2023-06-22T07:50:29.345" v="1398" actId="164"/>
          <ac:grpSpMkLst>
            <pc:docMk/>
            <pc:sldMk cId="283603413" sldId="311"/>
            <ac:grpSpMk id="68" creationId="{F281358C-4BA0-47B7-A1E3-9CD89A1FBF0A}"/>
          </ac:grpSpMkLst>
        </pc:grpChg>
        <pc:grpChg chg="mod">
          <ac:chgData name="Stephane KLEIN" userId="e080e1b6-eead-4614-8042-c61176d0ed28" providerId="ADAL" clId="{DFCF8691-F23A-4CCB-97CD-AD079A89B69C}" dt="2023-06-22T07:50:03.329" v="1394" actId="165"/>
          <ac:grpSpMkLst>
            <pc:docMk/>
            <pc:sldMk cId="283603413" sldId="311"/>
            <ac:grpSpMk id="71" creationId="{26367EB0-3305-4540-BC60-37AEB4FB7816}"/>
          </ac:grpSpMkLst>
        </pc:grpChg>
        <pc:grpChg chg="add mod">
          <ac:chgData name="Stephane KLEIN" userId="e080e1b6-eead-4614-8042-c61176d0ed28" providerId="ADAL" clId="{DFCF8691-F23A-4CCB-97CD-AD079A89B69C}" dt="2023-06-22T07:54:17.594" v="1501" actId="1076"/>
          <ac:grpSpMkLst>
            <pc:docMk/>
            <pc:sldMk cId="283603413" sldId="311"/>
            <ac:grpSpMk id="79" creationId="{1F90C1EF-6165-4CFC-A878-55E418AFFF26}"/>
          </ac:grpSpMkLst>
        </pc:grpChg>
        <pc:grpChg chg="mod">
          <ac:chgData name="Stephane KLEIN" userId="e080e1b6-eead-4614-8042-c61176d0ed28" providerId="ADAL" clId="{DFCF8691-F23A-4CCB-97CD-AD079A89B69C}" dt="2023-06-22T07:50:46.483" v="1400"/>
          <ac:grpSpMkLst>
            <pc:docMk/>
            <pc:sldMk cId="283603413" sldId="311"/>
            <ac:grpSpMk id="80" creationId="{20560C66-63E7-4522-9B66-21D006BB0DEB}"/>
          </ac:grpSpMkLst>
        </pc:grpChg>
        <pc:grpChg chg="mod">
          <ac:chgData name="Stephane KLEIN" userId="e080e1b6-eead-4614-8042-c61176d0ed28" providerId="ADAL" clId="{DFCF8691-F23A-4CCB-97CD-AD079A89B69C}" dt="2023-06-22T07:50:46.483" v="1400"/>
          <ac:grpSpMkLst>
            <pc:docMk/>
            <pc:sldMk cId="283603413" sldId="311"/>
            <ac:grpSpMk id="83" creationId="{E64491D9-71AE-47A2-AE37-C8CBD7D243FB}"/>
          </ac:grpSpMkLst>
        </pc:grpChg>
        <pc:grpChg chg="add mod">
          <ac:chgData name="Stephane KLEIN" userId="e080e1b6-eead-4614-8042-c61176d0ed28" providerId="ADAL" clId="{DFCF8691-F23A-4CCB-97CD-AD079A89B69C}" dt="2023-06-22T07:52:03.541" v="1462" actId="1037"/>
          <ac:grpSpMkLst>
            <pc:docMk/>
            <pc:sldMk cId="283603413" sldId="311"/>
            <ac:grpSpMk id="88" creationId="{579999DD-9FC8-4832-897C-6769E098BD58}"/>
          </ac:grpSpMkLst>
        </pc:grpChg>
        <pc:grpChg chg="mod">
          <ac:chgData name="Stephane KLEIN" userId="e080e1b6-eead-4614-8042-c61176d0ed28" providerId="ADAL" clId="{DFCF8691-F23A-4CCB-97CD-AD079A89B69C}" dt="2023-06-22T07:51:50.311" v="1447"/>
          <ac:grpSpMkLst>
            <pc:docMk/>
            <pc:sldMk cId="283603413" sldId="311"/>
            <ac:grpSpMk id="89" creationId="{E7E9FEE5-9A95-42E8-A2EE-C744DB8243B9}"/>
          </ac:grpSpMkLst>
        </pc:grpChg>
        <pc:grpChg chg="mod">
          <ac:chgData name="Stephane KLEIN" userId="e080e1b6-eead-4614-8042-c61176d0ed28" providerId="ADAL" clId="{DFCF8691-F23A-4CCB-97CD-AD079A89B69C}" dt="2023-06-22T07:51:50.311" v="1447"/>
          <ac:grpSpMkLst>
            <pc:docMk/>
            <pc:sldMk cId="283603413" sldId="311"/>
            <ac:grpSpMk id="92" creationId="{17077896-8E0A-4702-B6CF-A6AFEAD524AE}"/>
          </ac:grpSpMkLst>
        </pc:grpChg>
        <pc:grpChg chg="add mod">
          <ac:chgData name="Stephane KLEIN" userId="e080e1b6-eead-4614-8042-c61176d0ed28" providerId="ADAL" clId="{DFCF8691-F23A-4CCB-97CD-AD079A89B69C}" dt="2023-06-22T07:56:15.448" v="1566" actId="14100"/>
          <ac:grpSpMkLst>
            <pc:docMk/>
            <pc:sldMk cId="283603413" sldId="311"/>
            <ac:grpSpMk id="97" creationId="{6FF42114-3A4D-4CD6-B65C-F1056E589D51}"/>
          </ac:grpSpMkLst>
        </pc:grpChg>
        <pc:grpChg chg="mod">
          <ac:chgData name="Stephane KLEIN" userId="e080e1b6-eead-4614-8042-c61176d0ed28" providerId="ADAL" clId="{DFCF8691-F23A-4CCB-97CD-AD079A89B69C}" dt="2023-06-22T07:53:10.313" v="1494"/>
          <ac:grpSpMkLst>
            <pc:docMk/>
            <pc:sldMk cId="283603413" sldId="311"/>
            <ac:grpSpMk id="98" creationId="{5CD3B304-7101-4769-BF48-C05D14778BB4}"/>
          </ac:grpSpMkLst>
        </pc:grpChg>
        <pc:grpChg chg="mod">
          <ac:chgData name="Stephane KLEIN" userId="e080e1b6-eead-4614-8042-c61176d0ed28" providerId="ADAL" clId="{DFCF8691-F23A-4CCB-97CD-AD079A89B69C}" dt="2023-06-22T07:53:10.313" v="1494"/>
          <ac:grpSpMkLst>
            <pc:docMk/>
            <pc:sldMk cId="283603413" sldId="311"/>
            <ac:grpSpMk id="101" creationId="{3530AB47-D9FE-4D93-A27D-65A55F9C1C60}"/>
          </ac:grpSpMkLst>
        </pc:grpChg>
        <pc:grpChg chg="add mod">
          <ac:chgData name="Stephane KLEIN" userId="e080e1b6-eead-4614-8042-c61176d0ed28" providerId="ADAL" clId="{DFCF8691-F23A-4CCB-97CD-AD079A89B69C}" dt="2023-06-22T07:54:22.756" v="1502" actId="1076"/>
          <ac:grpSpMkLst>
            <pc:docMk/>
            <pc:sldMk cId="283603413" sldId="311"/>
            <ac:grpSpMk id="106" creationId="{521B6B40-EBA2-4E34-9341-FC15441C9DFD}"/>
          </ac:grpSpMkLst>
        </pc:grpChg>
        <pc:grpChg chg="mod">
          <ac:chgData name="Stephane KLEIN" userId="e080e1b6-eead-4614-8042-c61176d0ed28" providerId="ADAL" clId="{DFCF8691-F23A-4CCB-97CD-AD079A89B69C}" dt="2023-06-22T07:54:09.352" v="1499"/>
          <ac:grpSpMkLst>
            <pc:docMk/>
            <pc:sldMk cId="283603413" sldId="311"/>
            <ac:grpSpMk id="107" creationId="{6C5EE566-EB7C-4E4E-B016-1B7B5AD0FE83}"/>
          </ac:grpSpMkLst>
        </pc:grpChg>
        <pc:grpChg chg="mod">
          <ac:chgData name="Stephane KLEIN" userId="e080e1b6-eead-4614-8042-c61176d0ed28" providerId="ADAL" clId="{DFCF8691-F23A-4CCB-97CD-AD079A89B69C}" dt="2023-06-22T07:54:09.352" v="1499"/>
          <ac:grpSpMkLst>
            <pc:docMk/>
            <pc:sldMk cId="283603413" sldId="311"/>
            <ac:grpSpMk id="110" creationId="{59FD9F7D-4CA9-4226-8A83-67E09C26A906}"/>
          </ac:grpSpMkLst>
        </pc:grpChg>
        <pc:grpChg chg="add mod">
          <ac:chgData name="Stephane KLEIN" userId="e080e1b6-eead-4614-8042-c61176d0ed28" providerId="ADAL" clId="{DFCF8691-F23A-4CCB-97CD-AD079A89B69C}" dt="2023-06-22T07:57:13.299" v="1571" actId="1076"/>
          <ac:grpSpMkLst>
            <pc:docMk/>
            <pc:sldMk cId="283603413" sldId="311"/>
            <ac:grpSpMk id="115" creationId="{E0D5192D-DC16-4972-BFF7-150CBE47E23A}"/>
          </ac:grpSpMkLst>
        </pc:grpChg>
        <pc:grpChg chg="mod">
          <ac:chgData name="Stephane KLEIN" userId="e080e1b6-eead-4614-8042-c61176d0ed28" providerId="ADAL" clId="{DFCF8691-F23A-4CCB-97CD-AD079A89B69C}" dt="2023-06-22T07:57:08.710" v="1570"/>
          <ac:grpSpMkLst>
            <pc:docMk/>
            <pc:sldMk cId="283603413" sldId="311"/>
            <ac:grpSpMk id="116" creationId="{5A91E8DD-0B66-4C56-9EA6-688F18B266B6}"/>
          </ac:grpSpMkLst>
        </pc:grpChg>
        <pc:grpChg chg="mod">
          <ac:chgData name="Stephane KLEIN" userId="e080e1b6-eead-4614-8042-c61176d0ed28" providerId="ADAL" clId="{DFCF8691-F23A-4CCB-97CD-AD079A89B69C}" dt="2023-06-22T07:57:08.710" v="1570"/>
          <ac:grpSpMkLst>
            <pc:docMk/>
            <pc:sldMk cId="283603413" sldId="311"/>
            <ac:grpSpMk id="119" creationId="{33CDD727-8BD5-418C-94CF-6D052409505B}"/>
          </ac:grpSpMkLst>
        </pc:grpChg>
        <pc:grpChg chg="add mod">
          <ac:chgData name="Stephane KLEIN" userId="e080e1b6-eead-4614-8042-c61176d0ed28" providerId="ADAL" clId="{DFCF8691-F23A-4CCB-97CD-AD079A89B69C}" dt="2023-06-22T07:58:02.237" v="1592" actId="1076"/>
          <ac:grpSpMkLst>
            <pc:docMk/>
            <pc:sldMk cId="283603413" sldId="311"/>
            <ac:grpSpMk id="124" creationId="{2D1F5AF2-87A8-4470-BCB7-F4ADFBC6D8B9}"/>
          </ac:grpSpMkLst>
        </pc:grpChg>
        <pc:grpChg chg="mod">
          <ac:chgData name="Stephane KLEIN" userId="e080e1b6-eead-4614-8042-c61176d0ed28" providerId="ADAL" clId="{DFCF8691-F23A-4CCB-97CD-AD079A89B69C}" dt="2023-06-22T07:57:58.782" v="1591"/>
          <ac:grpSpMkLst>
            <pc:docMk/>
            <pc:sldMk cId="283603413" sldId="311"/>
            <ac:grpSpMk id="125" creationId="{9BBEA530-AD72-4BD4-8A26-537DF8C6EE0A}"/>
          </ac:grpSpMkLst>
        </pc:grpChg>
        <pc:grpChg chg="mod">
          <ac:chgData name="Stephane KLEIN" userId="e080e1b6-eead-4614-8042-c61176d0ed28" providerId="ADAL" clId="{DFCF8691-F23A-4CCB-97CD-AD079A89B69C}" dt="2023-06-22T07:57:58.782" v="1591"/>
          <ac:grpSpMkLst>
            <pc:docMk/>
            <pc:sldMk cId="283603413" sldId="311"/>
            <ac:grpSpMk id="128" creationId="{BCF9CFF5-2223-4220-9211-E5DA63108F9E}"/>
          </ac:grpSpMkLst>
        </pc:grpChg>
        <pc:grpChg chg="add mod">
          <ac:chgData name="Stephane KLEIN" userId="e080e1b6-eead-4614-8042-c61176d0ed28" providerId="ADAL" clId="{DFCF8691-F23A-4CCB-97CD-AD079A89B69C}" dt="2023-06-30T14:01:52.498" v="4061"/>
          <ac:grpSpMkLst>
            <pc:docMk/>
            <pc:sldMk cId="283603413" sldId="311"/>
            <ac:grpSpMk id="133" creationId="{4FA041C0-0AF2-43D5-B329-B61514CC99BE}"/>
          </ac:grpSpMkLst>
        </pc:grpChg>
        <pc:picChg chg="add mod ord">
          <ac:chgData name="Stephane KLEIN" userId="e080e1b6-eead-4614-8042-c61176d0ed28" providerId="ADAL" clId="{DFCF8691-F23A-4CCB-97CD-AD079A89B69C}" dt="2023-06-30T13:14:20.234" v="4028" actId="167"/>
          <ac:picMkLst>
            <pc:docMk/>
            <pc:sldMk cId="283603413" sldId="311"/>
            <ac:picMk id="6" creationId="{526AD149-FB8B-450D-A653-D392FF622224}"/>
          </ac:picMkLst>
        </pc:picChg>
        <pc:picChg chg="mod">
          <ac:chgData name="Stephane KLEIN" userId="e080e1b6-eead-4614-8042-c61176d0ed28" providerId="ADAL" clId="{DFCF8691-F23A-4CCB-97CD-AD079A89B69C}" dt="2023-06-22T07:32:19.972" v="1233" actId="1076"/>
          <ac:picMkLst>
            <pc:docMk/>
            <pc:sldMk cId="283603413" sldId="311"/>
            <ac:picMk id="24" creationId="{587633E5-23A2-44C6-BF56-16E93CDCDE32}"/>
          </ac:picMkLst>
        </pc:picChg>
        <pc:picChg chg="mod">
          <ac:chgData name="Stephane KLEIN" userId="e080e1b6-eead-4614-8042-c61176d0ed28" providerId="ADAL" clId="{DFCF8691-F23A-4CCB-97CD-AD079A89B69C}" dt="2023-06-22T07:32:38.198" v="1236" actId="688"/>
          <ac:picMkLst>
            <pc:docMk/>
            <pc:sldMk cId="283603413" sldId="311"/>
            <ac:picMk id="33" creationId="{7414FBBE-6618-48CF-96B4-70723160E4C8}"/>
          </ac:picMkLst>
        </pc:picChg>
        <pc:picChg chg="mod topLvl">
          <ac:chgData name="Stephane KLEIN" userId="e080e1b6-eead-4614-8042-c61176d0ed28" providerId="ADAL" clId="{DFCF8691-F23A-4CCB-97CD-AD079A89B69C}" dt="2023-06-22T07:54:15.318" v="1500" actId="1076"/>
          <ac:picMkLst>
            <pc:docMk/>
            <pc:sldMk cId="283603413" sldId="311"/>
            <ac:picMk id="40" creationId="{06D131C0-07BD-4713-A887-A5B09F12E3F5}"/>
          </ac:picMkLst>
        </pc:picChg>
        <pc:picChg chg="del mod topLvl">
          <ac:chgData name="Stephane KLEIN" userId="e080e1b6-eead-4614-8042-c61176d0ed28" providerId="ADAL" clId="{DFCF8691-F23A-4CCB-97CD-AD079A89B69C}" dt="2023-06-27T11:21:40.128" v="2446" actId="478"/>
          <ac:picMkLst>
            <pc:docMk/>
            <pc:sldMk cId="283603413" sldId="311"/>
            <ac:picMk id="41" creationId="{8FAD7DB9-F047-473D-8FDB-DA0399DDE358}"/>
          </ac:picMkLst>
        </pc:picChg>
        <pc:picChg chg="del mod topLvl">
          <ac:chgData name="Stephane KLEIN" userId="e080e1b6-eead-4614-8042-c61176d0ed28" providerId="ADAL" clId="{DFCF8691-F23A-4CCB-97CD-AD079A89B69C}" dt="2023-06-22T08:06:49.409" v="1604" actId="478"/>
          <ac:picMkLst>
            <pc:docMk/>
            <pc:sldMk cId="283603413" sldId="311"/>
            <ac:picMk id="42" creationId="{EDB6D7C2-4B32-4AE8-B52C-90D284CCAD27}"/>
          </ac:picMkLst>
        </pc:picChg>
        <pc:picChg chg="mod topLvl">
          <ac:chgData name="Stephane KLEIN" userId="e080e1b6-eead-4614-8042-c61176d0ed28" providerId="ADAL" clId="{DFCF8691-F23A-4CCB-97CD-AD079A89B69C}" dt="2023-06-22T07:52:11.098" v="1468" actId="1035"/>
          <ac:picMkLst>
            <pc:docMk/>
            <pc:sldMk cId="283603413" sldId="311"/>
            <ac:picMk id="43" creationId="{B87F9654-E1E0-4D3E-88C2-892D14D489D8}"/>
          </ac:picMkLst>
        </pc:picChg>
        <pc:picChg chg="del mod topLvl">
          <ac:chgData name="Stephane KLEIN" userId="e080e1b6-eead-4614-8042-c61176d0ed28" providerId="ADAL" clId="{DFCF8691-F23A-4CCB-97CD-AD079A89B69C}" dt="2023-06-22T08:06:49.409" v="1604" actId="478"/>
          <ac:picMkLst>
            <pc:docMk/>
            <pc:sldMk cId="283603413" sldId="311"/>
            <ac:picMk id="44" creationId="{9C28078C-40D3-4D67-9F33-E662AA38E9A2}"/>
          </ac:picMkLst>
        </pc:picChg>
        <pc:picChg chg="mod topLvl">
          <ac:chgData name="Stephane KLEIN" userId="e080e1b6-eead-4614-8042-c61176d0ed28" providerId="ADAL" clId="{DFCF8691-F23A-4CCB-97CD-AD079A89B69C}" dt="2023-06-22T07:53:17.632" v="1497" actId="1076"/>
          <ac:picMkLst>
            <pc:docMk/>
            <pc:sldMk cId="283603413" sldId="311"/>
            <ac:picMk id="45" creationId="{CA340B03-7E5A-4F06-B68F-7AE8A9E9166F}"/>
          </ac:picMkLst>
        </pc:picChg>
        <pc:picChg chg="mod topLvl">
          <ac:chgData name="Stephane KLEIN" userId="e080e1b6-eead-4614-8042-c61176d0ed28" providerId="ADAL" clId="{DFCF8691-F23A-4CCB-97CD-AD079A89B69C}" dt="2023-06-22T07:53:22.317" v="1498" actId="1076"/>
          <ac:picMkLst>
            <pc:docMk/>
            <pc:sldMk cId="283603413" sldId="311"/>
            <ac:picMk id="46" creationId="{814CA84D-F167-444E-BF6C-DE6441DB9194}"/>
          </ac:picMkLst>
        </pc:picChg>
        <pc:picChg chg="del mod topLvl">
          <ac:chgData name="Stephane KLEIN" userId="e080e1b6-eead-4614-8042-c61176d0ed28" providerId="ADAL" clId="{DFCF8691-F23A-4CCB-97CD-AD079A89B69C}" dt="2023-06-27T11:21:40.128" v="2446" actId="478"/>
          <ac:picMkLst>
            <pc:docMk/>
            <pc:sldMk cId="283603413" sldId="311"/>
            <ac:picMk id="47" creationId="{A2C4754B-8BC1-4408-B7CB-5331C8705418}"/>
          </ac:picMkLst>
        </pc:picChg>
        <pc:picChg chg="del mod topLvl">
          <ac:chgData name="Stephane KLEIN" userId="e080e1b6-eead-4614-8042-c61176d0ed28" providerId="ADAL" clId="{DFCF8691-F23A-4CCB-97CD-AD079A89B69C}" dt="2023-06-27T11:21:40.128" v="2446" actId="478"/>
          <ac:picMkLst>
            <pc:docMk/>
            <pc:sldMk cId="283603413" sldId="311"/>
            <ac:picMk id="48" creationId="{21A04189-FF09-4AC6-9BBF-76A4E50E2C69}"/>
          </ac:picMkLst>
        </pc:picChg>
        <pc:picChg chg="mod">
          <ac:chgData name="Stephane KLEIN" userId="e080e1b6-eead-4614-8042-c61176d0ed28" providerId="ADAL" clId="{DFCF8691-F23A-4CCB-97CD-AD079A89B69C}" dt="2023-06-22T07:32:19.972" v="1233" actId="1076"/>
          <ac:picMkLst>
            <pc:docMk/>
            <pc:sldMk cId="283603413" sldId="311"/>
            <ac:picMk id="52" creationId="{EB6A367A-88B4-4BF0-A664-26D2A3531773}"/>
          </ac:picMkLst>
        </pc:picChg>
        <pc:picChg chg="mod">
          <ac:chgData name="Stephane KLEIN" userId="e080e1b6-eead-4614-8042-c61176d0ed28" providerId="ADAL" clId="{DFCF8691-F23A-4CCB-97CD-AD079A89B69C}" dt="2023-06-22T07:35:11.999" v="1303" actId="1076"/>
          <ac:picMkLst>
            <pc:docMk/>
            <pc:sldMk cId="283603413" sldId="311"/>
            <ac:picMk id="61" creationId="{F9B4FE24-2AC0-47AE-951E-A30B227CDCC6}"/>
          </ac:picMkLst>
        </pc:picChg>
        <pc:picChg chg="mod">
          <ac:chgData name="Stephane KLEIN" userId="e080e1b6-eead-4614-8042-c61176d0ed28" providerId="ADAL" clId="{DFCF8691-F23A-4CCB-97CD-AD079A89B69C}" dt="2023-06-22T07:50:03.329" v="1394" actId="165"/>
          <ac:picMkLst>
            <pc:docMk/>
            <pc:sldMk cId="283603413" sldId="311"/>
            <ac:picMk id="70" creationId="{98F58CD5-3BE4-439A-B011-84C7A48DFE5D}"/>
          </ac:picMkLst>
        </pc:picChg>
        <pc:picChg chg="add mod">
          <ac:chgData name="Stephane KLEIN" userId="e080e1b6-eead-4614-8042-c61176d0ed28" providerId="ADAL" clId="{DFCF8691-F23A-4CCB-97CD-AD079A89B69C}" dt="2023-06-22T07:45:55.244" v="1321" actId="1035"/>
          <ac:picMkLst>
            <pc:docMk/>
            <pc:sldMk cId="283603413" sldId="311"/>
            <ac:picMk id="76" creationId="{3253DA7B-9672-4EDF-A5DD-D2D7BADB14E0}"/>
          </ac:picMkLst>
        </pc:picChg>
        <pc:picChg chg="add mod">
          <ac:chgData name="Stephane KLEIN" userId="e080e1b6-eead-4614-8042-c61176d0ed28" providerId="ADAL" clId="{DFCF8691-F23A-4CCB-97CD-AD079A89B69C}" dt="2023-06-22T07:46:15.475" v="1323" actId="1076"/>
          <ac:picMkLst>
            <pc:docMk/>
            <pc:sldMk cId="283603413" sldId="311"/>
            <ac:picMk id="77" creationId="{BB7B9959-7EF9-44A7-B168-2BFB645F5931}"/>
          </ac:picMkLst>
        </pc:picChg>
        <pc:picChg chg="add mod">
          <ac:chgData name="Stephane KLEIN" userId="e080e1b6-eead-4614-8042-c61176d0ed28" providerId="ADAL" clId="{DFCF8691-F23A-4CCB-97CD-AD079A89B69C}" dt="2023-06-22T07:46:30.725" v="1326" actId="1076"/>
          <ac:picMkLst>
            <pc:docMk/>
            <pc:sldMk cId="283603413" sldId="311"/>
            <ac:picMk id="78" creationId="{DF739B61-A319-4AB9-B2BC-A7437E222024}"/>
          </ac:picMkLst>
        </pc:picChg>
        <pc:picChg chg="mod">
          <ac:chgData name="Stephane KLEIN" userId="e080e1b6-eead-4614-8042-c61176d0ed28" providerId="ADAL" clId="{DFCF8691-F23A-4CCB-97CD-AD079A89B69C}" dt="2023-06-22T07:56:42.998" v="1568" actId="14100"/>
          <ac:picMkLst>
            <pc:docMk/>
            <pc:sldMk cId="283603413" sldId="311"/>
            <ac:picMk id="82" creationId="{438FDD51-590D-4DBB-9782-C93FFC1280C1}"/>
          </ac:picMkLst>
        </pc:picChg>
        <pc:picChg chg="mod">
          <ac:chgData name="Stephane KLEIN" userId="e080e1b6-eead-4614-8042-c61176d0ed28" providerId="ADAL" clId="{DFCF8691-F23A-4CCB-97CD-AD079A89B69C}" dt="2023-06-22T07:56:04.312" v="1562" actId="14100"/>
          <ac:picMkLst>
            <pc:docMk/>
            <pc:sldMk cId="283603413" sldId="311"/>
            <ac:picMk id="91" creationId="{3DBC4A6C-C203-4A44-BDBD-9AC598844BFB}"/>
          </ac:picMkLst>
        </pc:picChg>
        <pc:picChg chg="mod">
          <ac:chgData name="Stephane KLEIN" userId="e080e1b6-eead-4614-8042-c61176d0ed28" providerId="ADAL" clId="{DFCF8691-F23A-4CCB-97CD-AD079A89B69C}" dt="2023-06-22T07:56:30.805" v="1567" actId="14100"/>
          <ac:picMkLst>
            <pc:docMk/>
            <pc:sldMk cId="283603413" sldId="311"/>
            <ac:picMk id="100" creationId="{EC84D907-0616-4DEE-B9DD-2DD87ED3E95B}"/>
          </ac:picMkLst>
        </pc:picChg>
        <pc:picChg chg="mod">
          <ac:chgData name="Stephane KLEIN" userId="e080e1b6-eead-4614-8042-c61176d0ed28" providerId="ADAL" clId="{DFCF8691-F23A-4CCB-97CD-AD079A89B69C}" dt="2023-06-22T07:56:51.695" v="1569" actId="14100"/>
          <ac:picMkLst>
            <pc:docMk/>
            <pc:sldMk cId="283603413" sldId="311"/>
            <ac:picMk id="109" creationId="{A1D34D4D-B96B-4C88-B1B4-1804CD61D461}"/>
          </ac:picMkLst>
        </pc:picChg>
        <pc:picChg chg="mod">
          <ac:chgData name="Stephane KLEIN" userId="e080e1b6-eead-4614-8042-c61176d0ed28" providerId="ADAL" clId="{DFCF8691-F23A-4CCB-97CD-AD079A89B69C}" dt="2023-06-22T07:57:54.531" v="1590" actId="14100"/>
          <ac:picMkLst>
            <pc:docMk/>
            <pc:sldMk cId="283603413" sldId="311"/>
            <ac:picMk id="118" creationId="{27BFD524-D720-4E86-BBB9-FD6CA094F668}"/>
          </ac:picMkLst>
        </pc:picChg>
        <pc:picChg chg="mod">
          <ac:chgData name="Stephane KLEIN" userId="e080e1b6-eead-4614-8042-c61176d0ed28" providerId="ADAL" clId="{DFCF8691-F23A-4CCB-97CD-AD079A89B69C}" dt="2023-06-22T07:57:58.782" v="1591"/>
          <ac:picMkLst>
            <pc:docMk/>
            <pc:sldMk cId="283603413" sldId="311"/>
            <ac:picMk id="127" creationId="{75E74989-AE24-4DBF-B3F5-DA9EF100F551}"/>
          </ac:picMkLst>
        </pc:picChg>
        <pc:picChg chg="add del mod">
          <ac:chgData name="Stephane KLEIN" userId="e080e1b6-eead-4614-8042-c61176d0ed28" providerId="ADAL" clId="{DFCF8691-F23A-4CCB-97CD-AD079A89B69C}" dt="2023-06-27T11:13:30.432" v="2374" actId="478"/>
          <ac:picMkLst>
            <pc:docMk/>
            <pc:sldMk cId="283603413" sldId="311"/>
            <ac:picMk id="133" creationId="{F530DB1E-58A6-4A16-8364-6AF9F39627A1}"/>
          </ac:picMkLst>
        </pc:picChg>
      </pc:sldChg>
      <pc:sldChg chg="addSp delSp modSp add mod modAnim modNotesTx">
        <pc:chgData name="Stephane KLEIN" userId="e080e1b6-eead-4614-8042-c61176d0ed28" providerId="ADAL" clId="{DFCF8691-F23A-4CCB-97CD-AD079A89B69C}" dt="2023-06-27T14:37:05.106" v="3977" actId="166"/>
        <pc:sldMkLst>
          <pc:docMk/>
          <pc:sldMk cId="3656385012" sldId="312"/>
        </pc:sldMkLst>
        <pc:spChg chg="add mod">
          <ac:chgData name="Stephane KLEIN" userId="e080e1b6-eead-4614-8042-c61176d0ed28" providerId="ADAL" clId="{DFCF8691-F23A-4CCB-97CD-AD079A89B69C}" dt="2023-06-27T11:03:20.702" v="2237" actId="14100"/>
          <ac:spMkLst>
            <pc:docMk/>
            <pc:sldMk cId="3656385012" sldId="312"/>
            <ac:spMk id="45" creationId="{1A198192-8CA2-40D4-A9C2-BC40309FD8BE}"/>
          </ac:spMkLst>
        </pc:spChg>
        <pc:spChg chg="add mod">
          <ac:chgData name="Stephane KLEIN" userId="e080e1b6-eead-4614-8042-c61176d0ed28" providerId="ADAL" clId="{DFCF8691-F23A-4CCB-97CD-AD079A89B69C}" dt="2023-06-27T11:03:55.020" v="2287" actId="14100"/>
          <ac:spMkLst>
            <pc:docMk/>
            <pc:sldMk cId="3656385012" sldId="312"/>
            <ac:spMk id="46" creationId="{E044787F-3407-450A-ADD7-7DF41103D429}"/>
          </ac:spMkLst>
        </pc:spChg>
        <pc:spChg chg="add mod">
          <ac:chgData name="Stephane KLEIN" userId="e080e1b6-eead-4614-8042-c61176d0ed28" providerId="ADAL" clId="{DFCF8691-F23A-4CCB-97CD-AD079A89B69C}" dt="2023-06-27T11:05:15.833" v="2295" actId="948"/>
          <ac:spMkLst>
            <pc:docMk/>
            <pc:sldMk cId="3656385012" sldId="312"/>
            <ac:spMk id="48" creationId="{C7226CB2-B334-42EC-9615-2F4BC0546460}"/>
          </ac:spMkLst>
        </pc:spChg>
        <pc:spChg chg="add mod">
          <ac:chgData name="Stephane KLEIN" userId="e080e1b6-eead-4614-8042-c61176d0ed28" providerId="ADAL" clId="{DFCF8691-F23A-4CCB-97CD-AD079A89B69C}" dt="2023-06-27T11:03:14.382" v="2236" actId="14100"/>
          <ac:spMkLst>
            <pc:docMk/>
            <pc:sldMk cId="3656385012" sldId="312"/>
            <ac:spMk id="50" creationId="{527DD77B-2255-4351-938D-6760E55A153F}"/>
          </ac:spMkLst>
        </pc:spChg>
        <pc:spChg chg="add mod">
          <ac:chgData name="Stephane KLEIN" userId="e080e1b6-eead-4614-8042-c61176d0ed28" providerId="ADAL" clId="{DFCF8691-F23A-4CCB-97CD-AD079A89B69C}" dt="2023-06-27T11:06:23.392" v="2321" actId="179"/>
          <ac:spMkLst>
            <pc:docMk/>
            <pc:sldMk cId="3656385012" sldId="312"/>
            <ac:spMk id="51" creationId="{B3D6B973-A40D-4648-9FA7-9B432F1F17BD}"/>
          </ac:spMkLst>
        </pc:spChg>
        <pc:spChg chg="add mod">
          <ac:chgData name="Stephane KLEIN" userId="e080e1b6-eead-4614-8042-c61176d0ed28" providerId="ADAL" clId="{DFCF8691-F23A-4CCB-97CD-AD079A89B69C}" dt="2023-06-27T11:03:32.216" v="2269" actId="1037"/>
          <ac:spMkLst>
            <pc:docMk/>
            <pc:sldMk cId="3656385012" sldId="312"/>
            <ac:spMk id="52" creationId="{DEC9FF35-7355-42D6-A8F4-7D4349C6F618}"/>
          </ac:spMkLst>
        </pc:spChg>
        <pc:spChg chg="add mod">
          <ac:chgData name="Stephane KLEIN" userId="e080e1b6-eead-4614-8042-c61176d0ed28" providerId="ADAL" clId="{DFCF8691-F23A-4CCB-97CD-AD079A89B69C}" dt="2023-06-22T12:06:50.857" v="1786" actId="1036"/>
          <ac:spMkLst>
            <pc:docMk/>
            <pc:sldMk cId="3656385012" sldId="312"/>
            <ac:spMk id="54" creationId="{80E4F564-D1E3-4F1F-9D87-FF7110DAE69D}"/>
          </ac:spMkLst>
        </pc:spChg>
        <pc:spChg chg="add mod">
          <ac:chgData name="Stephane KLEIN" userId="e080e1b6-eead-4614-8042-c61176d0ed28" providerId="ADAL" clId="{DFCF8691-F23A-4CCB-97CD-AD079A89B69C}" dt="2023-06-27T11:07:05.148" v="2330" actId="14100"/>
          <ac:spMkLst>
            <pc:docMk/>
            <pc:sldMk cId="3656385012" sldId="312"/>
            <ac:spMk id="58" creationId="{7034924C-4FDC-47D3-85F9-3FBE3B9FA3E2}"/>
          </ac:spMkLst>
        </pc:spChg>
        <pc:spChg chg="add mod">
          <ac:chgData name="Stephane KLEIN" userId="e080e1b6-eead-4614-8042-c61176d0ed28" providerId="ADAL" clId="{DFCF8691-F23A-4CCB-97CD-AD079A89B69C}" dt="2023-06-27T11:06:48.299" v="2329" actId="14100"/>
          <ac:spMkLst>
            <pc:docMk/>
            <pc:sldMk cId="3656385012" sldId="312"/>
            <ac:spMk id="60" creationId="{3794B18C-9563-4250-BB68-C616FC252DF9}"/>
          </ac:spMkLst>
        </pc:spChg>
        <pc:spChg chg="add mod">
          <ac:chgData name="Stephane KLEIN" userId="e080e1b6-eead-4614-8042-c61176d0ed28" providerId="ADAL" clId="{DFCF8691-F23A-4CCB-97CD-AD079A89B69C}" dt="2023-06-27T11:03:27.400" v="2254" actId="1037"/>
          <ac:spMkLst>
            <pc:docMk/>
            <pc:sldMk cId="3656385012" sldId="312"/>
            <ac:spMk id="69" creationId="{FCEDD9EE-55E7-4086-887D-6C69865CF0C4}"/>
          </ac:spMkLst>
        </pc:spChg>
        <pc:spChg chg="add mod">
          <ac:chgData name="Stephane KLEIN" userId="e080e1b6-eead-4614-8042-c61176d0ed28" providerId="ADAL" clId="{DFCF8691-F23A-4CCB-97CD-AD079A89B69C}" dt="2023-06-22T12:01:52.383" v="1675" actId="14100"/>
          <ac:spMkLst>
            <pc:docMk/>
            <pc:sldMk cId="3656385012" sldId="312"/>
            <ac:spMk id="74" creationId="{B2E8873B-9959-440B-9689-ADEE08D95464}"/>
          </ac:spMkLst>
        </pc:spChg>
        <pc:spChg chg="add mod">
          <ac:chgData name="Stephane KLEIN" userId="e080e1b6-eead-4614-8042-c61176d0ed28" providerId="ADAL" clId="{DFCF8691-F23A-4CCB-97CD-AD079A89B69C}" dt="2023-06-22T12:06:22.019" v="1762" actId="1035"/>
          <ac:spMkLst>
            <pc:docMk/>
            <pc:sldMk cId="3656385012" sldId="312"/>
            <ac:spMk id="76" creationId="{9D4F28F2-64AD-4777-83A4-7FA9EDFDD436}"/>
          </ac:spMkLst>
        </pc:spChg>
        <pc:spChg chg="add mod">
          <ac:chgData name="Stephane KLEIN" userId="e080e1b6-eead-4614-8042-c61176d0ed28" providerId="ADAL" clId="{DFCF8691-F23A-4CCB-97CD-AD079A89B69C}" dt="2023-06-22T12:05:01.718" v="1740" actId="1035"/>
          <ac:spMkLst>
            <pc:docMk/>
            <pc:sldMk cId="3656385012" sldId="312"/>
            <ac:spMk id="80" creationId="{7BA1CA7C-169B-482C-844A-CAF5028E0029}"/>
          </ac:spMkLst>
        </pc:spChg>
        <pc:spChg chg="add mod">
          <ac:chgData name="Stephane KLEIN" userId="e080e1b6-eead-4614-8042-c61176d0ed28" providerId="ADAL" clId="{DFCF8691-F23A-4CCB-97CD-AD079A89B69C}" dt="2023-06-27T11:05:43.455" v="2306" actId="1035"/>
          <ac:spMkLst>
            <pc:docMk/>
            <pc:sldMk cId="3656385012" sldId="312"/>
            <ac:spMk id="82" creationId="{04FAFB17-7765-4366-9336-02B91B3888FE}"/>
          </ac:spMkLst>
        </pc:spChg>
        <pc:spChg chg="add mod">
          <ac:chgData name="Stephane KLEIN" userId="e080e1b6-eead-4614-8042-c61176d0ed28" providerId="ADAL" clId="{DFCF8691-F23A-4CCB-97CD-AD079A89B69C}" dt="2023-06-27T11:05:28.926" v="2302" actId="1036"/>
          <ac:spMkLst>
            <pc:docMk/>
            <pc:sldMk cId="3656385012" sldId="312"/>
            <ac:spMk id="84" creationId="{4CC7C1DB-2206-4F95-A52D-6FEC69E08EEB}"/>
          </ac:spMkLst>
        </pc:spChg>
        <pc:spChg chg="add mod">
          <ac:chgData name="Stephane KLEIN" userId="e080e1b6-eead-4614-8042-c61176d0ed28" providerId="ADAL" clId="{DFCF8691-F23A-4CCB-97CD-AD079A89B69C}" dt="2023-06-22T12:06:44.349" v="1781" actId="1035"/>
          <ac:spMkLst>
            <pc:docMk/>
            <pc:sldMk cId="3656385012" sldId="312"/>
            <ac:spMk id="86" creationId="{C272AEF6-C820-43AF-AD24-E1A5FE9CD3A5}"/>
          </ac:spMkLst>
        </pc:spChg>
        <pc:spChg chg="add mod">
          <ac:chgData name="Stephane KLEIN" userId="e080e1b6-eead-4614-8042-c61176d0ed28" providerId="ADAL" clId="{DFCF8691-F23A-4CCB-97CD-AD079A89B69C}" dt="2023-06-22T11:59:13.734" v="1645"/>
          <ac:spMkLst>
            <pc:docMk/>
            <pc:sldMk cId="3656385012" sldId="312"/>
            <ac:spMk id="91" creationId="{1AAF467B-F888-4F66-8FF3-7FFF5C4C2679}"/>
          </ac:spMkLst>
        </pc:spChg>
        <pc:spChg chg="del">
          <ac:chgData name="Stephane KLEIN" userId="e080e1b6-eead-4614-8042-c61176d0ed28" providerId="ADAL" clId="{DFCF8691-F23A-4CCB-97CD-AD079A89B69C}" dt="2023-06-22T12:00:31.962" v="1656" actId="478"/>
          <ac:spMkLst>
            <pc:docMk/>
            <pc:sldMk cId="3656385012" sldId="312"/>
            <ac:spMk id="114" creationId="{219EDE1A-2061-49BD-8D6C-061E98E747BB}"/>
          </ac:spMkLst>
        </pc:spChg>
        <pc:grpChg chg="add mod ord">
          <ac:chgData name="Stephane KLEIN" userId="e080e1b6-eead-4614-8042-c61176d0ed28" providerId="ADAL" clId="{DFCF8691-F23A-4CCB-97CD-AD079A89B69C}" dt="2023-06-27T14:37:05.106" v="3977" actId="166"/>
          <ac:grpSpMkLst>
            <pc:docMk/>
            <pc:sldMk cId="3656385012" sldId="312"/>
            <ac:grpSpMk id="42" creationId="{BEB9FFCA-E7A6-42EE-B438-E143CB216102}"/>
          </ac:grpSpMkLst>
        </pc:grpChg>
        <pc:grpChg chg="add mod">
          <ac:chgData name="Stephane KLEIN" userId="e080e1b6-eead-4614-8042-c61176d0ed28" providerId="ADAL" clId="{DFCF8691-F23A-4CCB-97CD-AD079A89B69C}" dt="2023-06-22T11:59:13.734" v="1645"/>
          <ac:grpSpMkLst>
            <pc:docMk/>
            <pc:sldMk cId="3656385012" sldId="312"/>
            <ac:grpSpMk id="56" creationId="{6C0BF35E-68B3-4DCD-BE3B-59255E427624}"/>
          </ac:grpSpMkLst>
        </pc:grpChg>
        <pc:grpChg chg="add mod">
          <ac:chgData name="Stephane KLEIN" userId="e080e1b6-eead-4614-8042-c61176d0ed28" providerId="ADAL" clId="{DFCF8691-F23A-4CCB-97CD-AD079A89B69C}" dt="2023-06-22T11:59:13.734" v="1645"/>
          <ac:grpSpMkLst>
            <pc:docMk/>
            <pc:sldMk cId="3656385012" sldId="312"/>
            <ac:grpSpMk id="57" creationId="{0702A572-D81A-4992-A39E-2F08EC086A37}"/>
          </ac:grpSpMkLst>
        </pc:grpChg>
        <pc:grpChg chg="add mod">
          <ac:chgData name="Stephane KLEIN" userId="e080e1b6-eead-4614-8042-c61176d0ed28" providerId="ADAL" clId="{DFCF8691-F23A-4CCB-97CD-AD079A89B69C}" dt="2023-06-22T11:59:13.734" v="1645"/>
          <ac:grpSpMkLst>
            <pc:docMk/>
            <pc:sldMk cId="3656385012" sldId="312"/>
            <ac:grpSpMk id="63" creationId="{D8123774-9EA9-4D9B-ABFF-8AB1F9933C28}"/>
          </ac:grpSpMkLst>
        </pc:grpChg>
        <pc:grpChg chg="add mod">
          <ac:chgData name="Stephane KLEIN" userId="e080e1b6-eead-4614-8042-c61176d0ed28" providerId="ADAL" clId="{DFCF8691-F23A-4CCB-97CD-AD079A89B69C}" dt="2023-06-22T11:59:13.734" v="1645"/>
          <ac:grpSpMkLst>
            <pc:docMk/>
            <pc:sldMk cId="3656385012" sldId="312"/>
            <ac:grpSpMk id="64" creationId="{00B686EF-0A56-48CF-9744-9520F8E0D6C6}"/>
          </ac:grpSpMkLst>
        </pc:grpChg>
        <pc:grpChg chg="add mod">
          <ac:chgData name="Stephane KLEIN" userId="e080e1b6-eead-4614-8042-c61176d0ed28" providerId="ADAL" clId="{DFCF8691-F23A-4CCB-97CD-AD079A89B69C}" dt="2023-06-22T11:59:13.734" v="1645"/>
          <ac:grpSpMkLst>
            <pc:docMk/>
            <pc:sldMk cId="3656385012" sldId="312"/>
            <ac:grpSpMk id="66" creationId="{4B0B1B95-C9DA-46E2-AA89-B5CB7C100EDA}"/>
          </ac:grpSpMkLst>
        </pc:grpChg>
        <pc:grpChg chg="add mod">
          <ac:chgData name="Stephane KLEIN" userId="e080e1b6-eead-4614-8042-c61176d0ed28" providerId="ADAL" clId="{DFCF8691-F23A-4CCB-97CD-AD079A89B69C}" dt="2023-06-22T11:59:13.734" v="1645"/>
          <ac:grpSpMkLst>
            <pc:docMk/>
            <pc:sldMk cId="3656385012" sldId="312"/>
            <ac:grpSpMk id="72" creationId="{38367E9F-ED8C-48D5-8992-4AB5A46704DE}"/>
          </ac:grpSpMkLst>
        </pc:grpChg>
        <pc:grpChg chg="add mod">
          <ac:chgData name="Stephane KLEIN" userId="e080e1b6-eead-4614-8042-c61176d0ed28" providerId="ADAL" clId="{DFCF8691-F23A-4CCB-97CD-AD079A89B69C}" dt="2023-06-22T11:59:13.734" v="1645"/>
          <ac:grpSpMkLst>
            <pc:docMk/>
            <pc:sldMk cId="3656385012" sldId="312"/>
            <ac:grpSpMk id="73" creationId="{4F78AE4D-B1D7-4BA9-90FF-0FD251069178}"/>
          </ac:grpSpMkLst>
        </pc:grpChg>
        <pc:grpChg chg="del">
          <ac:chgData name="Stephane KLEIN" userId="e080e1b6-eead-4614-8042-c61176d0ed28" providerId="ADAL" clId="{DFCF8691-F23A-4CCB-97CD-AD079A89B69C}" dt="2023-06-22T11:59:06.610" v="1644" actId="478"/>
          <ac:grpSpMkLst>
            <pc:docMk/>
            <pc:sldMk cId="3656385012" sldId="312"/>
            <ac:grpSpMk id="107" creationId="{FE9B0EC9-4A00-44B9-8484-EED476A62D31}"/>
          </ac:grpSpMkLst>
        </pc:grpChg>
        <pc:grpChg chg="del">
          <ac:chgData name="Stephane KLEIN" userId="e080e1b6-eead-4614-8042-c61176d0ed28" providerId="ADAL" clId="{DFCF8691-F23A-4CCB-97CD-AD079A89B69C}" dt="2023-06-22T11:59:06.610" v="1644" actId="478"/>
          <ac:grpSpMkLst>
            <pc:docMk/>
            <pc:sldMk cId="3656385012" sldId="312"/>
            <ac:grpSpMk id="108" creationId="{663751AB-B04B-4C39-9A34-E9D495C4D63D}"/>
          </ac:grpSpMkLst>
        </pc:grpChg>
        <pc:grpChg chg="del">
          <ac:chgData name="Stephane KLEIN" userId="e080e1b6-eead-4614-8042-c61176d0ed28" providerId="ADAL" clId="{DFCF8691-F23A-4CCB-97CD-AD079A89B69C}" dt="2023-06-22T11:59:06.610" v="1644" actId="478"/>
          <ac:grpSpMkLst>
            <pc:docMk/>
            <pc:sldMk cId="3656385012" sldId="312"/>
            <ac:grpSpMk id="109" creationId="{1362D703-B62F-43BE-891B-7C8DE28F5C16}"/>
          </ac:grpSpMkLst>
        </pc:grpChg>
        <pc:grpChg chg="del">
          <ac:chgData name="Stephane KLEIN" userId="e080e1b6-eead-4614-8042-c61176d0ed28" providerId="ADAL" clId="{DFCF8691-F23A-4CCB-97CD-AD079A89B69C}" dt="2023-06-22T11:59:06.610" v="1644" actId="478"/>
          <ac:grpSpMkLst>
            <pc:docMk/>
            <pc:sldMk cId="3656385012" sldId="312"/>
            <ac:grpSpMk id="110" creationId="{D618928B-43EF-4CB4-B66A-9E4C226F480B}"/>
          </ac:grpSpMkLst>
        </pc:grpChg>
        <pc:grpChg chg="del">
          <ac:chgData name="Stephane KLEIN" userId="e080e1b6-eead-4614-8042-c61176d0ed28" providerId="ADAL" clId="{DFCF8691-F23A-4CCB-97CD-AD079A89B69C}" dt="2023-06-22T11:59:06.610" v="1644" actId="478"/>
          <ac:grpSpMkLst>
            <pc:docMk/>
            <pc:sldMk cId="3656385012" sldId="312"/>
            <ac:grpSpMk id="111" creationId="{CF53C6BE-50A4-439C-AC92-40BCCBFB2E13}"/>
          </ac:grpSpMkLst>
        </pc:grpChg>
        <pc:grpChg chg="del">
          <ac:chgData name="Stephane KLEIN" userId="e080e1b6-eead-4614-8042-c61176d0ed28" providerId="ADAL" clId="{DFCF8691-F23A-4CCB-97CD-AD079A89B69C}" dt="2023-06-22T11:59:06.610" v="1644" actId="478"/>
          <ac:grpSpMkLst>
            <pc:docMk/>
            <pc:sldMk cId="3656385012" sldId="312"/>
            <ac:grpSpMk id="112" creationId="{CB768779-2110-427D-9008-5459AA2C7F8C}"/>
          </ac:grpSpMkLst>
        </pc:grpChg>
        <pc:picChg chg="add mod">
          <ac:chgData name="Stephane KLEIN" userId="e080e1b6-eead-4614-8042-c61176d0ed28" providerId="ADAL" clId="{DFCF8691-F23A-4CCB-97CD-AD079A89B69C}" dt="2023-06-27T14:36:46.948" v="3975"/>
          <ac:picMkLst>
            <pc:docMk/>
            <pc:sldMk cId="3656385012" sldId="312"/>
            <ac:picMk id="2" creationId="{A0BC4660-7FD7-48E9-A8C3-40C876B20993}"/>
          </ac:picMkLst>
        </pc:picChg>
        <pc:picChg chg="add mod">
          <ac:chgData name="Stephane KLEIN" userId="e080e1b6-eead-4614-8042-c61176d0ed28" providerId="ADAL" clId="{DFCF8691-F23A-4CCB-97CD-AD079A89B69C}" dt="2023-06-27T11:03:43.501" v="2286" actId="1037"/>
          <ac:picMkLst>
            <pc:docMk/>
            <pc:sldMk cId="3656385012" sldId="312"/>
            <ac:picMk id="62" creationId="{9A6BB0B6-910B-494E-9CAE-800AEE194634}"/>
          </ac:picMkLst>
        </pc:picChg>
        <pc:picChg chg="add mod">
          <ac:chgData name="Stephane KLEIN" userId="e080e1b6-eead-4614-8042-c61176d0ed28" providerId="ADAL" clId="{DFCF8691-F23A-4CCB-97CD-AD079A89B69C}" dt="2023-06-27T11:03:27.400" v="2254" actId="1037"/>
          <ac:picMkLst>
            <pc:docMk/>
            <pc:sldMk cId="3656385012" sldId="312"/>
            <ac:picMk id="68" creationId="{6653ECC1-2DC6-4CE1-8B89-111A4BD51545}"/>
          </ac:picMkLst>
        </pc:picChg>
        <pc:picChg chg="add mod">
          <ac:chgData name="Stephane KLEIN" userId="e080e1b6-eead-4614-8042-c61176d0ed28" providerId="ADAL" clId="{DFCF8691-F23A-4CCB-97CD-AD079A89B69C}" dt="2023-06-27T11:06:41.576" v="2328" actId="1036"/>
          <ac:picMkLst>
            <pc:docMk/>
            <pc:sldMk cId="3656385012" sldId="312"/>
            <ac:picMk id="70" creationId="{F82CB80C-EB92-4C14-82BB-B1F363E9E8BC}"/>
          </ac:picMkLst>
        </pc:picChg>
        <pc:picChg chg="add mod">
          <ac:chgData name="Stephane KLEIN" userId="e080e1b6-eead-4614-8042-c61176d0ed28" providerId="ADAL" clId="{DFCF8691-F23A-4CCB-97CD-AD079A89B69C}" dt="2023-06-22T12:01:55.160" v="1682" actId="1038"/>
          <ac:picMkLst>
            <pc:docMk/>
            <pc:sldMk cId="3656385012" sldId="312"/>
            <ac:picMk id="75" creationId="{8592AF57-AF6F-4129-8C15-34691FC92F28}"/>
          </ac:picMkLst>
        </pc:picChg>
        <pc:picChg chg="add mod">
          <ac:chgData name="Stephane KLEIN" userId="e080e1b6-eead-4614-8042-c61176d0ed28" providerId="ADAL" clId="{DFCF8691-F23A-4CCB-97CD-AD079A89B69C}" dt="2023-06-22T12:06:22.019" v="1762" actId="1035"/>
          <ac:picMkLst>
            <pc:docMk/>
            <pc:sldMk cId="3656385012" sldId="312"/>
            <ac:picMk id="79" creationId="{2443F7F0-4145-4F04-81E7-84F326B38207}"/>
          </ac:picMkLst>
        </pc:picChg>
        <pc:picChg chg="add mod">
          <ac:chgData name="Stephane KLEIN" userId="e080e1b6-eead-4614-8042-c61176d0ed28" providerId="ADAL" clId="{DFCF8691-F23A-4CCB-97CD-AD079A89B69C}" dt="2023-06-22T12:05:01.718" v="1740" actId="1035"/>
          <ac:picMkLst>
            <pc:docMk/>
            <pc:sldMk cId="3656385012" sldId="312"/>
            <ac:picMk id="81" creationId="{53C6D987-3032-4862-93A7-50820A80C859}"/>
          </ac:picMkLst>
        </pc:picChg>
        <pc:picChg chg="add mod">
          <ac:chgData name="Stephane KLEIN" userId="e080e1b6-eead-4614-8042-c61176d0ed28" providerId="ADAL" clId="{DFCF8691-F23A-4CCB-97CD-AD079A89B69C}" dt="2023-06-27T11:05:43.455" v="2306" actId="1035"/>
          <ac:picMkLst>
            <pc:docMk/>
            <pc:sldMk cId="3656385012" sldId="312"/>
            <ac:picMk id="83" creationId="{A06AA6C4-821A-487D-A210-1AE2F2B37C06}"/>
          </ac:picMkLst>
        </pc:picChg>
        <pc:picChg chg="add mod">
          <ac:chgData name="Stephane KLEIN" userId="e080e1b6-eead-4614-8042-c61176d0ed28" providerId="ADAL" clId="{DFCF8691-F23A-4CCB-97CD-AD079A89B69C}" dt="2023-06-27T11:05:28.926" v="2302" actId="1036"/>
          <ac:picMkLst>
            <pc:docMk/>
            <pc:sldMk cId="3656385012" sldId="312"/>
            <ac:picMk id="85" creationId="{26E2D3B0-5535-4CFB-A5DF-798F09C961D6}"/>
          </ac:picMkLst>
        </pc:picChg>
        <pc:picChg chg="add mod">
          <ac:chgData name="Stephane KLEIN" userId="e080e1b6-eead-4614-8042-c61176d0ed28" providerId="ADAL" clId="{DFCF8691-F23A-4CCB-97CD-AD079A89B69C}" dt="2023-06-22T12:06:44.349" v="1781" actId="1035"/>
          <ac:picMkLst>
            <pc:docMk/>
            <pc:sldMk cId="3656385012" sldId="312"/>
            <ac:picMk id="90" creationId="{052CD353-FEB7-42F6-8B5C-5718CCBC358C}"/>
          </ac:picMkLst>
        </pc:picChg>
        <pc:picChg chg="add mod">
          <ac:chgData name="Stephane KLEIN" userId="e080e1b6-eead-4614-8042-c61176d0ed28" providerId="ADAL" clId="{DFCF8691-F23A-4CCB-97CD-AD079A89B69C}" dt="2023-06-22T11:59:13.734" v="1645"/>
          <ac:picMkLst>
            <pc:docMk/>
            <pc:sldMk cId="3656385012" sldId="312"/>
            <ac:picMk id="95" creationId="{3C12D583-79C7-4023-878F-2ABC698E5CFE}"/>
          </ac:picMkLst>
        </pc:picChg>
      </pc:sldChg>
      <pc:sldChg chg="addSp delSp modSp add mod delAnim modAnim">
        <pc:chgData name="Stephane KLEIN" userId="e080e1b6-eead-4614-8042-c61176d0ed28" providerId="ADAL" clId="{DFCF8691-F23A-4CCB-97CD-AD079A89B69C}" dt="2023-06-30T13:11:22.897" v="4026" actId="14861"/>
        <pc:sldMkLst>
          <pc:docMk/>
          <pc:sldMk cId="3313962166" sldId="313"/>
        </pc:sldMkLst>
        <pc:spChg chg="mod ord">
          <ac:chgData name="Stephane KLEIN" userId="e080e1b6-eead-4614-8042-c61176d0ed28" providerId="ADAL" clId="{DFCF8691-F23A-4CCB-97CD-AD079A89B69C}" dt="2023-06-27T13:12:03.182" v="2869" actId="20577"/>
          <ac:spMkLst>
            <pc:docMk/>
            <pc:sldMk cId="3313962166" sldId="313"/>
            <ac:spMk id="17" creationId="{CCE54EE5-AC20-9940-913F-3A4CE4B5F9B6}"/>
          </ac:spMkLst>
        </pc:spChg>
        <pc:grpChg chg="add mod">
          <ac:chgData name="Stephane KLEIN" userId="e080e1b6-eead-4614-8042-c61176d0ed28" providerId="ADAL" clId="{DFCF8691-F23A-4CCB-97CD-AD079A89B69C}" dt="2023-06-27T12:47:20.679" v="2786" actId="1036"/>
          <ac:grpSpMkLst>
            <pc:docMk/>
            <pc:sldMk cId="3313962166" sldId="313"/>
            <ac:grpSpMk id="14" creationId="{1DD897C6-4733-4864-8122-1A42C6B48541}"/>
          </ac:grpSpMkLst>
        </pc:grpChg>
        <pc:picChg chg="add del mod">
          <ac:chgData name="Stephane KLEIN" userId="e080e1b6-eead-4614-8042-c61176d0ed28" providerId="ADAL" clId="{DFCF8691-F23A-4CCB-97CD-AD079A89B69C}" dt="2023-06-27T11:41:49.355" v="2453" actId="478"/>
          <ac:picMkLst>
            <pc:docMk/>
            <pc:sldMk cId="3313962166" sldId="313"/>
            <ac:picMk id="5" creationId="{B89D37FB-DD35-4BA2-A209-FF9E0F66252E}"/>
          </ac:picMkLst>
        </pc:picChg>
        <pc:picChg chg="add del mod">
          <ac:chgData name="Stephane KLEIN" userId="e080e1b6-eead-4614-8042-c61176d0ed28" providerId="ADAL" clId="{DFCF8691-F23A-4CCB-97CD-AD079A89B69C}" dt="2023-06-27T12:55:19.486" v="2818" actId="478"/>
          <ac:picMkLst>
            <pc:docMk/>
            <pc:sldMk cId="3313962166" sldId="313"/>
            <ac:picMk id="5" creationId="{BD96F714-0765-4FD6-9F13-AF3DB03A13FD}"/>
          </ac:picMkLst>
        </pc:picChg>
        <pc:picChg chg="add mod">
          <ac:chgData name="Stephane KLEIN" userId="e080e1b6-eead-4614-8042-c61176d0ed28" providerId="ADAL" clId="{DFCF8691-F23A-4CCB-97CD-AD079A89B69C}" dt="2023-06-27T11:59:21.501" v="2634" actId="164"/>
          <ac:picMkLst>
            <pc:docMk/>
            <pc:sldMk cId="3313962166" sldId="313"/>
            <ac:picMk id="8" creationId="{293D41AD-EF22-4B2B-B795-32280E8BF5D4}"/>
          </ac:picMkLst>
        </pc:picChg>
        <pc:picChg chg="add del mod ord">
          <ac:chgData name="Stephane KLEIN" userId="e080e1b6-eead-4614-8042-c61176d0ed28" providerId="ADAL" clId="{DFCF8691-F23A-4CCB-97CD-AD079A89B69C}" dt="2023-06-27T12:55:56.490" v="2826" actId="478"/>
          <ac:picMkLst>
            <pc:docMk/>
            <pc:sldMk cId="3313962166" sldId="313"/>
            <ac:picMk id="9" creationId="{F2900B7B-7FB5-4884-AA13-23F034F02969}"/>
          </ac:picMkLst>
        </pc:picChg>
        <pc:picChg chg="add mod modCrop">
          <ac:chgData name="Stephane KLEIN" userId="e080e1b6-eead-4614-8042-c61176d0ed28" providerId="ADAL" clId="{DFCF8691-F23A-4CCB-97CD-AD079A89B69C}" dt="2023-06-27T11:59:21.501" v="2634" actId="164"/>
          <ac:picMkLst>
            <pc:docMk/>
            <pc:sldMk cId="3313962166" sldId="313"/>
            <ac:picMk id="12" creationId="{88E08590-1C38-4BDF-85C3-A4FE56A2B0C1}"/>
          </ac:picMkLst>
        </pc:picChg>
        <pc:picChg chg="mod">
          <ac:chgData name="Stephane KLEIN" userId="e080e1b6-eead-4614-8042-c61176d0ed28" providerId="ADAL" clId="{DFCF8691-F23A-4CCB-97CD-AD079A89B69C}" dt="2023-06-27T13:16:51.033" v="2888" actId="1076"/>
          <ac:picMkLst>
            <pc:docMk/>
            <pc:sldMk cId="3313962166" sldId="313"/>
            <ac:picMk id="13" creationId="{C0623B9C-8EB7-49EC-9823-05F6D5F55985}"/>
          </ac:picMkLst>
        </pc:picChg>
        <pc:picChg chg="add mod">
          <ac:chgData name="Stephane KLEIN" userId="e080e1b6-eead-4614-8042-c61176d0ed28" providerId="ADAL" clId="{DFCF8691-F23A-4CCB-97CD-AD079A89B69C}" dt="2023-06-27T11:59:21.501" v="2634" actId="164"/>
          <ac:picMkLst>
            <pc:docMk/>
            <pc:sldMk cId="3313962166" sldId="313"/>
            <ac:picMk id="15" creationId="{F5723067-F49F-4EEE-BA99-E1B21D20E814}"/>
          </ac:picMkLst>
        </pc:picChg>
        <pc:picChg chg="add mod">
          <ac:chgData name="Stephane KLEIN" userId="e080e1b6-eead-4614-8042-c61176d0ed28" providerId="ADAL" clId="{DFCF8691-F23A-4CCB-97CD-AD079A89B69C}" dt="2023-06-27T12:57:52.458" v="2847" actId="1076"/>
          <ac:picMkLst>
            <pc:docMk/>
            <pc:sldMk cId="3313962166" sldId="313"/>
            <ac:picMk id="16" creationId="{0F88330F-E14F-4A2F-9E35-16AB94C0BCA9}"/>
          </ac:picMkLst>
        </pc:picChg>
        <pc:picChg chg="add mod ord">
          <ac:chgData name="Stephane KLEIN" userId="e080e1b6-eead-4614-8042-c61176d0ed28" providerId="ADAL" clId="{DFCF8691-F23A-4CCB-97CD-AD079A89B69C}" dt="2023-06-27T13:11:00.344" v="2865" actId="170"/>
          <ac:picMkLst>
            <pc:docMk/>
            <pc:sldMk cId="3313962166" sldId="313"/>
            <ac:picMk id="18" creationId="{A8B8DC1F-301F-4936-B71A-D0B066E207EE}"/>
          </ac:picMkLst>
        </pc:picChg>
        <pc:picChg chg="add mod ord">
          <ac:chgData name="Stephane KLEIN" userId="e080e1b6-eead-4614-8042-c61176d0ed28" providerId="ADAL" clId="{DFCF8691-F23A-4CCB-97CD-AD079A89B69C}" dt="2023-06-27T13:12:15.499" v="2871" actId="167"/>
          <ac:picMkLst>
            <pc:docMk/>
            <pc:sldMk cId="3313962166" sldId="313"/>
            <ac:picMk id="19" creationId="{68866970-3C86-4ADC-82E4-E5740B8A8EEB}"/>
          </ac:picMkLst>
        </pc:picChg>
        <pc:picChg chg="add mod ord">
          <ac:chgData name="Stephane KLEIN" userId="e080e1b6-eead-4614-8042-c61176d0ed28" providerId="ADAL" clId="{DFCF8691-F23A-4CCB-97CD-AD079A89B69C}" dt="2023-06-27T13:15:27.989" v="2884" actId="167"/>
          <ac:picMkLst>
            <pc:docMk/>
            <pc:sldMk cId="3313962166" sldId="313"/>
            <ac:picMk id="20" creationId="{DDC4E422-5349-4B6F-ACC8-BD692A806FAF}"/>
          </ac:picMkLst>
        </pc:picChg>
        <pc:picChg chg="add del mod">
          <ac:chgData name="Stephane KLEIN" userId="e080e1b6-eead-4614-8042-c61176d0ed28" providerId="ADAL" clId="{DFCF8691-F23A-4CCB-97CD-AD079A89B69C}" dt="2023-06-30T13:05:25.611" v="3992" actId="478"/>
          <ac:picMkLst>
            <pc:docMk/>
            <pc:sldMk cId="3313962166" sldId="313"/>
            <ac:picMk id="21" creationId="{DA74579D-C945-47AB-890C-3DC39345684D}"/>
          </ac:picMkLst>
        </pc:picChg>
        <pc:picChg chg="add del mod">
          <ac:chgData name="Stephane KLEIN" userId="e080e1b6-eead-4614-8042-c61176d0ed28" providerId="ADAL" clId="{DFCF8691-F23A-4CCB-97CD-AD079A89B69C}" dt="2023-06-30T13:08:59.002" v="4008" actId="478"/>
          <ac:picMkLst>
            <pc:docMk/>
            <pc:sldMk cId="3313962166" sldId="313"/>
            <ac:picMk id="22" creationId="{9F545C58-34D8-4553-8536-645556599446}"/>
          </ac:picMkLst>
        </pc:picChg>
        <pc:picChg chg="add mod">
          <ac:chgData name="Stephane KLEIN" userId="e080e1b6-eead-4614-8042-c61176d0ed28" providerId="ADAL" clId="{DFCF8691-F23A-4CCB-97CD-AD079A89B69C}" dt="2023-06-30T13:11:22.897" v="4026" actId="14861"/>
          <ac:picMkLst>
            <pc:docMk/>
            <pc:sldMk cId="3313962166" sldId="313"/>
            <ac:picMk id="23" creationId="{17BCFF1D-F7E2-4F65-8D7C-54B1D752F322}"/>
          </ac:picMkLst>
        </pc:picChg>
        <pc:cxnChg chg="add mod">
          <ac:chgData name="Stephane KLEIN" userId="e080e1b6-eead-4614-8042-c61176d0ed28" providerId="ADAL" clId="{DFCF8691-F23A-4CCB-97CD-AD079A89B69C}" dt="2023-06-27T12:47:14.733" v="2751" actId="1036"/>
          <ac:cxnSpMkLst>
            <pc:docMk/>
            <pc:sldMk cId="3313962166" sldId="313"/>
            <ac:cxnSpMk id="10" creationId="{47457ED0-2474-4070-9CD7-3377C32783AC}"/>
          </ac:cxnSpMkLst>
        </pc:cxnChg>
      </pc:sldChg>
      <pc:sldChg chg="delSp add del mod ord">
        <pc:chgData name="Stephane KLEIN" userId="e080e1b6-eead-4614-8042-c61176d0ed28" providerId="ADAL" clId="{DFCF8691-F23A-4CCB-97CD-AD079A89B69C}" dt="2023-06-27T13:35:51.912" v="3184" actId="2696"/>
        <pc:sldMkLst>
          <pc:docMk/>
          <pc:sldMk cId="1108406862" sldId="314"/>
        </pc:sldMkLst>
        <pc:spChg chg="del">
          <ac:chgData name="Stephane KLEIN" userId="e080e1b6-eead-4614-8042-c61176d0ed28" providerId="ADAL" clId="{DFCF8691-F23A-4CCB-97CD-AD079A89B69C}" dt="2023-06-27T13:20:09.304" v="2925" actId="478"/>
          <ac:spMkLst>
            <pc:docMk/>
            <pc:sldMk cId="1108406862" sldId="314"/>
            <ac:spMk id="11" creationId="{62944206-BEA9-47C4-B2F6-E4325C300503}"/>
          </ac:spMkLst>
        </pc:spChg>
        <pc:spChg chg="del">
          <ac:chgData name="Stephane KLEIN" userId="e080e1b6-eead-4614-8042-c61176d0ed28" providerId="ADAL" clId="{DFCF8691-F23A-4CCB-97CD-AD079A89B69C}" dt="2023-06-27T13:20:09.304" v="2925" actId="478"/>
          <ac:spMkLst>
            <pc:docMk/>
            <pc:sldMk cId="1108406862" sldId="314"/>
            <ac:spMk id="17" creationId="{558F5EE5-30CD-4386-982B-AA6FDF12030A}"/>
          </ac:spMkLst>
        </pc:spChg>
        <pc:grpChg chg="del">
          <ac:chgData name="Stephane KLEIN" userId="e080e1b6-eead-4614-8042-c61176d0ed28" providerId="ADAL" clId="{DFCF8691-F23A-4CCB-97CD-AD079A89B69C}" dt="2023-06-27T13:20:09.304" v="2925" actId="478"/>
          <ac:grpSpMkLst>
            <pc:docMk/>
            <pc:sldMk cId="1108406862" sldId="314"/>
            <ac:grpSpMk id="2" creationId="{BB1FE64C-33EB-497A-B184-893BAF2DA083}"/>
          </ac:grpSpMkLst>
        </pc:grpChg>
      </pc:sldChg>
      <pc:sldChg chg="add del setBg">
        <pc:chgData name="Stephane KLEIN" userId="e080e1b6-eead-4614-8042-c61176d0ed28" providerId="ADAL" clId="{DFCF8691-F23A-4CCB-97CD-AD079A89B69C}" dt="2023-06-27T13:36:09.986" v="3186"/>
        <pc:sldMkLst>
          <pc:docMk/>
          <pc:sldMk cId="2834966503" sldId="314"/>
        </pc:sldMkLst>
      </pc:sldChg>
      <pc:sldChg chg="modSp add mod ord">
        <pc:chgData name="Stephane KLEIN" userId="e080e1b6-eead-4614-8042-c61176d0ed28" providerId="ADAL" clId="{DFCF8691-F23A-4CCB-97CD-AD079A89B69C}" dt="2023-06-27T13:36:44.770" v="3228" actId="20577"/>
        <pc:sldMkLst>
          <pc:docMk/>
          <pc:sldMk cId="4032228531" sldId="314"/>
        </pc:sldMkLst>
        <pc:spChg chg="mod">
          <ac:chgData name="Stephane KLEIN" userId="e080e1b6-eead-4614-8042-c61176d0ed28" providerId="ADAL" clId="{DFCF8691-F23A-4CCB-97CD-AD079A89B69C}" dt="2023-06-27T13:36:44.770" v="3228" actId="20577"/>
          <ac:spMkLst>
            <pc:docMk/>
            <pc:sldMk cId="4032228531" sldId="314"/>
            <ac:spMk id="6" creationId="{5C52538C-8115-7E8C-FE3B-D76EDED48E71}"/>
          </ac:spMkLst>
        </pc:spChg>
      </pc:sldChg>
      <pc:sldChg chg="add del">
        <pc:chgData name="Stephane KLEIN" userId="e080e1b6-eead-4614-8042-c61176d0ed28" providerId="ADAL" clId="{DFCF8691-F23A-4CCB-97CD-AD079A89B69C}" dt="2023-06-27T13:35:51.912" v="3184" actId="2696"/>
        <pc:sldMkLst>
          <pc:docMk/>
          <pc:sldMk cId="1210802825" sldId="315"/>
        </pc:sldMkLst>
      </pc:sldChg>
      <pc:sldChg chg="addSp delSp modSp add mod ord modAnim modNotesTx">
        <pc:chgData name="Stephane KLEIN" userId="e080e1b6-eead-4614-8042-c61176d0ed28" providerId="ADAL" clId="{DFCF8691-F23A-4CCB-97CD-AD079A89B69C}" dt="2023-06-28T06:56:33.475" v="3983" actId="478"/>
        <pc:sldMkLst>
          <pc:docMk/>
          <pc:sldMk cId="1547282715" sldId="315"/>
        </pc:sldMkLst>
        <pc:spChg chg="del">
          <ac:chgData name="Stephane KLEIN" userId="e080e1b6-eead-4614-8042-c61176d0ed28" providerId="ADAL" clId="{DFCF8691-F23A-4CCB-97CD-AD079A89B69C}" dt="2023-06-27T13:59:48.602" v="3540" actId="478"/>
          <ac:spMkLst>
            <pc:docMk/>
            <pc:sldMk cId="1547282715" sldId="315"/>
            <ac:spMk id="4" creationId="{D3E57217-E7C2-961D-7089-C5CFC5B81847}"/>
          </ac:spMkLst>
        </pc:spChg>
        <pc:spChg chg="mod">
          <ac:chgData name="Stephane KLEIN" userId="e080e1b6-eead-4614-8042-c61176d0ed28" providerId="ADAL" clId="{DFCF8691-F23A-4CCB-97CD-AD079A89B69C}" dt="2023-06-27T14:00:17.650" v="3571" actId="553"/>
          <ac:spMkLst>
            <pc:docMk/>
            <pc:sldMk cId="1547282715" sldId="315"/>
            <ac:spMk id="26" creationId="{DA999097-6F0C-4614-8473-55C4E58A3DF8}"/>
          </ac:spMkLst>
        </pc:spChg>
        <pc:spChg chg="mod">
          <ac:chgData name="Stephane KLEIN" userId="e080e1b6-eead-4614-8042-c61176d0ed28" providerId="ADAL" clId="{DFCF8691-F23A-4CCB-97CD-AD079A89B69C}" dt="2023-06-27T14:00:11.934" v="3570" actId="553"/>
          <ac:spMkLst>
            <pc:docMk/>
            <pc:sldMk cId="1547282715" sldId="315"/>
            <ac:spMk id="28" creationId="{C862AEBE-0F16-40A2-9C7E-8C9C19FB35DD}"/>
          </ac:spMkLst>
        </pc:spChg>
        <pc:spChg chg="add mod">
          <ac:chgData name="Stephane KLEIN" userId="e080e1b6-eead-4614-8042-c61176d0ed28" providerId="ADAL" clId="{DFCF8691-F23A-4CCB-97CD-AD079A89B69C}" dt="2023-06-27T14:00:11.934" v="3570" actId="553"/>
          <ac:spMkLst>
            <pc:docMk/>
            <pc:sldMk cId="1547282715" sldId="315"/>
            <ac:spMk id="31" creationId="{68DA273E-F06A-4C9F-B0DB-3DE50D60ECF4}"/>
          </ac:spMkLst>
        </pc:spChg>
        <pc:spChg chg="add mod">
          <ac:chgData name="Stephane KLEIN" userId="e080e1b6-eead-4614-8042-c61176d0ed28" providerId="ADAL" clId="{DFCF8691-F23A-4CCB-97CD-AD079A89B69C}" dt="2023-06-27T14:00:17.650" v="3571" actId="553"/>
          <ac:spMkLst>
            <pc:docMk/>
            <pc:sldMk cId="1547282715" sldId="315"/>
            <ac:spMk id="32" creationId="{0B15A3DD-28E9-4BDF-8F71-64633F6D7A04}"/>
          </ac:spMkLst>
        </pc:spChg>
        <pc:spChg chg="add del">
          <ac:chgData name="Stephane KLEIN" userId="e080e1b6-eead-4614-8042-c61176d0ed28" providerId="ADAL" clId="{DFCF8691-F23A-4CCB-97CD-AD079A89B69C}" dt="2023-06-27T13:53:35.446" v="3524" actId="11529"/>
          <ac:spMkLst>
            <pc:docMk/>
            <pc:sldMk cId="1547282715" sldId="315"/>
            <ac:spMk id="33" creationId="{17403C37-80C5-46BB-990A-786A95C6E1BB}"/>
          </ac:spMkLst>
        </pc:spChg>
        <pc:spChg chg="add del">
          <ac:chgData name="Stephane KLEIN" userId="e080e1b6-eead-4614-8042-c61176d0ed28" providerId="ADAL" clId="{DFCF8691-F23A-4CCB-97CD-AD079A89B69C}" dt="2023-06-27T13:53:51.967" v="3526" actId="11529"/>
          <ac:spMkLst>
            <pc:docMk/>
            <pc:sldMk cId="1547282715" sldId="315"/>
            <ac:spMk id="34" creationId="{99D2B6BE-55AA-45FA-9D4D-67E6C757E68F}"/>
          </ac:spMkLst>
        </pc:spChg>
        <pc:spChg chg="add del mod">
          <ac:chgData name="Stephane KLEIN" userId="e080e1b6-eead-4614-8042-c61176d0ed28" providerId="ADAL" clId="{DFCF8691-F23A-4CCB-97CD-AD079A89B69C}" dt="2023-06-27T13:59:39.828" v="3537" actId="478"/>
          <ac:spMkLst>
            <pc:docMk/>
            <pc:sldMk cId="1547282715" sldId="315"/>
            <ac:spMk id="35" creationId="{91358200-C179-4963-81F9-A8B8002E46BE}"/>
          </ac:spMkLst>
        </pc:spChg>
        <pc:spChg chg="add mod">
          <ac:chgData name="Stephane KLEIN" userId="e080e1b6-eead-4614-8042-c61176d0ed28" providerId="ADAL" clId="{DFCF8691-F23A-4CCB-97CD-AD079A89B69C}" dt="2023-06-27T14:00:57.541" v="3575" actId="208"/>
          <ac:spMkLst>
            <pc:docMk/>
            <pc:sldMk cId="1547282715" sldId="315"/>
            <ac:spMk id="38" creationId="{81928325-BE0A-4BC5-95AB-63A46F64D707}"/>
          </ac:spMkLst>
        </pc:spChg>
        <pc:spChg chg="add mod">
          <ac:chgData name="Stephane KLEIN" userId="e080e1b6-eead-4614-8042-c61176d0ed28" providerId="ADAL" clId="{DFCF8691-F23A-4CCB-97CD-AD079A89B69C}" dt="2023-06-27T14:01:38.767" v="3616" actId="1037"/>
          <ac:spMkLst>
            <pc:docMk/>
            <pc:sldMk cId="1547282715" sldId="315"/>
            <ac:spMk id="39" creationId="{7BA531CB-34D1-4E9B-A656-1C4F02B692DB}"/>
          </ac:spMkLst>
        </pc:spChg>
        <pc:spChg chg="add mod">
          <ac:chgData name="Stephane KLEIN" userId="e080e1b6-eead-4614-8042-c61176d0ed28" providerId="ADAL" clId="{DFCF8691-F23A-4CCB-97CD-AD079A89B69C}" dt="2023-06-27T14:01:35.097" v="3612" actId="14100"/>
          <ac:spMkLst>
            <pc:docMk/>
            <pc:sldMk cId="1547282715" sldId="315"/>
            <ac:spMk id="40" creationId="{1BF11828-72A9-4BA9-8A26-63075D72D67D}"/>
          </ac:spMkLst>
        </pc:spChg>
        <pc:spChg chg="add mod">
          <ac:chgData name="Stephane KLEIN" userId="e080e1b6-eead-4614-8042-c61176d0ed28" providerId="ADAL" clId="{DFCF8691-F23A-4CCB-97CD-AD079A89B69C}" dt="2023-06-27T14:03:14.926" v="3722" actId="1035"/>
          <ac:spMkLst>
            <pc:docMk/>
            <pc:sldMk cId="1547282715" sldId="315"/>
            <ac:spMk id="41" creationId="{4B7575D5-40B4-43F1-B961-4CCFCE4B0C91}"/>
          </ac:spMkLst>
        </pc:spChg>
        <pc:spChg chg="add mod">
          <ac:chgData name="Stephane KLEIN" userId="e080e1b6-eead-4614-8042-c61176d0ed28" providerId="ADAL" clId="{DFCF8691-F23A-4CCB-97CD-AD079A89B69C}" dt="2023-06-27T14:03:14.926" v="3722" actId="1035"/>
          <ac:spMkLst>
            <pc:docMk/>
            <pc:sldMk cId="1547282715" sldId="315"/>
            <ac:spMk id="42" creationId="{D0CC5E8B-416F-469B-B88C-BBDECB6B706B}"/>
          </ac:spMkLst>
        </pc:spChg>
        <pc:spChg chg="add mod">
          <ac:chgData name="Stephane KLEIN" userId="e080e1b6-eead-4614-8042-c61176d0ed28" providerId="ADAL" clId="{DFCF8691-F23A-4CCB-97CD-AD079A89B69C}" dt="2023-06-27T14:02:56.991" v="3703" actId="1076"/>
          <ac:spMkLst>
            <pc:docMk/>
            <pc:sldMk cId="1547282715" sldId="315"/>
            <ac:spMk id="43" creationId="{EB6D7814-F8F6-4C8D-B5B8-8D6373C5E6C2}"/>
          </ac:spMkLst>
        </pc:spChg>
        <pc:spChg chg="add mod">
          <ac:chgData name="Stephane KLEIN" userId="e080e1b6-eead-4614-8042-c61176d0ed28" providerId="ADAL" clId="{DFCF8691-F23A-4CCB-97CD-AD079A89B69C}" dt="2023-06-27T14:03:00.276" v="3709" actId="20577"/>
          <ac:spMkLst>
            <pc:docMk/>
            <pc:sldMk cId="1547282715" sldId="315"/>
            <ac:spMk id="44" creationId="{71B7C4B2-F1FF-4279-990F-12DA66C4AD08}"/>
          </ac:spMkLst>
        </pc:spChg>
        <pc:grpChg chg="del">
          <ac:chgData name="Stephane KLEIN" userId="e080e1b6-eead-4614-8042-c61176d0ed28" providerId="ADAL" clId="{DFCF8691-F23A-4CCB-97CD-AD079A89B69C}" dt="2023-06-27T13:48:14.036" v="3432" actId="478"/>
          <ac:grpSpMkLst>
            <pc:docMk/>
            <pc:sldMk cId="1547282715" sldId="315"/>
            <ac:grpSpMk id="6" creationId="{5F36C081-7072-456B-9B3D-5A9D1DAB0F9B}"/>
          </ac:grpSpMkLst>
        </pc:grpChg>
        <pc:picChg chg="add del mod">
          <ac:chgData name="Stephane KLEIN" userId="e080e1b6-eead-4614-8042-c61176d0ed28" providerId="ADAL" clId="{DFCF8691-F23A-4CCB-97CD-AD079A89B69C}" dt="2023-06-27T13:49:10.874" v="3438" actId="478"/>
          <ac:picMkLst>
            <pc:docMk/>
            <pc:sldMk cId="1547282715" sldId="315"/>
            <ac:picMk id="8" creationId="{D55CCCAF-B355-4D03-818F-C5CF54107B87}"/>
          </ac:picMkLst>
        </pc:picChg>
        <pc:picChg chg="add del">
          <ac:chgData name="Stephane KLEIN" userId="e080e1b6-eead-4614-8042-c61176d0ed28" providerId="ADAL" clId="{DFCF8691-F23A-4CCB-97CD-AD079A89B69C}" dt="2023-06-27T13:49:13.768" v="3440" actId="22"/>
          <ac:picMkLst>
            <pc:docMk/>
            <pc:sldMk cId="1547282715" sldId="315"/>
            <ac:picMk id="17" creationId="{1E87B588-3859-4474-9EAF-76945AFF5E92}"/>
          </ac:picMkLst>
        </pc:picChg>
        <pc:picChg chg="add del mod">
          <ac:chgData name="Stephane KLEIN" userId="e080e1b6-eead-4614-8042-c61176d0ed28" providerId="ADAL" clId="{DFCF8691-F23A-4CCB-97CD-AD079A89B69C}" dt="2023-06-27T13:50:10.102" v="3448" actId="478"/>
          <ac:picMkLst>
            <pc:docMk/>
            <pc:sldMk cId="1547282715" sldId="315"/>
            <ac:picMk id="27" creationId="{1B532E58-F325-4143-A31D-1FA597A3F030}"/>
          </ac:picMkLst>
        </pc:picChg>
        <pc:picChg chg="add del mod">
          <ac:chgData name="Stephane KLEIN" userId="e080e1b6-eead-4614-8042-c61176d0ed28" providerId="ADAL" clId="{DFCF8691-F23A-4CCB-97CD-AD079A89B69C}" dt="2023-06-27T13:59:41.438" v="3538" actId="478"/>
          <ac:picMkLst>
            <pc:docMk/>
            <pc:sldMk cId="1547282715" sldId="315"/>
            <ac:picMk id="30" creationId="{82BD89DD-2247-4F16-B2B4-D43519A5CBA7}"/>
          </ac:picMkLst>
        </pc:picChg>
        <pc:picChg chg="add mod ord">
          <ac:chgData name="Stephane KLEIN" userId="e080e1b6-eead-4614-8042-c61176d0ed28" providerId="ADAL" clId="{DFCF8691-F23A-4CCB-97CD-AD079A89B69C}" dt="2023-06-27T14:52:50.049" v="3981" actId="166"/>
          <ac:picMkLst>
            <pc:docMk/>
            <pc:sldMk cId="1547282715" sldId="315"/>
            <ac:picMk id="37" creationId="{CCA0F5C7-6C3F-4D3A-82D1-387AF5570934}"/>
          </ac:picMkLst>
        </pc:picChg>
        <pc:picChg chg="add mod">
          <ac:chgData name="Stephane KLEIN" userId="e080e1b6-eead-4614-8042-c61176d0ed28" providerId="ADAL" clId="{DFCF8691-F23A-4CCB-97CD-AD079A89B69C}" dt="2023-06-27T14:52:35.049" v="3978"/>
          <ac:picMkLst>
            <pc:docMk/>
            <pc:sldMk cId="1547282715" sldId="315"/>
            <ac:picMk id="48" creationId="{61FB7D76-DF30-4757-84B2-4EF43619C6B7}"/>
          </ac:picMkLst>
        </pc:picChg>
        <pc:picChg chg="add del mod">
          <ac:chgData name="Stephane KLEIN" userId="e080e1b6-eead-4614-8042-c61176d0ed28" providerId="ADAL" clId="{DFCF8691-F23A-4CCB-97CD-AD079A89B69C}" dt="2023-06-28T06:56:33.475" v="3983" actId="478"/>
          <ac:picMkLst>
            <pc:docMk/>
            <pc:sldMk cId="1547282715" sldId="315"/>
            <ac:picMk id="49" creationId="{ADFED531-2304-4A79-A727-D66C94A33FF0}"/>
          </ac:picMkLst>
        </pc:picChg>
        <pc:cxnChg chg="add mod">
          <ac:chgData name="Stephane KLEIN" userId="e080e1b6-eead-4614-8042-c61176d0ed28" providerId="ADAL" clId="{DFCF8691-F23A-4CCB-97CD-AD079A89B69C}" dt="2023-06-27T14:03:59.209" v="3728" actId="1582"/>
          <ac:cxnSpMkLst>
            <pc:docMk/>
            <pc:sldMk cId="1547282715" sldId="315"/>
            <ac:cxnSpMk id="46" creationId="{CE95C31C-2CCA-4EB4-A28A-7728A6D7EB07}"/>
          </ac:cxnSpMkLst>
        </pc:cxnChg>
      </pc:sldChg>
      <pc:sldChg chg="addSp delSp modSp add mod ord modNotesTx">
        <pc:chgData name="Stephane KLEIN" userId="e080e1b6-eead-4614-8042-c61176d0ed28" providerId="ADAL" clId="{DFCF8691-F23A-4CCB-97CD-AD079A89B69C}" dt="2023-06-27T14:18:14.415" v="3973" actId="1076"/>
        <pc:sldMkLst>
          <pc:docMk/>
          <pc:sldMk cId="4050167982" sldId="316"/>
        </pc:sldMkLst>
        <pc:spChg chg="del">
          <ac:chgData name="Stephane KLEIN" userId="e080e1b6-eead-4614-8042-c61176d0ed28" providerId="ADAL" clId="{DFCF8691-F23A-4CCB-97CD-AD079A89B69C}" dt="2023-06-27T14:04:48.688" v="3733" actId="478"/>
          <ac:spMkLst>
            <pc:docMk/>
            <pc:sldMk cId="4050167982" sldId="316"/>
            <ac:spMk id="5" creationId="{DFE5F2FB-FD88-4DE4-97BC-F8784B391086}"/>
          </ac:spMkLst>
        </pc:spChg>
        <pc:spChg chg="del">
          <ac:chgData name="Stephane KLEIN" userId="e080e1b6-eead-4614-8042-c61176d0ed28" providerId="ADAL" clId="{DFCF8691-F23A-4CCB-97CD-AD079A89B69C}" dt="2023-06-27T14:04:48.688" v="3733" actId="478"/>
          <ac:spMkLst>
            <pc:docMk/>
            <pc:sldMk cId="4050167982" sldId="316"/>
            <ac:spMk id="17" creationId="{558F5EE5-30CD-4386-982B-AA6FDF12030A}"/>
          </ac:spMkLst>
        </pc:spChg>
        <pc:spChg chg="del">
          <ac:chgData name="Stephane KLEIN" userId="e080e1b6-eead-4614-8042-c61176d0ed28" providerId="ADAL" clId="{DFCF8691-F23A-4CCB-97CD-AD079A89B69C}" dt="2023-06-27T14:04:48.688" v="3733" actId="478"/>
          <ac:spMkLst>
            <pc:docMk/>
            <pc:sldMk cId="4050167982" sldId="316"/>
            <ac:spMk id="20" creationId="{1801AAED-D404-4E82-B425-7D3491FB19C7}"/>
          </ac:spMkLst>
        </pc:spChg>
        <pc:spChg chg="add mod">
          <ac:chgData name="Stephane KLEIN" userId="e080e1b6-eead-4614-8042-c61176d0ed28" providerId="ADAL" clId="{DFCF8691-F23A-4CCB-97CD-AD079A89B69C}" dt="2023-06-27T14:16:39.691" v="3966" actId="255"/>
          <ac:spMkLst>
            <pc:docMk/>
            <pc:sldMk cId="4050167982" sldId="316"/>
            <ac:spMk id="133" creationId="{59C59B1A-A42D-42F2-B03B-522CB1F5FBA4}"/>
          </ac:spMkLst>
        </pc:spChg>
        <pc:spChg chg="add mod">
          <ac:chgData name="Stephane KLEIN" userId="e080e1b6-eead-4614-8042-c61176d0ed28" providerId="ADAL" clId="{DFCF8691-F23A-4CCB-97CD-AD079A89B69C}" dt="2023-06-27T14:16:19.297" v="3964" actId="1035"/>
          <ac:spMkLst>
            <pc:docMk/>
            <pc:sldMk cId="4050167982" sldId="316"/>
            <ac:spMk id="134" creationId="{072138D6-7C81-457D-8582-A32C8F0A82D0}"/>
          </ac:spMkLst>
        </pc:spChg>
        <pc:spChg chg="add mod">
          <ac:chgData name="Stephane KLEIN" userId="e080e1b6-eead-4614-8042-c61176d0ed28" providerId="ADAL" clId="{DFCF8691-F23A-4CCB-97CD-AD079A89B69C}" dt="2023-06-27T14:16:19.297" v="3964" actId="1035"/>
          <ac:spMkLst>
            <pc:docMk/>
            <pc:sldMk cId="4050167982" sldId="316"/>
            <ac:spMk id="135" creationId="{B2D27794-3821-43BF-B1D1-724D6305A155}"/>
          </ac:spMkLst>
        </pc:spChg>
        <pc:spChg chg="add del mod">
          <ac:chgData name="Stephane KLEIN" userId="e080e1b6-eead-4614-8042-c61176d0ed28" providerId="ADAL" clId="{DFCF8691-F23A-4CCB-97CD-AD079A89B69C}" dt="2023-06-27T14:11:44.975" v="3806" actId="478"/>
          <ac:spMkLst>
            <pc:docMk/>
            <pc:sldMk cId="4050167982" sldId="316"/>
            <ac:spMk id="137" creationId="{5EA0ACCA-644D-4015-AEAB-E7F74853F392}"/>
          </ac:spMkLst>
        </pc:spChg>
        <pc:spChg chg="add del mod">
          <ac:chgData name="Stephane KLEIN" userId="e080e1b6-eead-4614-8042-c61176d0ed28" providerId="ADAL" clId="{DFCF8691-F23A-4CCB-97CD-AD079A89B69C}" dt="2023-06-27T14:11:44.975" v="3806" actId="478"/>
          <ac:spMkLst>
            <pc:docMk/>
            <pc:sldMk cId="4050167982" sldId="316"/>
            <ac:spMk id="138" creationId="{35B37BC1-8245-4BB6-A4D8-A0E2A0AA6CE5}"/>
          </ac:spMkLst>
        </pc:spChg>
        <pc:spChg chg="add del mod">
          <ac:chgData name="Stephane KLEIN" userId="e080e1b6-eead-4614-8042-c61176d0ed28" providerId="ADAL" clId="{DFCF8691-F23A-4CCB-97CD-AD079A89B69C}" dt="2023-06-27T14:11:44.975" v="3806" actId="478"/>
          <ac:spMkLst>
            <pc:docMk/>
            <pc:sldMk cId="4050167982" sldId="316"/>
            <ac:spMk id="140" creationId="{BF683ADF-9D99-46D2-9F70-269C11A32C45}"/>
          </ac:spMkLst>
        </pc:spChg>
        <pc:spChg chg="add del mod">
          <ac:chgData name="Stephane KLEIN" userId="e080e1b6-eead-4614-8042-c61176d0ed28" providerId="ADAL" clId="{DFCF8691-F23A-4CCB-97CD-AD079A89B69C}" dt="2023-06-27T14:11:44.975" v="3806" actId="478"/>
          <ac:spMkLst>
            <pc:docMk/>
            <pc:sldMk cId="4050167982" sldId="316"/>
            <ac:spMk id="143" creationId="{27AD2473-4654-467B-9C1A-B3783E10D22E}"/>
          </ac:spMkLst>
        </pc:spChg>
        <pc:spChg chg="add mod">
          <ac:chgData name="Stephane KLEIN" userId="e080e1b6-eead-4614-8042-c61176d0ed28" providerId="ADAL" clId="{DFCF8691-F23A-4CCB-97CD-AD079A89B69C}" dt="2023-06-27T14:11:33.894" v="3804" actId="164"/>
          <ac:spMkLst>
            <pc:docMk/>
            <pc:sldMk cId="4050167982" sldId="316"/>
            <ac:spMk id="145" creationId="{7DAC232F-96F5-4723-A5A8-276A8CD28B05}"/>
          </ac:spMkLst>
        </pc:spChg>
        <pc:spChg chg="add mod">
          <ac:chgData name="Stephane KLEIN" userId="e080e1b6-eead-4614-8042-c61176d0ed28" providerId="ADAL" clId="{DFCF8691-F23A-4CCB-97CD-AD079A89B69C}" dt="2023-06-27T14:11:33.894" v="3804" actId="164"/>
          <ac:spMkLst>
            <pc:docMk/>
            <pc:sldMk cId="4050167982" sldId="316"/>
            <ac:spMk id="146" creationId="{49F880CA-FEC4-4570-A649-F53ACDB86BC9}"/>
          </ac:spMkLst>
        </pc:spChg>
        <pc:spChg chg="add mod">
          <ac:chgData name="Stephane KLEIN" userId="e080e1b6-eead-4614-8042-c61176d0ed28" providerId="ADAL" clId="{DFCF8691-F23A-4CCB-97CD-AD079A89B69C}" dt="2023-06-27T14:11:33.894" v="3804" actId="164"/>
          <ac:spMkLst>
            <pc:docMk/>
            <pc:sldMk cId="4050167982" sldId="316"/>
            <ac:spMk id="149" creationId="{6BF4F99B-96B4-456C-A117-5ACCCACD5DCD}"/>
          </ac:spMkLst>
        </pc:spChg>
        <pc:spChg chg="add mod">
          <ac:chgData name="Stephane KLEIN" userId="e080e1b6-eead-4614-8042-c61176d0ed28" providerId="ADAL" clId="{DFCF8691-F23A-4CCB-97CD-AD079A89B69C}" dt="2023-06-27T14:11:33.894" v="3804" actId="164"/>
          <ac:spMkLst>
            <pc:docMk/>
            <pc:sldMk cId="4050167982" sldId="316"/>
            <ac:spMk id="152" creationId="{6AF448C5-7209-474D-983E-D05D5C9D0DEA}"/>
          </ac:spMkLst>
        </pc:spChg>
        <pc:spChg chg="add mod">
          <ac:chgData name="Stephane KLEIN" userId="e080e1b6-eead-4614-8042-c61176d0ed28" providerId="ADAL" clId="{DFCF8691-F23A-4CCB-97CD-AD079A89B69C}" dt="2023-06-27T14:14:22.515" v="3894" actId="1035"/>
          <ac:spMkLst>
            <pc:docMk/>
            <pc:sldMk cId="4050167982" sldId="316"/>
            <ac:spMk id="154" creationId="{5D484905-1808-4493-AB91-4AA6432C6421}"/>
          </ac:spMkLst>
        </pc:spChg>
        <pc:spChg chg="add mod">
          <ac:chgData name="Stephane KLEIN" userId="e080e1b6-eead-4614-8042-c61176d0ed28" providerId="ADAL" clId="{DFCF8691-F23A-4CCB-97CD-AD079A89B69C}" dt="2023-06-27T14:14:22.515" v="3894" actId="1035"/>
          <ac:spMkLst>
            <pc:docMk/>
            <pc:sldMk cId="4050167982" sldId="316"/>
            <ac:spMk id="155" creationId="{6FCE95D2-B5F6-402C-8A54-6C1FAD31F2C0}"/>
          </ac:spMkLst>
        </pc:spChg>
        <pc:spChg chg="add del mod">
          <ac:chgData name="Stephane KLEIN" userId="e080e1b6-eead-4614-8042-c61176d0ed28" providerId="ADAL" clId="{DFCF8691-F23A-4CCB-97CD-AD079A89B69C}" dt="2023-06-27T14:13:05.396" v="3868" actId="478"/>
          <ac:spMkLst>
            <pc:docMk/>
            <pc:sldMk cId="4050167982" sldId="316"/>
            <ac:spMk id="158" creationId="{3F6A7D0A-6180-4209-8329-9FE635F1CEF6}"/>
          </ac:spMkLst>
        </pc:spChg>
        <pc:spChg chg="add mod">
          <ac:chgData name="Stephane KLEIN" userId="e080e1b6-eead-4614-8042-c61176d0ed28" providerId="ADAL" clId="{DFCF8691-F23A-4CCB-97CD-AD079A89B69C}" dt="2023-06-27T14:15:20.129" v="3922" actId="1076"/>
          <ac:spMkLst>
            <pc:docMk/>
            <pc:sldMk cId="4050167982" sldId="316"/>
            <ac:spMk id="161" creationId="{65C4BB6F-B2ED-4DFC-ADAA-3D965C1A085B}"/>
          </ac:spMkLst>
        </pc:spChg>
        <pc:spChg chg="add mod">
          <ac:chgData name="Stephane KLEIN" userId="e080e1b6-eead-4614-8042-c61176d0ed28" providerId="ADAL" clId="{DFCF8691-F23A-4CCB-97CD-AD079A89B69C}" dt="2023-06-27T14:15:48.167" v="3936" actId="1076"/>
          <ac:spMkLst>
            <pc:docMk/>
            <pc:sldMk cId="4050167982" sldId="316"/>
            <ac:spMk id="162" creationId="{2E71658A-3EB8-473B-B464-EC168BABFFE8}"/>
          </ac:spMkLst>
        </pc:spChg>
        <pc:grpChg chg="del">
          <ac:chgData name="Stephane KLEIN" userId="e080e1b6-eead-4614-8042-c61176d0ed28" providerId="ADAL" clId="{DFCF8691-F23A-4CCB-97CD-AD079A89B69C}" dt="2023-06-27T14:04:48.688" v="3733" actId="478"/>
          <ac:grpSpMkLst>
            <pc:docMk/>
            <pc:sldMk cId="4050167982" sldId="316"/>
            <ac:grpSpMk id="2" creationId="{C348E3C3-C878-45FB-872F-65F9C0F4F57C}"/>
          </ac:grpSpMkLst>
        </pc:grpChg>
        <pc:grpChg chg="add del mod">
          <ac:chgData name="Stephane KLEIN" userId="e080e1b6-eead-4614-8042-c61176d0ed28" providerId="ADAL" clId="{DFCF8691-F23A-4CCB-97CD-AD079A89B69C}" dt="2023-06-27T14:12:57.340" v="3866" actId="478"/>
          <ac:grpSpMkLst>
            <pc:docMk/>
            <pc:sldMk cId="4050167982" sldId="316"/>
            <ac:grpSpMk id="10" creationId="{9A794298-2BE2-4E54-B83E-E9006F53B4A8}"/>
          </ac:grpSpMkLst>
        </pc:grpChg>
        <pc:grpChg chg="del">
          <ac:chgData name="Stephane KLEIN" userId="e080e1b6-eead-4614-8042-c61176d0ed28" providerId="ADAL" clId="{DFCF8691-F23A-4CCB-97CD-AD079A89B69C}" dt="2023-06-27T14:04:48.688" v="3733" actId="478"/>
          <ac:grpSpMkLst>
            <pc:docMk/>
            <pc:sldMk cId="4050167982" sldId="316"/>
            <ac:grpSpMk id="79" creationId="{1F90C1EF-6165-4CFC-A878-55E418AFFF26}"/>
          </ac:grpSpMkLst>
        </pc:grpChg>
        <pc:grpChg chg="del">
          <ac:chgData name="Stephane KLEIN" userId="e080e1b6-eead-4614-8042-c61176d0ed28" providerId="ADAL" clId="{DFCF8691-F23A-4CCB-97CD-AD079A89B69C}" dt="2023-06-27T14:04:48.688" v="3733" actId="478"/>
          <ac:grpSpMkLst>
            <pc:docMk/>
            <pc:sldMk cId="4050167982" sldId="316"/>
            <ac:grpSpMk id="88" creationId="{579999DD-9FC8-4832-897C-6769E098BD58}"/>
          </ac:grpSpMkLst>
        </pc:grpChg>
        <pc:grpChg chg="del">
          <ac:chgData name="Stephane KLEIN" userId="e080e1b6-eead-4614-8042-c61176d0ed28" providerId="ADAL" clId="{DFCF8691-F23A-4CCB-97CD-AD079A89B69C}" dt="2023-06-27T14:04:48.688" v="3733" actId="478"/>
          <ac:grpSpMkLst>
            <pc:docMk/>
            <pc:sldMk cId="4050167982" sldId="316"/>
            <ac:grpSpMk id="97" creationId="{6FF42114-3A4D-4CD6-B65C-F1056E589D51}"/>
          </ac:grpSpMkLst>
        </pc:grpChg>
        <pc:grpChg chg="del">
          <ac:chgData name="Stephane KLEIN" userId="e080e1b6-eead-4614-8042-c61176d0ed28" providerId="ADAL" clId="{DFCF8691-F23A-4CCB-97CD-AD079A89B69C}" dt="2023-06-27T14:04:48.688" v="3733" actId="478"/>
          <ac:grpSpMkLst>
            <pc:docMk/>
            <pc:sldMk cId="4050167982" sldId="316"/>
            <ac:grpSpMk id="106" creationId="{521B6B40-EBA2-4E34-9341-FC15441C9DFD}"/>
          </ac:grpSpMkLst>
        </pc:grpChg>
        <pc:grpChg chg="del">
          <ac:chgData name="Stephane KLEIN" userId="e080e1b6-eead-4614-8042-c61176d0ed28" providerId="ADAL" clId="{DFCF8691-F23A-4CCB-97CD-AD079A89B69C}" dt="2023-06-27T14:04:48.688" v="3733" actId="478"/>
          <ac:grpSpMkLst>
            <pc:docMk/>
            <pc:sldMk cId="4050167982" sldId="316"/>
            <ac:grpSpMk id="115" creationId="{E0D5192D-DC16-4972-BFF7-150CBE47E23A}"/>
          </ac:grpSpMkLst>
        </pc:grpChg>
        <pc:grpChg chg="del">
          <ac:chgData name="Stephane KLEIN" userId="e080e1b6-eead-4614-8042-c61176d0ed28" providerId="ADAL" clId="{DFCF8691-F23A-4CCB-97CD-AD079A89B69C}" dt="2023-06-27T14:04:48.688" v="3733" actId="478"/>
          <ac:grpSpMkLst>
            <pc:docMk/>
            <pc:sldMk cId="4050167982" sldId="316"/>
            <ac:grpSpMk id="124" creationId="{2D1F5AF2-87A8-4470-BCB7-F4ADFBC6D8B9}"/>
          </ac:grpSpMkLst>
        </pc:grpChg>
        <pc:graphicFrameChg chg="del">
          <ac:chgData name="Stephane KLEIN" userId="e080e1b6-eead-4614-8042-c61176d0ed28" providerId="ADAL" clId="{DFCF8691-F23A-4CCB-97CD-AD079A89B69C}" dt="2023-06-27T14:04:48.688" v="3733" actId="478"/>
          <ac:graphicFrameMkLst>
            <pc:docMk/>
            <pc:sldMk cId="4050167982" sldId="316"/>
            <ac:graphicFrameMk id="19" creationId="{A1949EB9-E678-4739-950C-31044B934BC5}"/>
          </ac:graphicFrameMkLst>
        </pc:graphicFrameChg>
        <pc:picChg chg="add mod">
          <ac:chgData name="Stephane KLEIN" userId="e080e1b6-eead-4614-8042-c61176d0ed28" providerId="ADAL" clId="{DFCF8691-F23A-4CCB-97CD-AD079A89B69C}" dt="2023-06-27T14:18:14.415" v="3973" actId="1076"/>
          <ac:picMkLst>
            <pc:docMk/>
            <pc:sldMk cId="4050167982" sldId="316"/>
            <ac:picMk id="7" creationId="{4296A244-01C5-45BA-8150-3616788D1E4B}"/>
          </ac:picMkLst>
        </pc:picChg>
        <pc:picChg chg="del">
          <ac:chgData name="Stephane KLEIN" userId="e080e1b6-eead-4614-8042-c61176d0ed28" providerId="ADAL" clId="{DFCF8691-F23A-4CCB-97CD-AD079A89B69C}" dt="2023-06-27T14:04:48.688" v="3733" actId="478"/>
          <ac:picMkLst>
            <pc:docMk/>
            <pc:sldMk cId="4050167982" sldId="316"/>
            <ac:picMk id="18" creationId="{F938ADA8-3DEB-4D6F-9E03-D18ADB4A2C96}"/>
          </ac:picMkLst>
        </pc:picChg>
        <pc:picChg chg="del">
          <ac:chgData name="Stephane KLEIN" userId="e080e1b6-eead-4614-8042-c61176d0ed28" providerId="ADAL" clId="{DFCF8691-F23A-4CCB-97CD-AD079A89B69C}" dt="2023-06-27T14:04:48.688" v="3733" actId="478"/>
          <ac:picMkLst>
            <pc:docMk/>
            <pc:sldMk cId="4050167982" sldId="316"/>
            <ac:picMk id="40" creationId="{06D131C0-07BD-4713-A887-A5B09F12E3F5}"/>
          </ac:picMkLst>
        </pc:picChg>
        <pc:picChg chg="del">
          <ac:chgData name="Stephane KLEIN" userId="e080e1b6-eead-4614-8042-c61176d0ed28" providerId="ADAL" clId="{DFCF8691-F23A-4CCB-97CD-AD079A89B69C}" dt="2023-06-27T14:04:48.688" v="3733" actId="478"/>
          <ac:picMkLst>
            <pc:docMk/>
            <pc:sldMk cId="4050167982" sldId="316"/>
            <ac:picMk id="43" creationId="{B87F9654-E1E0-4D3E-88C2-892D14D489D8}"/>
          </ac:picMkLst>
        </pc:picChg>
        <pc:picChg chg="del">
          <ac:chgData name="Stephane KLEIN" userId="e080e1b6-eead-4614-8042-c61176d0ed28" providerId="ADAL" clId="{DFCF8691-F23A-4CCB-97CD-AD079A89B69C}" dt="2023-06-27T14:04:48.688" v="3733" actId="478"/>
          <ac:picMkLst>
            <pc:docMk/>
            <pc:sldMk cId="4050167982" sldId="316"/>
            <ac:picMk id="45" creationId="{CA340B03-7E5A-4F06-B68F-7AE8A9E9166F}"/>
          </ac:picMkLst>
        </pc:picChg>
        <pc:picChg chg="del">
          <ac:chgData name="Stephane KLEIN" userId="e080e1b6-eead-4614-8042-c61176d0ed28" providerId="ADAL" clId="{DFCF8691-F23A-4CCB-97CD-AD079A89B69C}" dt="2023-06-27T14:04:48.688" v="3733" actId="478"/>
          <ac:picMkLst>
            <pc:docMk/>
            <pc:sldMk cId="4050167982" sldId="316"/>
            <ac:picMk id="46" creationId="{814CA84D-F167-444E-BF6C-DE6441DB9194}"/>
          </ac:picMkLst>
        </pc:picChg>
        <pc:picChg chg="del">
          <ac:chgData name="Stephane KLEIN" userId="e080e1b6-eead-4614-8042-c61176d0ed28" providerId="ADAL" clId="{DFCF8691-F23A-4CCB-97CD-AD079A89B69C}" dt="2023-06-27T14:04:48.688" v="3733" actId="478"/>
          <ac:picMkLst>
            <pc:docMk/>
            <pc:sldMk cId="4050167982" sldId="316"/>
            <ac:picMk id="76" creationId="{3253DA7B-9672-4EDF-A5DD-D2D7BADB14E0}"/>
          </ac:picMkLst>
        </pc:picChg>
        <pc:picChg chg="del">
          <ac:chgData name="Stephane KLEIN" userId="e080e1b6-eead-4614-8042-c61176d0ed28" providerId="ADAL" clId="{DFCF8691-F23A-4CCB-97CD-AD079A89B69C}" dt="2023-06-27T14:04:48.688" v="3733" actId="478"/>
          <ac:picMkLst>
            <pc:docMk/>
            <pc:sldMk cId="4050167982" sldId="316"/>
            <ac:picMk id="77" creationId="{BB7B9959-7EF9-44A7-B168-2BFB645F5931}"/>
          </ac:picMkLst>
        </pc:picChg>
        <pc:picChg chg="del">
          <ac:chgData name="Stephane KLEIN" userId="e080e1b6-eead-4614-8042-c61176d0ed28" providerId="ADAL" clId="{DFCF8691-F23A-4CCB-97CD-AD079A89B69C}" dt="2023-06-27T14:04:48.688" v="3733" actId="478"/>
          <ac:picMkLst>
            <pc:docMk/>
            <pc:sldMk cId="4050167982" sldId="316"/>
            <ac:picMk id="78" creationId="{DF739B61-A319-4AB9-B2BC-A7437E222024}"/>
          </ac:picMkLst>
        </pc:picChg>
        <pc:picChg chg="add del mod">
          <ac:chgData name="Stephane KLEIN" userId="e080e1b6-eead-4614-8042-c61176d0ed28" providerId="ADAL" clId="{DFCF8691-F23A-4CCB-97CD-AD079A89B69C}" dt="2023-06-27T14:11:44.975" v="3806" actId="478"/>
          <ac:picMkLst>
            <pc:docMk/>
            <pc:sldMk cId="4050167982" sldId="316"/>
            <ac:picMk id="136" creationId="{81C8F779-C3A2-4BA4-AE5F-6B0B80C76EC7}"/>
          </ac:picMkLst>
        </pc:picChg>
        <pc:picChg chg="add del mod">
          <ac:chgData name="Stephane KLEIN" userId="e080e1b6-eead-4614-8042-c61176d0ed28" providerId="ADAL" clId="{DFCF8691-F23A-4CCB-97CD-AD079A89B69C}" dt="2023-06-27T14:11:44.975" v="3806" actId="478"/>
          <ac:picMkLst>
            <pc:docMk/>
            <pc:sldMk cId="4050167982" sldId="316"/>
            <ac:picMk id="139" creationId="{50A21F47-6E02-4379-9FC7-E708EE9E0ED0}"/>
          </ac:picMkLst>
        </pc:picChg>
        <pc:picChg chg="add del mod">
          <ac:chgData name="Stephane KLEIN" userId="e080e1b6-eead-4614-8042-c61176d0ed28" providerId="ADAL" clId="{DFCF8691-F23A-4CCB-97CD-AD079A89B69C}" dt="2023-06-27T14:11:44.975" v="3806" actId="478"/>
          <ac:picMkLst>
            <pc:docMk/>
            <pc:sldMk cId="4050167982" sldId="316"/>
            <ac:picMk id="141" creationId="{B536535A-FB83-41B2-89F5-492298CF8D02}"/>
          </ac:picMkLst>
        </pc:picChg>
        <pc:picChg chg="add mod">
          <ac:chgData name="Stephane KLEIN" userId="e080e1b6-eead-4614-8042-c61176d0ed28" providerId="ADAL" clId="{DFCF8691-F23A-4CCB-97CD-AD079A89B69C}" dt="2023-06-27T14:11:33.894" v="3804" actId="164"/>
          <ac:picMkLst>
            <pc:docMk/>
            <pc:sldMk cId="4050167982" sldId="316"/>
            <ac:picMk id="144" creationId="{94048AF4-39BD-4FDE-B5C5-D3D15A1DBE62}"/>
          </ac:picMkLst>
        </pc:picChg>
        <pc:picChg chg="add mod">
          <ac:chgData name="Stephane KLEIN" userId="e080e1b6-eead-4614-8042-c61176d0ed28" providerId="ADAL" clId="{DFCF8691-F23A-4CCB-97CD-AD079A89B69C}" dt="2023-06-27T14:11:33.894" v="3804" actId="164"/>
          <ac:picMkLst>
            <pc:docMk/>
            <pc:sldMk cId="4050167982" sldId="316"/>
            <ac:picMk id="147" creationId="{B752CED1-819A-48BF-83C3-C0DB6FAAF1E1}"/>
          </ac:picMkLst>
        </pc:picChg>
        <pc:picChg chg="add mod">
          <ac:chgData name="Stephane KLEIN" userId="e080e1b6-eead-4614-8042-c61176d0ed28" providerId="ADAL" clId="{DFCF8691-F23A-4CCB-97CD-AD079A89B69C}" dt="2023-06-27T14:11:33.894" v="3804" actId="164"/>
          <ac:picMkLst>
            <pc:docMk/>
            <pc:sldMk cId="4050167982" sldId="316"/>
            <ac:picMk id="148" creationId="{4AD258E9-402B-4C36-BAC0-D23D5C94877C}"/>
          </ac:picMkLst>
        </pc:picChg>
        <pc:picChg chg="add mod">
          <ac:chgData name="Stephane KLEIN" userId="e080e1b6-eead-4614-8042-c61176d0ed28" providerId="ADAL" clId="{DFCF8691-F23A-4CCB-97CD-AD079A89B69C}" dt="2023-06-27T14:11:33.894" v="3804" actId="164"/>
          <ac:picMkLst>
            <pc:docMk/>
            <pc:sldMk cId="4050167982" sldId="316"/>
            <ac:picMk id="150" creationId="{F5EF3701-81E3-47FF-BE32-BEC28982BBB6}"/>
          </ac:picMkLst>
        </pc:picChg>
        <pc:picChg chg="add mod">
          <ac:chgData name="Stephane KLEIN" userId="e080e1b6-eead-4614-8042-c61176d0ed28" providerId="ADAL" clId="{DFCF8691-F23A-4CCB-97CD-AD079A89B69C}" dt="2023-06-27T14:12:05.601" v="3853" actId="554"/>
          <ac:picMkLst>
            <pc:docMk/>
            <pc:sldMk cId="4050167982" sldId="316"/>
            <ac:picMk id="153" creationId="{0FD1E65C-8612-469B-AB04-B7A1573EE609}"/>
          </ac:picMkLst>
        </pc:picChg>
        <pc:picChg chg="add mod">
          <ac:chgData name="Stephane KLEIN" userId="e080e1b6-eead-4614-8042-c61176d0ed28" providerId="ADAL" clId="{DFCF8691-F23A-4CCB-97CD-AD079A89B69C}" dt="2023-06-27T14:12:05.601" v="3853" actId="554"/>
          <ac:picMkLst>
            <pc:docMk/>
            <pc:sldMk cId="4050167982" sldId="316"/>
            <ac:picMk id="156" creationId="{9CAF6B70-E653-4896-9D7C-6B3D095DEE02}"/>
          </ac:picMkLst>
        </pc:picChg>
        <pc:picChg chg="add mod">
          <ac:chgData name="Stephane KLEIN" userId="e080e1b6-eead-4614-8042-c61176d0ed28" providerId="ADAL" clId="{DFCF8691-F23A-4CCB-97CD-AD079A89B69C}" dt="2023-06-27T14:15:31.566" v="3924" actId="12789"/>
          <ac:picMkLst>
            <pc:docMk/>
            <pc:sldMk cId="4050167982" sldId="316"/>
            <ac:picMk id="157" creationId="{71721FA6-F4D3-4DEB-B6E4-2CA15F018729}"/>
          </ac:picMkLst>
        </pc:picChg>
        <pc:picChg chg="add mod">
          <ac:chgData name="Stephane KLEIN" userId="e080e1b6-eead-4614-8042-c61176d0ed28" providerId="ADAL" clId="{DFCF8691-F23A-4CCB-97CD-AD079A89B69C}" dt="2023-06-27T14:15:31.566" v="3924" actId="12789"/>
          <ac:picMkLst>
            <pc:docMk/>
            <pc:sldMk cId="4050167982" sldId="316"/>
            <ac:picMk id="159" creationId="{EE2C3FDD-CA7C-4E27-B31F-929D867C7A29}"/>
          </ac:picMkLst>
        </pc:picChg>
        <pc:cxnChg chg="add mod">
          <ac:chgData name="Stephane KLEIN" userId="e080e1b6-eead-4614-8042-c61176d0ed28" providerId="ADAL" clId="{DFCF8691-F23A-4CCB-97CD-AD079A89B69C}" dt="2023-06-27T14:16:06.209" v="3939" actId="693"/>
          <ac:cxnSpMkLst>
            <pc:docMk/>
            <pc:sldMk cId="4050167982" sldId="316"/>
            <ac:cxnSpMk id="13" creationId="{F3E74AC7-210A-459E-BB80-8B7BAFCE32E4}"/>
          </ac:cxnSpMkLst>
        </pc:cxnChg>
        <pc:cxnChg chg="add mod">
          <ac:chgData name="Stephane KLEIN" userId="e080e1b6-eead-4614-8042-c61176d0ed28" providerId="ADAL" clId="{DFCF8691-F23A-4CCB-97CD-AD079A89B69C}" dt="2023-06-27T14:17:26.323" v="3971" actId="1582"/>
          <ac:cxnSpMkLst>
            <pc:docMk/>
            <pc:sldMk cId="4050167982" sldId="316"/>
            <ac:cxnSpMk id="16" creationId="{96420CBA-81C1-4BBC-9A09-7FB08C042582}"/>
          </ac:cxnSpMkLst>
        </pc:cxnChg>
        <pc:cxnChg chg="add del mod">
          <ac:chgData name="Stephane KLEIN" userId="e080e1b6-eead-4614-8042-c61176d0ed28" providerId="ADAL" clId="{DFCF8691-F23A-4CCB-97CD-AD079A89B69C}" dt="2023-06-27T14:11:44.975" v="3806" actId="478"/>
          <ac:cxnSpMkLst>
            <pc:docMk/>
            <pc:sldMk cId="4050167982" sldId="316"/>
            <ac:cxnSpMk id="142" creationId="{EAF28A33-D6D7-4EDB-835B-2C813D599B03}"/>
          </ac:cxnSpMkLst>
        </pc:cxnChg>
        <pc:cxnChg chg="add mod">
          <ac:chgData name="Stephane KLEIN" userId="e080e1b6-eead-4614-8042-c61176d0ed28" providerId="ADAL" clId="{DFCF8691-F23A-4CCB-97CD-AD079A89B69C}" dt="2023-06-27T14:11:33.894" v="3804" actId="164"/>
          <ac:cxnSpMkLst>
            <pc:docMk/>
            <pc:sldMk cId="4050167982" sldId="316"/>
            <ac:cxnSpMk id="151" creationId="{3ABB2A11-FDBB-41E3-80F7-FF6B8331222A}"/>
          </ac:cxnSpMkLst>
        </pc:cxnChg>
        <pc:cxnChg chg="add del mod">
          <ac:chgData name="Stephane KLEIN" userId="e080e1b6-eead-4614-8042-c61176d0ed28" providerId="ADAL" clId="{DFCF8691-F23A-4CCB-97CD-AD079A89B69C}" dt="2023-06-27T14:17:07.958" v="3968" actId="478"/>
          <ac:cxnSpMkLst>
            <pc:docMk/>
            <pc:sldMk cId="4050167982" sldId="316"/>
            <ac:cxnSpMk id="160" creationId="{017B747F-9316-4FBF-85A6-5E85EEDF5991}"/>
          </ac:cxnSpMkLst>
        </pc:cxnChg>
      </pc:sldChg>
      <pc:sldChg chg="addSp delSp modSp add mod modAnim">
        <pc:chgData name="Stephane KLEIN" userId="e080e1b6-eead-4614-8042-c61176d0ed28" providerId="ADAL" clId="{DFCF8691-F23A-4CCB-97CD-AD079A89B69C}" dt="2023-07-05T13:13:43.884" v="4076"/>
        <pc:sldMkLst>
          <pc:docMk/>
          <pc:sldMk cId="344491308" sldId="317"/>
        </pc:sldMkLst>
        <pc:spChg chg="del">
          <ac:chgData name="Stephane KLEIN" userId="e080e1b6-eead-4614-8042-c61176d0ed28" providerId="ADAL" clId="{DFCF8691-F23A-4CCB-97CD-AD079A89B69C}" dt="2023-07-05T13:11:36.273" v="4068" actId="478"/>
          <ac:spMkLst>
            <pc:docMk/>
            <pc:sldMk cId="344491308" sldId="317"/>
            <ac:spMk id="9" creationId="{0CFCCF07-9D85-A571-AED7-15147D519866}"/>
          </ac:spMkLst>
        </pc:spChg>
        <pc:spChg chg="del">
          <ac:chgData name="Stephane KLEIN" userId="e080e1b6-eead-4614-8042-c61176d0ed28" providerId="ADAL" clId="{DFCF8691-F23A-4CCB-97CD-AD079A89B69C}" dt="2023-07-05T13:11:36.273" v="4068" actId="478"/>
          <ac:spMkLst>
            <pc:docMk/>
            <pc:sldMk cId="344491308" sldId="317"/>
            <ac:spMk id="10" creationId="{30D4DBD1-26BA-4390-A5DC-92AACAE80D7D}"/>
          </ac:spMkLst>
        </pc:spChg>
        <pc:spChg chg="del">
          <ac:chgData name="Stephane KLEIN" userId="e080e1b6-eead-4614-8042-c61176d0ed28" providerId="ADAL" clId="{DFCF8691-F23A-4CCB-97CD-AD079A89B69C}" dt="2023-07-05T13:11:36.273" v="4068" actId="478"/>
          <ac:spMkLst>
            <pc:docMk/>
            <pc:sldMk cId="344491308" sldId="317"/>
            <ac:spMk id="12" creationId="{96168972-A00A-4048-B53D-B5F215F43899}"/>
          </ac:spMkLst>
        </pc:spChg>
        <pc:picChg chg="add mod">
          <ac:chgData name="Stephane KLEIN" userId="e080e1b6-eead-4614-8042-c61176d0ed28" providerId="ADAL" clId="{DFCF8691-F23A-4CCB-97CD-AD079A89B69C}" dt="2023-07-05T13:13:14.466" v="4075" actId="14100"/>
          <ac:picMkLst>
            <pc:docMk/>
            <pc:sldMk cId="344491308" sldId="317"/>
            <ac:picMk id="2" creationId="{EEEDBD87-57F1-4A09-97F4-52632F22DCB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30A69-6E97-470C-B1B9-4D14CA1384DD}" type="datetimeFigureOut">
              <a:rPr lang="fr-FR" smtClean="0"/>
              <a:t>05/07/2023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A32F0-C339-42CC-A725-6959B01C44B4}" type="slidenum">
              <a:rPr lang="fr-FR" smtClean="0"/>
              <a:t>‹N°›</a:t>
            </a:fld>
            <a:endParaRPr lang="fr-FR" dirty="0"/>
          </a:p>
        </p:txBody>
      </p:sp>
    </p:spTree>
    <p:extLst>
      <p:ext uri="{BB962C8B-B14F-4D97-AF65-F5344CB8AC3E}">
        <p14:creationId xmlns:p14="http://schemas.microsoft.com/office/powerpoint/2010/main" val="57421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3</a:t>
            </a:fld>
            <a:endParaRPr lang="fr-FR" dirty="0"/>
          </a:p>
        </p:txBody>
      </p:sp>
    </p:spTree>
    <p:extLst>
      <p:ext uri="{BB962C8B-B14F-4D97-AF65-F5344CB8AC3E}">
        <p14:creationId xmlns:p14="http://schemas.microsoft.com/office/powerpoint/2010/main" val="195792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12</a:t>
            </a:fld>
            <a:endParaRPr lang="fr-FR" dirty="0"/>
          </a:p>
        </p:txBody>
      </p:sp>
    </p:spTree>
    <p:extLst>
      <p:ext uri="{BB962C8B-B14F-4D97-AF65-F5344CB8AC3E}">
        <p14:creationId xmlns:p14="http://schemas.microsoft.com/office/powerpoint/2010/main" val="1562150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13</a:t>
            </a:fld>
            <a:endParaRPr lang="fr-FR" dirty="0"/>
          </a:p>
        </p:txBody>
      </p:sp>
    </p:spTree>
    <p:extLst>
      <p:ext uri="{BB962C8B-B14F-4D97-AF65-F5344CB8AC3E}">
        <p14:creationId xmlns:p14="http://schemas.microsoft.com/office/powerpoint/2010/main" val="3198170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200" b="1" i="0" u="none" strike="noStrike" cap="none" dirty="0">
                <a:solidFill>
                  <a:srgbClr val="000000"/>
                </a:solidFill>
                <a:effectLst/>
                <a:latin typeface="Arial"/>
                <a:ea typeface="Arial"/>
                <a:cs typeface="Arial"/>
                <a:sym typeface="Arial"/>
              </a:rPr>
              <a:t>10 min.</a:t>
            </a:r>
          </a:p>
          <a:p>
            <a:pPr marL="0" lvl="0" indent="0" algn="l" rtl="0">
              <a:spcBef>
                <a:spcPts val="0"/>
              </a:spcBef>
              <a:spcAft>
                <a:spcPts val="0"/>
              </a:spcAft>
              <a:buNone/>
            </a:pPr>
            <a:r>
              <a:rPr lang="fr-FR" sz="1200" b="0" i="0" u="none" strike="noStrike" cap="none" dirty="0">
                <a:solidFill>
                  <a:srgbClr val="000000"/>
                </a:solidFill>
                <a:effectLst/>
                <a:latin typeface="Arial"/>
                <a:ea typeface="Arial"/>
                <a:cs typeface="Arial"/>
                <a:sym typeface="Arial"/>
              </a:rPr>
              <a:t>Ecriture de acquis d’apprentissage visé du cours.</a:t>
            </a:r>
          </a:p>
          <a:p>
            <a:pPr marL="0" lvl="0" indent="0" algn="l" rtl="0">
              <a:spcBef>
                <a:spcPts val="0"/>
              </a:spcBef>
              <a:spcAft>
                <a:spcPts val="0"/>
              </a:spcAft>
              <a:buNone/>
            </a:pPr>
            <a:r>
              <a:rPr lang="fr-FR" sz="1200" b="0" i="0" u="none" strike="noStrike" cap="none" dirty="0">
                <a:solidFill>
                  <a:srgbClr val="000000"/>
                </a:solidFill>
                <a:effectLst/>
                <a:latin typeface="Arial"/>
                <a:cs typeface="Arial"/>
                <a:sym typeface="Arial"/>
              </a:rPr>
              <a:t>L</a:t>
            </a:r>
            <a:r>
              <a:rPr lang="fr-FR" dirty="0"/>
              <a:t>es équipes indiquent sur un graphique de type radar quels pourcentages des différentes modalités d’apprentissage seront mis en œuvre. </a:t>
            </a:r>
            <a:br>
              <a:rPr lang="fr-FR" dirty="0"/>
            </a:br>
            <a:r>
              <a:rPr lang="fr-FR" dirty="0"/>
              <a:t>Sur un autre graphique, ils positionnent le degré de mixité (entre tout en classe et tout à distance) pour l’activité de formation prévue.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En 140 caractères (l’équivalent d’un tweet), ils décrivent, sur cette feuille ou sur le plan de travail, l’enseignement à scénariser.</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14</a:t>
            </a:fld>
            <a:endParaRPr lang="fr-FR" dirty="0"/>
          </a:p>
        </p:txBody>
      </p:sp>
    </p:spTree>
    <p:extLst>
      <p:ext uri="{BB962C8B-B14F-4D97-AF65-F5344CB8AC3E}">
        <p14:creationId xmlns:p14="http://schemas.microsoft.com/office/powerpoint/2010/main" val="2530077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b="1" dirty="0"/>
              <a:t>20 min.</a:t>
            </a:r>
          </a:p>
          <a:p>
            <a:pPr marL="0" lvl="0" indent="0" algn="l" rtl="0">
              <a:spcBef>
                <a:spcPts val="0"/>
              </a:spcBef>
              <a:spcAft>
                <a:spcPts val="0"/>
              </a:spcAft>
              <a:buNone/>
            </a:pPr>
            <a:r>
              <a:rPr lang="fr-FR" dirty="0"/>
              <a:t>2.a Sur la base des objectifs d’apprentissage et des deux graphiques de l’étape précédente, chaque équipe place sur le plan de travail autant de cartes de modalité d’apprentissage (face recto) que nécessaire. Le plan de travail est découpé selon la structure temporelle de l’enseignement, par exemple en semaines si le module s’étend sur plusieurs mois ou en périodes avant, pendant et après l’activité de formation comme le montrent les figures 4 et 5 ci-dessous.</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15</a:t>
            </a:fld>
            <a:endParaRPr lang="fr-FR" dirty="0"/>
          </a:p>
        </p:txBody>
      </p:sp>
    </p:spTree>
    <p:extLst>
      <p:ext uri="{BB962C8B-B14F-4D97-AF65-F5344CB8AC3E}">
        <p14:creationId xmlns:p14="http://schemas.microsoft.com/office/powerpoint/2010/main" val="499198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b="1" dirty="0"/>
              <a:t>30 min.</a:t>
            </a:r>
          </a:p>
          <a:p>
            <a:pPr marL="0" lvl="0" indent="0" algn="l" rtl="0">
              <a:spcBef>
                <a:spcPts val="0"/>
              </a:spcBef>
              <a:spcAft>
                <a:spcPts val="0"/>
              </a:spcAft>
              <a:buNone/>
            </a:pPr>
            <a:r>
              <a:rPr lang="fr-FR" dirty="0"/>
              <a:t>2.b Ensuite les participants retournent les cartes et choisissent une des activités proposées, avec ou sans technologies. Si nécessaire, des infos complémentaires sont saisies sur un Post-it.</a:t>
            </a:r>
          </a:p>
          <a:p>
            <a:pPr marL="0" lvl="0" indent="0" algn="l" rtl="0">
              <a:spcBef>
                <a:spcPts val="0"/>
              </a:spcBef>
              <a:spcAft>
                <a:spcPts val="0"/>
              </a:spcAft>
              <a:buNone/>
            </a:pPr>
            <a:r>
              <a:rPr lang="fr-FR" dirty="0"/>
              <a:t>2.c Finalement, parmi les activités retenues, les participants indiquent lesquelles seront évaluées de manière formative ou sommative.</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16</a:t>
            </a:fld>
            <a:endParaRPr lang="fr-FR" dirty="0"/>
          </a:p>
        </p:txBody>
      </p:sp>
    </p:spTree>
    <p:extLst>
      <p:ext uri="{BB962C8B-B14F-4D97-AF65-F5344CB8AC3E}">
        <p14:creationId xmlns:p14="http://schemas.microsoft.com/office/powerpoint/2010/main" val="318842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b="1" dirty="0"/>
              <a:t>5 min.</a:t>
            </a:r>
          </a:p>
          <a:p>
            <a:pPr marL="0" lvl="0" indent="0" algn="l" rtl="0">
              <a:spcBef>
                <a:spcPts val="0"/>
              </a:spcBef>
              <a:spcAft>
                <a:spcPts val="0"/>
              </a:spcAft>
              <a:buNone/>
            </a:pPr>
            <a:r>
              <a:rPr lang="fr-FR" dirty="0"/>
              <a:t>La découverte des activités possibles conduit souvent à modifier la séquence des activités prévues et l’importance de chaque type. C’est pourquoi les deux graphiques de l’étape 1 sont revus et adaptés en fonction du storyboard.</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17</a:t>
            </a:fld>
            <a:endParaRPr lang="fr-FR" dirty="0"/>
          </a:p>
        </p:txBody>
      </p:sp>
    </p:spTree>
    <p:extLst>
      <p:ext uri="{BB962C8B-B14F-4D97-AF65-F5344CB8AC3E}">
        <p14:creationId xmlns:p14="http://schemas.microsoft.com/office/powerpoint/2010/main" val="2942585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b="1" dirty="0"/>
              <a:t>15 min. </a:t>
            </a:r>
          </a:p>
          <a:p>
            <a:pPr marL="0" lvl="0" indent="0" algn="l" rtl="0">
              <a:spcBef>
                <a:spcPts val="0"/>
              </a:spcBef>
              <a:spcAft>
                <a:spcPts val="0"/>
              </a:spcAft>
              <a:buNone/>
            </a:pPr>
            <a:r>
              <a:rPr lang="fr-FR" dirty="0"/>
              <a:t>Chaque équipe rédige un plan d'action pour mettre en œuvre le travail réalisé lors de l’atelier.</a:t>
            </a: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18</a:t>
            </a:fld>
            <a:endParaRPr lang="fr-FR" dirty="0"/>
          </a:p>
        </p:txBody>
      </p:sp>
    </p:spTree>
    <p:extLst>
      <p:ext uri="{BB962C8B-B14F-4D97-AF65-F5344CB8AC3E}">
        <p14:creationId xmlns:p14="http://schemas.microsoft.com/office/powerpoint/2010/main" val="405784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19</a:t>
            </a:fld>
            <a:endParaRPr lang="fr-FR" dirty="0"/>
          </a:p>
        </p:txBody>
      </p:sp>
    </p:spTree>
    <p:extLst>
      <p:ext uri="{BB962C8B-B14F-4D97-AF65-F5344CB8AC3E}">
        <p14:creationId xmlns:p14="http://schemas.microsoft.com/office/powerpoint/2010/main" val="1215310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20</a:t>
            </a:fld>
            <a:endParaRPr lang="fr-FR" dirty="0"/>
          </a:p>
        </p:txBody>
      </p:sp>
    </p:spTree>
    <p:extLst>
      <p:ext uri="{BB962C8B-B14F-4D97-AF65-F5344CB8AC3E}">
        <p14:creationId xmlns:p14="http://schemas.microsoft.com/office/powerpoint/2010/main" val="1281158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21</a:t>
            </a:fld>
            <a:endParaRPr lang="fr-FR" dirty="0"/>
          </a:p>
        </p:txBody>
      </p:sp>
    </p:spTree>
    <p:extLst>
      <p:ext uri="{BB962C8B-B14F-4D97-AF65-F5344CB8AC3E}">
        <p14:creationId xmlns:p14="http://schemas.microsoft.com/office/powerpoint/2010/main" val="7793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4</a:t>
            </a:fld>
            <a:endParaRPr lang="fr-FR" dirty="0"/>
          </a:p>
        </p:txBody>
      </p:sp>
    </p:spTree>
    <p:extLst>
      <p:ext uri="{BB962C8B-B14F-4D97-AF65-F5344CB8AC3E}">
        <p14:creationId xmlns:p14="http://schemas.microsoft.com/office/powerpoint/2010/main" val="3554260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22</a:t>
            </a:fld>
            <a:endParaRPr lang="fr-FR" dirty="0"/>
          </a:p>
        </p:txBody>
      </p:sp>
    </p:spTree>
    <p:extLst>
      <p:ext uri="{BB962C8B-B14F-4D97-AF65-F5344CB8AC3E}">
        <p14:creationId xmlns:p14="http://schemas.microsoft.com/office/powerpoint/2010/main" val="100610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r-FR" dirty="0">
                <a:solidFill>
                  <a:schemeClr val="dk1"/>
                </a:solidFill>
              </a:rPr>
              <a:t>La scénarisation est au cœur des apprentissages formels</a:t>
            </a:r>
          </a:p>
          <a:p>
            <a:pPr marL="0" lvl="0" indent="0" algn="l" rtl="0">
              <a:spcBef>
                <a:spcPts val="0"/>
              </a:spcBef>
              <a:spcAft>
                <a:spcPts val="0"/>
              </a:spcAft>
              <a:buClr>
                <a:schemeClr val="dk1"/>
              </a:buClr>
              <a:buSzPts val="1100"/>
              <a:buFont typeface="Arial"/>
              <a:buNone/>
            </a:pPr>
            <a:r>
              <a:rPr lang="fr-FR" dirty="0" err="1">
                <a:solidFill>
                  <a:schemeClr val="dk1"/>
                </a:solidFill>
              </a:rPr>
              <a:t>Musial</a:t>
            </a:r>
            <a:r>
              <a:rPr lang="fr-FR" dirty="0">
                <a:solidFill>
                  <a:schemeClr val="dk1"/>
                </a:solidFill>
              </a:rPr>
              <a:t>, M., &amp; Tricot, A. (2020). </a:t>
            </a:r>
            <a:r>
              <a:rPr lang="fr-FR" dirty="0" err="1">
                <a:solidFill>
                  <a:schemeClr val="dk1"/>
                </a:solidFill>
              </a:rPr>
              <a:t>Précis</a:t>
            </a:r>
            <a:r>
              <a:rPr lang="fr-FR" dirty="0">
                <a:solidFill>
                  <a:schemeClr val="dk1"/>
                </a:solidFill>
              </a:rPr>
              <a:t> d’</a:t>
            </a:r>
            <a:r>
              <a:rPr lang="fr-FR" dirty="0" err="1">
                <a:solidFill>
                  <a:schemeClr val="dk1"/>
                </a:solidFill>
              </a:rPr>
              <a:t>ingénierie</a:t>
            </a:r>
            <a:r>
              <a:rPr lang="fr-FR" dirty="0">
                <a:solidFill>
                  <a:schemeClr val="dk1"/>
                </a:solidFill>
              </a:rPr>
              <a:t> </a:t>
            </a:r>
            <a:r>
              <a:rPr lang="fr-FR" dirty="0" err="1">
                <a:solidFill>
                  <a:schemeClr val="dk1"/>
                </a:solidFill>
              </a:rPr>
              <a:t>pédagogique</a:t>
            </a:r>
            <a:r>
              <a:rPr lang="fr-FR" dirty="0">
                <a:solidFill>
                  <a:schemeClr val="dk1"/>
                </a:solidFill>
              </a:rPr>
              <a:t>.</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5</a:t>
            </a:fld>
            <a:endParaRPr lang="fr-FR" dirty="0"/>
          </a:p>
        </p:txBody>
      </p:sp>
    </p:spTree>
    <p:extLst>
      <p:ext uri="{BB962C8B-B14F-4D97-AF65-F5344CB8AC3E}">
        <p14:creationId xmlns:p14="http://schemas.microsoft.com/office/powerpoint/2010/main" val="33050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fr-FR" dirty="0">
                <a:solidFill>
                  <a:schemeClr val="dk1"/>
                </a:solidFill>
              </a:rPr>
              <a:t>La scénarisation est au cœur des apprentissages formels</a:t>
            </a:r>
          </a:p>
          <a:p>
            <a:pPr marL="0" lvl="0" indent="0" algn="l" rtl="0">
              <a:spcBef>
                <a:spcPts val="0"/>
              </a:spcBef>
              <a:spcAft>
                <a:spcPts val="0"/>
              </a:spcAft>
              <a:buClr>
                <a:schemeClr val="dk1"/>
              </a:buClr>
              <a:buSzPts val="1100"/>
              <a:buFont typeface="Arial"/>
              <a:buNone/>
            </a:pPr>
            <a:r>
              <a:rPr lang="fr-FR" dirty="0" err="1">
                <a:solidFill>
                  <a:schemeClr val="dk1"/>
                </a:solidFill>
              </a:rPr>
              <a:t>Musial</a:t>
            </a:r>
            <a:r>
              <a:rPr lang="fr-FR" dirty="0">
                <a:solidFill>
                  <a:schemeClr val="dk1"/>
                </a:solidFill>
              </a:rPr>
              <a:t>, M., &amp; Tricot, A. (2020). </a:t>
            </a:r>
            <a:r>
              <a:rPr lang="fr-FR" dirty="0" err="1">
                <a:solidFill>
                  <a:schemeClr val="dk1"/>
                </a:solidFill>
              </a:rPr>
              <a:t>Précis</a:t>
            </a:r>
            <a:r>
              <a:rPr lang="fr-FR" dirty="0">
                <a:solidFill>
                  <a:schemeClr val="dk1"/>
                </a:solidFill>
              </a:rPr>
              <a:t> d’</a:t>
            </a:r>
            <a:r>
              <a:rPr lang="fr-FR" dirty="0" err="1">
                <a:solidFill>
                  <a:schemeClr val="dk1"/>
                </a:solidFill>
              </a:rPr>
              <a:t>ingénierie</a:t>
            </a:r>
            <a:r>
              <a:rPr lang="fr-FR" dirty="0">
                <a:solidFill>
                  <a:schemeClr val="dk1"/>
                </a:solidFill>
              </a:rPr>
              <a:t> </a:t>
            </a:r>
            <a:r>
              <a:rPr lang="fr-FR" dirty="0" err="1">
                <a:solidFill>
                  <a:schemeClr val="dk1"/>
                </a:solidFill>
              </a:rPr>
              <a:t>pédagogique</a:t>
            </a:r>
            <a:r>
              <a:rPr lang="fr-FR" dirty="0">
                <a:solidFill>
                  <a:schemeClr val="dk1"/>
                </a:solidFill>
              </a:rPr>
              <a:t>.</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6</a:t>
            </a:fld>
            <a:endParaRPr lang="fr-FR" dirty="0"/>
          </a:p>
        </p:txBody>
      </p:sp>
    </p:spTree>
    <p:extLst>
      <p:ext uri="{BB962C8B-B14F-4D97-AF65-F5344CB8AC3E}">
        <p14:creationId xmlns:p14="http://schemas.microsoft.com/office/powerpoint/2010/main" val="378493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7</a:t>
            </a:fld>
            <a:endParaRPr lang="fr-FR" dirty="0"/>
          </a:p>
        </p:txBody>
      </p:sp>
    </p:spTree>
    <p:extLst>
      <p:ext uri="{BB962C8B-B14F-4D97-AF65-F5344CB8AC3E}">
        <p14:creationId xmlns:p14="http://schemas.microsoft.com/office/powerpoint/2010/main" val="55827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Cela suppose de sensibiliser les enseignants aux leviers sur lesquels il peut agir :</a:t>
            </a:r>
          </a:p>
          <a:p>
            <a:r>
              <a:rPr lang="fr-FR" dirty="0"/>
              <a:t>- Cadre : salle, matériel, équipement personnel, applications (avec l'enjeu du RGPD et du suivi individuel)</a:t>
            </a:r>
          </a:p>
          <a:p>
            <a:r>
              <a:rPr lang="fr-FR" dirty="0"/>
              <a:t>- Activités / tâches : Ressources identifiées, type d'activité (y compris transmissive), explicitation des tâches</a:t>
            </a:r>
          </a:p>
          <a:p>
            <a:r>
              <a:rPr lang="fr-FR" dirty="0"/>
              <a:t>- Groupement : travail individuel, collectif (Discussion simple, Coopération ou Collaboration)</a:t>
            </a:r>
          </a:p>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8</a:t>
            </a:fld>
            <a:endParaRPr lang="fr-FR" dirty="0"/>
          </a:p>
        </p:txBody>
      </p:sp>
    </p:spTree>
    <p:extLst>
      <p:ext uri="{BB962C8B-B14F-4D97-AF65-F5344CB8AC3E}">
        <p14:creationId xmlns:p14="http://schemas.microsoft.com/office/powerpoint/2010/main" val="368139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9</a:t>
            </a:fld>
            <a:endParaRPr lang="fr-FR" dirty="0"/>
          </a:p>
        </p:txBody>
      </p:sp>
    </p:spTree>
    <p:extLst>
      <p:ext uri="{BB962C8B-B14F-4D97-AF65-F5344CB8AC3E}">
        <p14:creationId xmlns:p14="http://schemas.microsoft.com/office/powerpoint/2010/main" val="2720457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sz="1600" dirty="0"/>
              <a:t>Ces 6 modalités d’apprentissage sont issues du modèle théorique « </a:t>
            </a:r>
            <a:r>
              <a:rPr lang="fr-FR" sz="1600" dirty="0" err="1"/>
              <a:t>Conversational</a:t>
            </a:r>
            <a:r>
              <a:rPr lang="fr-FR" sz="1600" dirty="0"/>
              <a:t> </a:t>
            </a:r>
            <a:r>
              <a:rPr lang="fr-FR" sz="1600" dirty="0" err="1"/>
              <a:t>framework</a:t>
            </a:r>
            <a:r>
              <a:rPr lang="fr-FR" sz="1600" dirty="0"/>
              <a:t> » de Diana Laurillard.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Laurillard</a:t>
            </a:r>
            <a:r>
              <a:rPr lang="en-US" sz="1600" dirty="0"/>
              <a:t>, D. (2012). </a:t>
            </a:r>
            <a:r>
              <a:rPr lang="en-US" sz="1600" i="1" dirty="0"/>
              <a:t>Teaching as a design science : building pedagogical patterns for learning and technology.</a:t>
            </a:r>
            <a:r>
              <a:rPr lang="en-US" sz="1600" dirty="0"/>
              <a:t> London: Routledge.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FR" sz="1600" dirty="0"/>
          </a:p>
          <a:p>
            <a:pPr marL="0" lvl="0" indent="0" algn="l" rtl="0">
              <a:spcBef>
                <a:spcPts val="0"/>
              </a:spcBef>
              <a:spcAft>
                <a:spcPts val="0"/>
              </a:spcAft>
              <a:buNone/>
            </a:pPr>
            <a:r>
              <a:rPr lang="fr-FR" sz="1600" dirty="0"/>
              <a:t>Que voulez-vous que les apprenants </a:t>
            </a:r>
            <a:r>
              <a:rPr lang="fr-FR" sz="1600" b="1" dirty="0"/>
              <a:t>fassent</a:t>
            </a:r>
            <a:r>
              <a:rPr lang="fr-FR" sz="1600" dirty="0"/>
              <a:t> pour un apprentissage </a:t>
            </a:r>
            <a:r>
              <a:rPr lang="fr-FR" sz="1600" b="1" dirty="0"/>
              <a:t>actif</a:t>
            </a:r>
            <a:r>
              <a:rPr lang="fr-FR" sz="1600" dirty="0"/>
              <a:t> ?</a:t>
            </a:r>
          </a:p>
          <a:p>
            <a:pPr marL="0" lvl="0" indent="0" algn="l" rtl="0">
              <a:spcBef>
                <a:spcPts val="0"/>
              </a:spcBef>
              <a:spcAft>
                <a:spcPts val="0"/>
              </a:spcAft>
              <a:buNone/>
            </a:pPr>
            <a:endParaRPr lang="fr-FR" sz="1600" dirty="0"/>
          </a:p>
          <a:p>
            <a:pPr marL="457200" lvl="0" indent="-298450" algn="l" rtl="0">
              <a:spcBef>
                <a:spcPts val="0"/>
              </a:spcBef>
              <a:spcAft>
                <a:spcPts val="0"/>
              </a:spcAft>
              <a:buSzPts val="1100"/>
              <a:buChar char="●"/>
            </a:pPr>
            <a:r>
              <a:rPr lang="fr-FR" sz="1600" b="1" dirty="0"/>
              <a:t>Acquisition </a:t>
            </a:r>
            <a:r>
              <a:rPr lang="fr-FR" sz="1600" dirty="0"/>
              <a:t>de connaissances : lire, regarder, écouter</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Discussion </a:t>
            </a:r>
            <a:r>
              <a:rPr lang="fr-FR" sz="1600" dirty="0"/>
              <a:t>: exige que l’apprenant formule ses idées, argumente et ainsi remettre en question ses idées et concepts</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Collaboration </a:t>
            </a:r>
            <a:r>
              <a:rPr lang="fr-FR" sz="1600" dirty="0"/>
              <a:t>: met en œuvre la production et la discussion pour co-construire de la connaissance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Enquête </a:t>
            </a:r>
            <a:r>
              <a:rPr lang="fr-FR" sz="1600" dirty="0"/>
              <a:t>: consiste à explorer de manière critique des ressources associées aux concepts à apprendre</a:t>
            </a:r>
          </a:p>
          <a:p>
            <a:pPr marL="457200" lvl="0" indent="-298450" algn="l" rtl="0">
              <a:spcBef>
                <a:spcPts val="0"/>
              </a:spcBef>
              <a:spcAft>
                <a:spcPts val="0"/>
              </a:spcAft>
              <a:buSzPts val="1100"/>
              <a:buChar char="●"/>
            </a:pPr>
            <a:r>
              <a:rPr lang="fr-FR" sz="1600" b="1" dirty="0"/>
              <a:t>Exercice ou entraînement </a:t>
            </a:r>
            <a:r>
              <a:rPr lang="fr-FR" sz="1600" dirty="0"/>
              <a:t>: vise à modifier sa compréhension (et donc apprendre) par une autoréflexion ou les feedbacks (rétroaction) de l’enseignant ou des pairs</a:t>
            </a:r>
          </a:p>
          <a:p>
            <a:pPr marL="457200" lvl="0" indent="-298450" algn="l" rtl="0">
              <a:spcBef>
                <a:spcPts val="0"/>
              </a:spcBef>
              <a:spcAft>
                <a:spcPts val="0"/>
              </a:spcAft>
              <a:buSzPts val="1100"/>
              <a:buChar char="●"/>
            </a:pPr>
            <a:r>
              <a:rPr lang="fr-FR" sz="1600" b="1" dirty="0"/>
              <a:t>Production </a:t>
            </a:r>
            <a:r>
              <a:rPr lang="fr-FR" sz="1600" dirty="0"/>
              <a:t>: consolidation de l’apprentissage par l’articulation entre la compréhension des concepts et leur mise en pratique</a:t>
            </a:r>
          </a:p>
          <a:p>
            <a:pPr marL="158750" lvl="0" indent="0" algn="l" rtl="0">
              <a:spcBef>
                <a:spcPts val="0"/>
              </a:spcBef>
              <a:spcAft>
                <a:spcPts val="0"/>
              </a:spcAft>
              <a:buSzPts val="1100"/>
              <a:buFontTx/>
              <a:buNone/>
            </a:pPr>
            <a:endParaRPr lang="fr-FR" sz="1800" dirty="0">
              <a:latin typeface="Raleway"/>
              <a:ea typeface="Raleway"/>
              <a:cs typeface="Raleway"/>
              <a:sym typeface="Raleway"/>
            </a:endParaRP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10</a:t>
            </a:fld>
            <a:endParaRPr lang="fr-FR" dirty="0"/>
          </a:p>
        </p:txBody>
      </p:sp>
    </p:spTree>
    <p:extLst>
      <p:ext uri="{BB962C8B-B14F-4D97-AF65-F5344CB8AC3E}">
        <p14:creationId xmlns:p14="http://schemas.microsoft.com/office/powerpoint/2010/main" val="3504214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0" indent="-298450" algn="l" rtl="0">
              <a:spcBef>
                <a:spcPts val="0"/>
              </a:spcBef>
              <a:spcAft>
                <a:spcPts val="0"/>
              </a:spcAft>
              <a:buSzPts val="1100"/>
              <a:buChar char="●"/>
            </a:pPr>
            <a:r>
              <a:rPr lang="fr-FR" sz="1600" b="1" dirty="0"/>
              <a:t>Acquisition </a:t>
            </a:r>
            <a:r>
              <a:rPr lang="fr-FR" sz="1600" dirty="0"/>
              <a:t>de connaissances : lire, regarder, écouter</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Discussion </a:t>
            </a:r>
            <a:r>
              <a:rPr lang="fr-FR" sz="1600" dirty="0"/>
              <a:t>: exige que l’apprenant formule ses idées, argumente et ainsi remettre en question ses idées et concepts</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Collaboration </a:t>
            </a:r>
            <a:r>
              <a:rPr lang="fr-FR" sz="1600" dirty="0"/>
              <a:t>: met en œuvre la production et la discussion pour co-construire de la connaissance</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fr-FR" sz="1600" b="1" dirty="0"/>
              <a:t>Enquête </a:t>
            </a:r>
            <a:r>
              <a:rPr lang="fr-FR" sz="1600" dirty="0"/>
              <a:t>: consiste à explorer de manière critique des ressources associées aux concepts à apprendre</a:t>
            </a:r>
          </a:p>
          <a:p>
            <a:pPr marL="457200" lvl="0" indent="-298450" algn="l" rtl="0">
              <a:spcBef>
                <a:spcPts val="0"/>
              </a:spcBef>
              <a:spcAft>
                <a:spcPts val="0"/>
              </a:spcAft>
              <a:buSzPts val="1100"/>
              <a:buChar char="●"/>
            </a:pPr>
            <a:r>
              <a:rPr lang="fr-FR" sz="1600" b="1" dirty="0"/>
              <a:t>Exercice ou entraînement </a:t>
            </a:r>
            <a:r>
              <a:rPr lang="fr-FR" sz="1600" dirty="0"/>
              <a:t>: vise à modifier sa compréhension (et donc apprendre) par une autoréflexion ou les feedbacks (rétroaction) de l’enseignant ou des pairs</a:t>
            </a:r>
          </a:p>
          <a:p>
            <a:pPr marL="457200" lvl="0" indent="-298450" algn="l" rtl="0">
              <a:spcBef>
                <a:spcPts val="0"/>
              </a:spcBef>
              <a:spcAft>
                <a:spcPts val="0"/>
              </a:spcAft>
              <a:buSzPts val="1100"/>
              <a:buChar char="●"/>
            </a:pPr>
            <a:r>
              <a:rPr lang="fr-FR" sz="1600" b="1" dirty="0"/>
              <a:t>Production </a:t>
            </a:r>
            <a:r>
              <a:rPr lang="fr-FR" sz="1600" dirty="0"/>
              <a:t>: consolidation de l’apprentissage par l’articulation entre la compréhension des concepts et leur mise en pratique</a:t>
            </a:r>
          </a:p>
          <a:p>
            <a:pPr marL="158750" lvl="0" indent="0" algn="l" rtl="0">
              <a:spcBef>
                <a:spcPts val="0"/>
              </a:spcBef>
              <a:spcAft>
                <a:spcPts val="0"/>
              </a:spcAft>
              <a:buSzPts val="1100"/>
              <a:buFontTx/>
              <a:buNone/>
            </a:pPr>
            <a:endParaRPr lang="fr-FR" sz="1800" dirty="0">
              <a:latin typeface="Raleway"/>
              <a:ea typeface="Raleway"/>
              <a:cs typeface="Raleway"/>
              <a:sym typeface="Raleway"/>
            </a:endParaRPr>
          </a:p>
        </p:txBody>
      </p:sp>
      <p:sp>
        <p:nvSpPr>
          <p:cNvPr id="4" name="Espace réservé du numéro de diapositive 3"/>
          <p:cNvSpPr>
            <a:spLocks noGrp="1"/>
          </p:cNvSpPr>
          <p:nvPr>
            <p:ph type="sldNum" sz="quarter" idx="5"/>
          </p:nvPr>
        </p:nvSpPr>
        <p:spPr/>
        <p:txBody>
          <a:bodyPr/>
          <a:lstStyle/>
          <a:p>
            <a:fld id="{4B7A32F0-C339-42CC-A725-6959B01C44B4}" type="slidenum">
              <a:rPr lang="fr-FR" smtClean="0"/>
              <a:t>11</a:t>
            </a:fld>
            <a:endParaRPr lang="fr-FR" dirty="0"/>
          </a:p>
        </p:txBody>
      </p:sp>
    </p:spTree>
    <p:extLst>
      <p:ext uri="{BB962C8B-B14F-4D97-AF65-F5344CB8AC3E}">
        <p14:creationId xmlns:p14="http://schemas.microsoft.com/office/powerpoint/2010/main" val="1089450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270C7-08A5-4EF1-E0AC-C0104D6E675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E2E59F3-F210-3909-D3E0-00A30317E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B1A842D-D12C-AD8E-1838-91F35EA99B56}"/>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5" name="Espace réservé du pied de page 4">
            <a:extLst>
              <a:ext uri="{FF2B5EF4-FFF2-40B4-BE49-F238E27FC236}">
                <a16:creationId xmlns:a16="http://schemas.microsoft.com/office/drawing/2014/main" id="{7946C839-FD89-62AD-07B8-364CB8AB257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A917E73-00AF-79D8-0DC2-14D2C090C4E0}"/>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884792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DE5EE-72BA-9C64-970F-CBEF0948ED4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63EE346-0C4B-22E3-C1B5-A888FDB78D1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7ADE17-6264-EE15-7B9A-A18F07ABBC65}"/>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5" name="Espace réservé du pied de page 4">
            <a:extLst>
              <a:ext uri="{FF2B5EF4-FFF2-40B4-BE49-F238E27FC236}">
                <a16:creationId xmlns:a16="http://schemas.microsoft.com/office/drawing/2014/main" id="{C2CF0F9D-3121-1EAF-9D29-D42FFE3C60B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120545D-4570-634D-DA02-F693340EB537}"/>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911831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E1DDC0E-C9A8-076D-9ADC-D0AFE2F77E7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8971339-E6EE-30FB-2DCE-D5BC30874E5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828170-0D50-8D41-FB61-CB5DF826E447}"/>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5" name="Espace réservé du pied de page 4">
            <a:extLst>
              <a:ext uri="{FF2B5EF4-FFF2-40B4-BE49-F238E27FC236}">
                <a16:creationId xmlns:a16="http://schemas.microsoft.com/office/drawing/2014/main" id="{5DB63E5A-1E30-3834-ECA1-69D924CF1B1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E198351C-CBB3-1606-418C-4157D239F937}"/>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87316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216A59-2CF7-52A4-70A9-FDF511B56B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79BB48C-07FB-9CDA-FCCD-5421702B2D9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AECEBB-C7DA-9EA5-BA13-70C14514D351}"/>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5" name="Espace réservé du pied de page 4">
            <a:extLst>
              <a:ext uri="{FF2B5EF4-FFF2-40B4-BE49-F238E27FC236}">
                <a16:creationId xmlns:a16="http://schemas.microsoft.com/office/drawing/2014/main" id="{BB672330-9135-9B91-6131-DC2AE43396D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DD9B8F8-20EB-A657-D702-CAAE63F0103F}"/>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788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B081CE-C15C-91E0-8054-38AAB523F61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B6CBAD5-1B23-062B-0659-C0D327916B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4528E1C-5BAD-2E4A-60B0-938A125B1275}"/>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5" name="Espace réservé du pied de page 4">
            <a:extLst>
              <a:ext uri="{FF2B5EF4-FFF2-40B4-BE49-F238E27FC236}">
                <a16:creationId xmlns:a16="http://schemas.microsoft.com/office/drawing/2014/main" id="{41D683FE-BB1F-3A2A-32B2-CD8412CBFB1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8953761-3415-8A3F-9B59-A5D2F66E40E3}"/>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405393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3124BD-1199-E9C3-BA61-BB2041C99C6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0000CCB-A1F4-088B-66DB-F3EC146A1B8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61FC9EF-3872-5FE5-B36E-E13E4967683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2F186CD-363F-D684-CDB4-2AAE464D1F30}"/>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6" name="Espace réservé du pied de page 5">
            <a:extLst>
              <a:ext uri="{FF2B5EF4-FFF2-40B4-BE49-F238E27FC236}">
                <a16:creationId xmlns:a16="http://schemas.microsoft.com/office/drawing/2014/main" id="{BD6B5755-2173-E202-DC64-BA1DAA1EFC11}"/>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0D600F5D-EF42-0493-AA0D-1D383FBF8E88}"/>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137788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D8C472-03A3-69A0-CA41-B2578F618EA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83E531A-D979-2DE2-F85D-5824C9B60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089251A-69D7-36D3-3EA3-83504067BF0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4647772-9A34-FD5D-3F0A-09D6043A3D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7AD168F-2788-912D-12F8-BD063FEFC16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079AE07-B6D7-200D-CF28-A82DBCDB6680}"/>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8" name="Espace réservé du pied de page 7">
            <a:extLst>
              <a:ext uri="{FF2B5EF4-FFF2-40B4-BE49-F238E27FC236}">
                <a16:creationId xmlns:a16="http://schemas.microsoft.com/office/drawing/2014/main" id="{CC7A0733-8E9B-F5EA-5733-B0F174E38B83}"/>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042B09F6-13CB-479A-263B-6BCB908A25F0}"/>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118975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DB900-DF63-C5C5-806D-330838FF58E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9D8A7CD-4D6D-ACA7-0D2D-BF2B2EFFA290}"/>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4" name="Espace réservé du pied de page 3">
            <a:extLst>
              <a:ext uri="{FF2B5EF4-FFF2-40B4-BE49-F238E27FC236}">
                <a16:creationId xmlns:a16="http://schemas.microsoft.com/office/drawing/2014/main" id="{2371490D-BD82-90FB-FA00-A9049C0A0455}"/>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88A4A5C2-0A6A-9FAA-2098-19304C800DA7}"/>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412583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66E5C1A-24AE-99A6-3F39-4CA028FCEA8D}"/>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3" name="Espace réservé du pied de page 2">
            <a:extLst>
              <a:ext uri="{FF2B5EF4-FFF2-40B4-BE49-F238E27FC236}">
                <a16:creationId xmlns:a16="http://schemas.microsoft.com/office/drawing/2014/main" id="{D7BA979F-EBC6-62D5-43BC-A2B7554E2599}"/>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1DFA712-55AD-F22C-B1C9-12D7EBF3665B}"/>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300364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5293E5-4783-7A4A-E9CC-DADF7931311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2851D99-F40A-D274-319A-770036B31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F8921E2-122F-68CA-A441-E0205942B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63AD49-BF9D-696F-FE66-EF3FD21A01F2}"/>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6" name="Espace réservé du pied de page 5">
            <a:extLst>
              <a:ext uri="{FF2B5EF4-FFF2-40B4-BE49-F238E27FC236}">
                <a16:creationId xmlns:a16="http://schemas.microsoft.com/office/drawing/2014/main" id="{2F1BB06F-3645-844E-D665-D90307142CF1}"/>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AFC467CC-AB4E-630E-8AEE-BD0B8CDE3B61}"/>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309081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4B848-3C85-3CCC-1CBB-1DD37B960B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B0C15D9-DBEA-B21C-2D1E-80ED514DD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0D719D91-0891-C279-1D71-185C79AFD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070C71-76D0-3086-5565-59A1D99179F3}"/>
              </a:ext>
            </a:extLst>
          </p:cNvPr>
          <p:cNvSpPr>
            <a:spLocks noGrp="1"/>
          </p:cNvSpPr>
          <p:nvPr>
            <p:ph type="dt" sz="half" idx="10"/>
          </p:nvPr>
        </p:nvSpPr>
        <p:spPr/>
        <p:txBody>
          <a:bodyPr/>
          <a:lstStyle/>
          <a:p>
            <a:fld id="{9FC99C18-5108-42F9-BE1B-70EC52364635}" type="datetimeFigureOut">
              <a:rPr lang="fr-FR" smtClean="0"/>
              <a:t>05/07/2023</a:t>
            </a:fld>
            <a:endParaRPr lang="fr-FR" dirty="0"/>
          </a:p>
        </p:txBody>
      </p:sp>
      <p:sp>
        <p:nvSpPr>
          <p:cNvPr id="6" name="Espace réservé du pied de page 5">
            <a:extLst>
              <a:ext uri="{FF2B5EF4-FFF2-40B4-BE49-F238E27FC236}">
                <a16:creationId xmlns:a16="http://schemas.microsoft.com/office/drawing/2014/main" id="{B81ED78E-451D-9239-6CC8-DA79B85BCD0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D9FBC07D-A103-6F7A-3008-E32BBB867342}"/>
              </a:ext>
            </a:extLst>
          </p:cNvPr>
          <p:cNvSpPr>
            <a:spLocks noGrp="1"/>
          </p:cNvSpPr>
          <p:nvPr>
            <p:ph type="sldNum" sz="quarter" idx="12"/>
          </p:nvPr>
        </p:nvSpPr>
        <p:spPr/>
        <p:txBody>
          <a:bodyPr/>
          <a:lstStyle/>
          <a:p>
            <a:fld id="{CADBF9D5-9425-4189-968A-94F095AA4659}" type="slidenum">
              <a:rPr lang="fr-FR" smtClean="0"/>
              <a:t>‹N°›</a:t>
            </a:fld>
            <a:endParaRPr lang="fr-FR" dirty="0"/>
          </a:p>
        </p:txBody>
      </p:sp>
    </p:spTree>
    <p:extLst>
      <p:ext uri="{BB962C8B-B14F-4D97-AF65-F5344CB8AC3E}">
        <p14:creationId xmlns:p14="http://schemas.microsoft.com/office/powerpoint/2010/main" val="1009222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4ABF607-8F1B-A5B0-E988-99072ED5E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8A13947-2875-008B-1663-64FD5CE1A9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1B21B5-AB71-7466-90CD-6309C8E22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99C18-5108-42F9-BE1B-70EC52364635}" type="datetimeFigureOut">
              <a:rPr lang="fr-FR" smtClean="0"/>
              <a:t>05/07/2023</a:t>
            </a:fld>
            <a:endParaRPr lang="fr-FR" dirty="0"/>
          </a:p>
        </p:txBody>
      </p:sp>
      <p:sp>
        <p:nvSpPr>
          <p:cNvPr id="5" name="Espace réservé du pied de page 4">
            <a:extLst>
              <a:ext uri="{FF2B5EF4-FFF2-40B4-BE49-F238E27FC236}">
                <a16:creationId xmlns:a16="http://schemas.microsoft.com/office/drawing/2014/main" id="{F4F764EE-4F19-8782-FB0A-3FBE014DC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8984A3D3-4FDC-25CA-D868-5F929FBB4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BF9D5-9425-4189-968A-94F095AA4659}" type="slidenum">
              <a:rPr lang="fr-FR" smtClean="0"/>
              <a:t>‹N°›</a:t>
            </a:fld>
            <a:endParaRPr lang="fr-FR" dirty="0"/>
          </a:p>
        </p:txBody>
      </p:sp>
    </p:spTree>
    <p:extLst>
      <p:ext uri="{BB962C8B-B14F-4D97-AF65-F5344CB8AC3E}">
        <p14:creationId xmlns:p14="http://schemas.microsoft.com/office/powerpoint/2010/main" val="550809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1.png"/><Relationship Id="rId3" Type="http://schemas.openxmlformats.org/officeDocument/2006/relationships/audio" Target="../media/media7.mp3"/><Relationship Id="rId7" Type="http://schemas.openxmlformats.org/officeDocument/2006/relationships/image" Target="../media/image1.png"/><Relationship Id="rId12" Type="http://schemas.openxmlformats.org/officeDocument/2006/relationships/image" Target="../media/image20.png"/><Relationship Id="rId2" Type="http://schemas.microsoft.com/office/2007/relationships/media" Target="../media/media7.mp3"/><Relationship Id="rId1" Type="http://schemas.openxmlformats.org/officeDocument/2006/relationships/tags" Target="../tags/tag11.xml"/><Relationship Id="rId6" Type="http://schemas.openxmlformats.org/officeDocument/2006/relationships/image" Target="../media/image6.jpg"/><Relationship Id="rId11" Type="http://schemas.openxmlformats.org/officeDocument/2006/relationships/image" Target="../media/image19.png"/><Relationship Id="rId5" Type="http://schemas.openxmlformats.org/officeDocument/2006/relationships/notesSlide" Target="../notesSlides/notesSlide8.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slideLayout" Target="../slideLayouts/slideLayout1.xml"/><Relationship Id="rId9" Type="http://schemas.openxmlformats.org/officeDocument/2006/relationships/image" Target="../media/image5.sv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audio" Target="../media/media8.mp3"/><Relationship Id="rId7" Type="http://schemas.openxmlformats.org/officeDocument/2006/relationships/image" Target="../media/image4.png"/><Relationship Id="rId12" Type="http://schemas.openxmlformats.org/officeDocument/2006/relationships/image" Target="../media/image26.png"/><Relationship Id="rId17" Type="http://schemas.openxmlformats.org/officeDocument/2006/relationships/image" Target="../media/image30.png"/><Relationship Id="rId2" Type="http://schemas.microsoft.com/office/2007/relationships/media" Target="../media/media8.mp3"/><Relationship Id="rId16" Type="http://schemas.openxmlformats.org/officeDocument/2006/relationships/image" Target="../media/image29.png"/><Relationship Id="rId1" Type="http://schemas.openxmlformats.org/officeDocument/2006/relationships/tags" Target="../tags/tag12.xml"/><Relationship Id="rId6" Type="http://schemas.openxmlformats.org/officeDocument/2006/relationships/image" Target="../media/image6.jpg"/><Relationship Id="rId11" Type="http://schemas.openxmlformats.org/officeDocument/2006/relationships/image" Target="../media/image25.png"/><Relationship Id="rId5" Type="http://schemas.openxmlformats.org/officeDocument/2006/relationships/notesSlide" Target="../notesSlides/notesSlide9.xml"/><Relationship Id="rId15" Type="http://schemas.openxmlformats.org/officeDocument/2006/relationships/image" Target="file:///C:\Users\sklein\Desktop\ABC%20Learning\icones\1x\ic_video.png" TargetMode="External"/><Relationship Id="rId10" Type="http://schemas.openxmlformats.org/officeDocument/2006/relationships/image" Target="../media/image24.png"/><Relationship Id="rId19" Type="http://schemas.openxmlformats.org/officeDocument/2006/relationships/image" Target="../media/image32.png"/><Relationship Id="rId4" Type="http://schemas.openxmlformats.org/officeDocument/2006/relationships/slideLayout" Target="../slideLayouts/slideLayout1.xml"/><Relationship Id="rId9" Type="http://schemas.openxmlformats.org/officeDocument/2006/relationships/image" Target="../media/image1.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image" Target="../media/image5.sv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3.png"/><Relationship Id="rId10" Type="http://schemas.openxmlformats.org/officeDocument/2006/relationships/image" Target="../media/image36.jpeg"/><Relationship Id="rId4" Type="http://schemas.openxmlformats.org/officeDocument/2006/relationships/image" Target="../media/image6.jpg"/><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4.png"/><Relationship Id="rId10" Type="http://schemas.openxmlformats.org/officeDocument/2006/relationships/image" Target="../media/image41.png"/><Relationship Id="rId4" Type="http://schemas.openxmlformats.org/officeDocument/2006/relationships/image" Target="../media/image6.jp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notesSlide" Target="../notesSlides/notesSlide14.xml"/><Relationship Id="rId7" Type="http://schemas.openxmlformats.org/officeDocument/2006/relationships/image" Target="../media/image38.png"/><Relationship Id="rId12"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5.sv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6.jp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sv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9.png"/><Relationship Id="rId18" Type="http://schemas.openxmlformats.org/officeDocument/2006/relationships/image" Target="../media/image52.png"/><Relationship Id="rId3" Type="http://schemas.openxmlformats.org/officeDocument/2006/relationships/audio" Target="../media/media9.mp3"/><Relationship Id="rId7" Type="http://schemas.openxmlformats.org/officeDocument/2006/relationships/image" Target="../media/image1.png"/><Relationship Id="rId12" Type="http://schemas.openxmlformats.org/officeDocument/2006/relationships/image" Target="../media/image47.png"/><Relationship Id="rId17" Type="http://schemas.openxmlformats.org/officeDocument/2006/relationships/image" Target="../media/image48.png"/><Relationship Id="rId2" Type="http://schemas.microsoft.com/office/2007/relationships/media" Target="../media/media9.mp3"/><Relationship Id="rId16" Type="http://schemas.openxmlformats.org/officeDocument/2006/relationships/image" Target="../media/image46.png"/><Relationship Id="rId1" Type="http://schemas.openxmlformats.org/officeDocument/2006/relationships/tags" Target="../tags/tag19.xml"/><Relationship Id="rId6" Type="http://schemas.openxmlformats.org/officeDocument/2006/relationships/image" Target="../media/image6.jpg"/><Relationship Id="rId11" Type="http://schemas.openxmlformats.org/officeDocument/2006/relationships/image" Target="../media/image45.png"/><Relationship Id="rId5" Type="http://schemas.openxmlformats.org/officeDocument/2006/relationships/notesSlide" Target="../notesSlides/notesSlide16.xml"/><Relationship Id="rId15" Type="http://schemas.openxmlformats.org/officeDocument/2006/relationships/image" Target="../media/image51.png"/><Relationship Id="rId10" Type="http://schemas.openxmlformats.org/officeDocument/2006/relationships/image" Target="../media/image38.png"/><Relationship Id="rId19"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5.sv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media10.mp3"/><Relationship Id="rId7" Type="http://schemas.openxmlformats.org/officeDocument/2006/relationships/image" Target="../media/image4.png"/><Relationship Id="rId2" Type="http://schemas.microsoft.com/office/2007/relationships/media" Target="../media/media10.mp3"/><Relationship Id="rId1" Type="http://schemas.openxmlformats.org/officeDocument/2006/relationships/tags" Target="../tags/tag21.xml"/><Relationship Id="rId6" Type="http://schemas.openxmlformats.org/officeDocument/2006/relationships/image" Target="../media/image6.jpg"/><Relationship Id="rId5" Type="http://schemas.openxmlformats.org/officeDocument/2006/relationships/notesSlide" Target="../notesSlides/notesSlide18.xml"/><Relationship Id="rId10" Type="http://schemas.openxmlformats.org/officeDocument/2006/relationships/image" Target="../media/image53.png"/><Relationship Id="rId4" Type="http://schemas.openxmlformats.org/officeDocument/2006/relationships/slideLayout" Target="../slideLayouts/slideLayout1.xm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hyperlink" Target="http://scenarisation.jouga.net" TargetMode="External"/><Relationship Id="rId3" Type="http://schemas.openxmlformats.org/officeDocument/2006/relationships/notesSlide" Target="../notesSlides/notesSlide19.xml"/><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5.svg"/><Relationship Id="rId11" Type="http://schemas.openxmlformats.org/officeDocument/2006/relationships/image" Target="../media/image57.pn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6.jp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microsoft.com/office/2007/relationships/media" Target="../media/media5.mp4"/><Relationship Id="rId13" Type="http://schemas.openxmlformats.org/officeDocument/2006/relationships/image" Target="../media/image1.png"/><Relationship Id="rId18" Type="http://schemas.openxmlformats.org/officeDocument/2006/relationships/image" Target="../media/image9.png"/><Relationship Id="rId3" Type="http://schemas.openxmlformats.org/officeDocument/2006/relationships/audio" Target="../media/media2.mp3"/><Relationship Id="rId21" Type="http://schemas.openxmlformats.org/officeDocument/2006/relationships/image" Target="../media/image12.png"/><Relationship Id="rId7" Type="http://schemas.openxmlformats.org/officeDocument/2006/relationships/video" Target="../media/media4.mp4"/><Relationship Id="rId12" Type="http://schemas.openxmlformats.org/officeDocument/2006/relationships/image" Target="../media/image6.jpg"/><Relationship Id="rId17" Type="http://schemas.openxmlformats.org/officeDocument/2006/relationships/image" Target="../media/image8.jpg"/><Relationship Id="rId2" Type="http://schemas.microsoft.com/office/2007/relationships/media" Target="../media/media2.mp3"/><Relationship Id="rId16" Type="http://schemas.openxmlformats.org/officeDocument/2006/relationships/image" Target="../media/image7.jpg"/><Relationship Id="rId20" Type="http://schemas.openxmlformats.org/officeDocument/2006/relationships/image" Target="../media/image11.png"/><Relationship Id="rId1" Type="http://schemas.openxmlformats.org/officeDocument/2006/relationships/tags" Target="../tags/tag4.xml"/><Relationship Id="rId6" Type="http://schemas.microsoft.com/office/2007/relationships/media" Target="../media/media4.mp4"/><Relationship Id="rId11" Type="http://schemas.openxmlformats.org/officeDocument/2006/relationships/notesSlide" Target="../notesSlides/notesSlide1.xml"/><Relationship Id="rId5" Type="http://schemas.openxmlformats.org/officeDocument/2006/relationships/audio" Target="../media/media3.mp3"/><Relationship Id="rId15" Type="http://schemas.openxmlformats.org/officeDocument/2006/relationships/image" Target="../media/image5.svg"/><Relationship Id="rId10" Type="http://schemas.openxmlformats.org/officeDocument/2006/relationships/slideLayout" Target="../slideLayouts/slideLayout1.xml"/><Relationship Id="rId19" Type="http://schemas.openxmlformats.org/officeDocument/2006/relationships/image" Target="../media/image10.png"/><Relationship Id="rId4" Type="http://schemas.microsoft.com/office/2007/relationships/media" Target="../media/media3.mp3"/><Relationship Id="rId9" Type="http://schemas.openxmlformats.org/officeDocument/2006/relationships/video" Target="../media/media5.mp4"/><Relationship Id="rId14" Type="http://schemas.openxmlformats.org/officeDocument/2006/relationships/image" Target="../media/image4.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video" Target="../media/media6.mp4"/><Relationship Id="rId7" Type="http://schemas.openxmlformats.org/officeDocument/2006/relationships/image" Target="../media/image4.png"/><Relationship Id="rId2" Type="http://schemas.microsoft.com/office/2007/relationships/media" Target="../media/media6.mp4"/><Relationship Id="rId1" Type="http://schemas.openxmlformats.org/officeDocument/2006/relationships/tags" Target="../tags/tag7.xml"/><Relationship Id="rId6" Type="http://schemas.openxmlformats.org/officeDocument/2006/relationships/image" Target="../media/image6.jpg"/><Relationship Id="rId5" Type="http://schemas.openxmlformats.org/officeDocument/2006/relationships/notesSlide" Target="../notesSlides/notesSlide4.xml"/><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7.xml"/><Relationship Id="rId7" Type="http://schemas.openxmlformats.org/officeDocument/2006/relationships/image" Target="../media/image15.jp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jpg"/><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ostbusters">
            <a:hlinkClick r:id="" action="ppaction://media"/>
            <a:extLst>
              <a:ext uri="{FF2B5EF4-FFF2-40B4-BE49-F238E27FC236}">
                <a16:creationId xmlns:a16="http://schemas.microsoft.com/office/drawing/2014/main" id="{71DE354E-6DBF-4239-BC45-9DA9838CFE9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51770" y="6099240"/>
            <a:ext cx="609600" cy="609600"/>
          </a:xfrm>
          <a:prstGeom prst="rect">
            <a:avLst/>
          </a:prstGeom>
        </p:spPr>
      </p:pic>
      <p:pic>
        <p:nvPicPr>
          <p:cNvPr id="5" name="Image 4">
            <a:extLst>
              <a:ext uri="{FF2B5EF4-FFF2-40B4-BE49-F238E27FC236}">
                <a16:creationId xmlns:a16="http://schemas.microsoft.com/office/drawing/2014/main" id="{0951999B-791B-E185-A59D-F26BEF7B6FC8}"/>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ZoneTexte 1">
            <a:extLst>
              <a:ext uri="{FF2B5EF4-FFF2-40B4-BE49-F238E27FC236}">
                <a16:creationId xmlns:a16="http://schemas.microsoft.com/office/drawing/2014/main" id="{57C900D3-FE81-662F-0F33-9C4A73A300D4}"/>
              </a:ext>
            </a:extLst>
          </p:cNvPr>
          <p:cNvSpPr txBox="1"/>
          <p:nvPr/>
        </p:nvSpPr>
        <p:spPr>
          <a:xfrm>
            <a:off x="1121228" y="3800635"/>
            <a:ext cx="6574971" cy="2603405"/>
          </a:xfrm>
          <a:prstGeom prst="rect">
            <a:avLst/>
          </a:prstGeom>
          <a:noFill/>
        </p:spPr>
        <p:txBody>
          <a:bodyPr wrap="square" rtlCol="0">
            <a:spAutoFit/>
          </a:bodyPr>
          <a:lstStyle/>
          <a:p>
            <a:pPr algn="ctr">
              <a:lnSpc>
                <a:spcPct val="130000"/>
              </a:lnSpc>
            </a:pPr>
            <a:r>
              <a:rPr lang="en-US" sz="2800" dirty="0">
                <a:solidFill>
                  <a:schemeClr val="bg1"/>
                </a:solidFill>
                <a:latin typeface="Orbitron" panose="02000000000000000000" pitchFamily="2" charset="0"/>
              </a:rPr>
              <a:t>ABC Learning Design pour scénariser Moodle</a:t>
            </a:r>
          </a:p>
          <a:p>
            <a:pPr algn="ctr">
              <a:lnSpc>
                <a:spcPct val="130000"/>
              </a:lnSpc>
              <a:spcBef>
                <a:spcPts val="1800"/>
              </a:spcBef>
            </a:pPr>
            <a:r>
              <a:rPr lang="fr-FR" sz="2000" dirty="0">
                <a:solidFill>
                  <a:schemeClr val="bg1"/>
                </a:solidFill>
                <a:latin typeface="Orbitron" panose="02000000000000000000" pitchFamily="2" charset="0"/>
              </a:rPr>
              <a:t>Présentation d'une adaptation de la suite </a:t>
            </a:r>
          </a:p>
          <a:p>
            <a:pPr algn="ctr">
              <a:lnSpc>
                <a:spcPct val="130000"/>
              </a:lnSpc>
            </a:pPr>
            <a:r>
              <a:rPr lang="fr-FR" sz="2000" dirty="0">
                <a:solidFill>
                  <a:schemeClr val="bg1"/>
                </a:solidFill>
                <a:latin typeface="Orbitron" panose="02000000000000000000" pitchFamily="2" charset="0"/>
              </a:rPr>
              <a:t>de scénarisation ABC Learning Design</a:t>
            </a:r>
          </a:p>
          <a:p>
            <a:pPr algn="ctr">
              <a:lnSpc>
                <a:spcPct val="130000"/>
              </a:lnSpc>
            </a:pPr>
            <a:r>
              <a:rPr lang="fr-FR" sz="2000" dirty="0">
                <a:solidFill>
                  <a:schemeClr val="bg1"/>
                </a:solidFill>
                <a:latin typeface="Orbitron" panose="02000000000000000000" pitchFamily="2" charset="0"/>
              </a:rPr>
              <a:t>au contexte Moodle.</a:t>
            </a:r>
            <a:endParaRPr lang="fr-FR" sz="2400" dirty="0">
              <a:solidFill>
                <a:schemeClr val="bg1"/>
              </a:solidFill>
              <a:latin typeface="Orbitron" panose="02000000000000000000" pitchFamily="2" charset="0"/>
            </a:endParaRPr>
          </a:p>
        </p:txBody>
      </p:sp>
    </p:spTree>
    <p:custDataLst>
      <p:tags r:id="rId1"/>
    </p:custDataLst>
    <p:extLst>
      <p:ext uri="{BB962C8B-B14F-4D97-AF65-F5344CB8AC3E}">
        <p14:creationId xmlns:p14="http://schemas.microsoft.com/office/powerpoint/2010/main" val="22612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zeus_son">
            <a:hlinkClick r:id="" action="ppaction://media"/>
            <a:extLst>
              <a:ext uri="{FF2B5EF4-FFF2-40B4-BE49-F238E27FC236}">
                <a16:creationId xmlns:a16="http://schemas.microsoft.com/office/drawing/2014/main" id="{D226E351-A621-4B00-AD51-AA1BC4499DD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29" name="Graphique 28">
            <a:extLst>
              <a:ext uri="{FF2B5EF4-FFF2-40B4-BE49-F238E27FC236}">
                <a16:creationId xmlns:a16="http://schemas.microsoft.com/office/drawing/2014/main" id="{CC164665-31D5-DF68-8070-6CA8A33FA6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50914" y="234262"/>
            <a:ext cx="1025456" cy="1023678"/>
          </a:xfrm>
          <a:prstGeom prst="rect">
            <a:avLst/>
          </a:prstGeom>
        </p:spPr>
      </p:pic>
      <p:grpSp>
        <p:nvGrpSpPr>
          <p:cNvPr id="107" name="Groupe 106">
            <a:extLst>
              <a:ext uri="{FF2B5EF4-FFF2-40B4-BE49-F238E27FC236}">
                <a16:creationId xmlns:a16="http://schemas.microsoft.com/office/drawing/2014/main" id="{FE9B0EC9-4A00-44B9-8484-EED476A62D31}"/>
              </a:ext>
            </a:extLst>
          </p:cNvPr>
          <p:cNvGrpSpPr/>
          <p:nvPr/>
        </p:nvGrpSpPr>
        <p:grpSpPr>
          <a:xfrm>
            <a:off x="110135" y="1475498"/>
            <a:ext cx="3779520" cy="2365200"/>
            <a:chOff x="110135" y="1704098"/>
            <a:chExt cx="3779520" cy="2365200"/>
          </a:xfrm>
        </p:grpSpPr>
        <p:sp>
          <p:nvSpPr>
            <p:cNvPr id="37" name="Rectangle 36">
              <a:extLst>
                <a:ext uri="{FF2B5EF4-FFF2-40B4-BE49-F238E27FC236}">
                  <a16:creationId xmlns:a16="http://schemas.microsoft.com/office/drawing/2014/main" id="{689C964B-51F6-4B8E-BC9B-639AF1A567C9}"/>
                </a:ext>
              </a:extLst>
            </p:cNvPr>
            <p:cNvSpPr/>
            <p:nvPr/>
          </p:nvSpPr>
          <p:spPr>
            <a:xfrm>
              <a:off x="110135" y="1704098"/>
              <a:ext cx="3779520" cy="2365200"/>
            </a:xfrm>
            <a:prstGeom prst="rect">
              <a:avLst/>
            </a:prstGeom>
            <a:solidFill>
              <a:srgbClr val="16B1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9" name="Zone de texte 3">
              <a:extLst>
                <a:ext uri="{FF2B5EF4-FFF2-40B4-BE49-F238E27FC236}">
                  <a16:creationId xmlns:a16="http://schemas.microsoft.com/office/drawing/2014/main" id="{E06CF9C3-F1FB-4B15-90D4-A78E7E76F997}"/>
                </a:ext>
              </a:extLst>
            </p:cNvPr>
            <p:cNvSpPr txBox="1"/>
            <p:nvPr/>
          </p:nvSpPr>
          <p:spPr>
            <a:xfrm>
              <a:off x="1448597" y="2334366"/>
              <a:ext cx="2160583" cy="128432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3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L’apprenant écoute un cours magistral, une conférence, un podcast ; lit un livre, une page web ; regarde des démonstrations, des vidéos.</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Zone de texte 2">
              <a:extLst>
                <a:ext uri="{FF2B5EF4-FFF2-40B4-BE49-F238E27FC236}">
                  <a16:creationId xmlns:a16="http://schemas.microsoft.com/office/drawing/2014/main" id="{C832F4D2-A2E0-4ECA-B540-FE3873D27C29}"/>
                </a:ext>
              </a:extLst>
            </p:cNvPr>
            <p:cNvSpPr txBox="1"/>
            <p:nvPr/>
          </p:nvSpPr>
          <p:spPr>
            <a:xfrm>
              <a:off x="1447846" y="1931259"/>
              <a:ext cx="1725076"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Acquisition</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40" name="Connecteur droit 39">
              <a:extLst>
                <a:ext uri="{FF2B5EF4-FFF2-40B4-BE49-F238E27FC236}">
                  <a16:creationId xmlns:a16="http://schemas.microsoft.com/office/drawing/2014/main" id="{B8D4896C-8AA3-4FF5-8F2F-576B55CE75CF}"/>
                </a:ext>
              </a:extLst>
            </p:cNvPr>
            <p:cNvCxnSpPr>
              <a:cxnSpLocks/>
            </p:cNvCxnSpPr>
            <p:nvPr/>
          </p:nvCxnSpPr>
          <p:spPr>
            <a:xfrm>
              <a:off x="1357499" y="2330077"/>
              <a:ext cx="0" cy="1017424"/>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1" name="Image 40">
              <a:extLst>
                <a:ext uri="{FF2B5EF4-FFF2-40B4-BE49-F238E27FC236}">
                  <a16:creationId xmlns:a16="http://schemas.microsoft.com/office/drawing/2014/main" id="{3416C739-A3A3-44B6-B55C-5B9C758C6E2C}"/>
                </a:ext>
              </a:extLst>
            </p:cNvPr>
            <p:cNvPicPr>
              <a:picLocks noChangeAspect="1"/>
            </p:cNvPicPr>
            <p:nvPr/>
          </p:nvPicPr>
          <p:blipFill rotWithShape="1">
            <a:blip r:embed="rId10">
              <a:extLst>
                <a:ext uri="{28A0092B-C50C-407E-A947-70E740481C1C}">
                  <a14:useLocalDpi xmlns:a14="http://schemas.microsoft.com/office/drawing/2010/main" val="0"/>
                </a:ext>
              </a:extLst>
            </a:blip>
            <a:srcRect l="24626"/>
            <a:stretch/>
          </p:blipFill>
          <p:spPr bwMode="auto">
            <a:xfrm>
              <a:off x="110135" y="2134507"/>
              <a:ext cx="1133580" cy="1484181"/>
            </a:xfrm>
            <a:prstGeom prst="rect">
              <a:avLst/>
            </a:prstGeom>
            <a:ln>
              <a:noFill/>
            </a:ln>
            <a:extLst>
              <a:ext uri="{53640926-AAD7-44D8-BBD7-CCE9431645EC}">
                <a14:shadowObscured xmlns:a14="http://schemas.microsoft.com/office/drawing/2010/main"/>
              </a:ext>
            </a:extLst>
          </p:spPr>
        </p:pic>
      </p:grpSp>
      <p:grpSp>
        <p:nvGrpSpPr>
          <p:cNvPr id="108" name="Groupe 107">
            <a:extLst>
              <a:ext uri="{FF2B5EF4-FFF2-40B4-BE49-F238E27FC236}">
                <a16:creationId xmlns:a16="http://schemas.microsoft.com/office/drawing/2014/main" id="{663751AB-B04B-4C39-9A34-E9D495C4D63D}"/>
              </a:ext>
            </a:extLst>
          </p:cNvPr>
          <p:cNvGrpSpPr/>
          <p:nvPr/>
        </p:nvGrpSpPr>
        <p:grpSpPr>
          <a:xfrm>
            <a:off x="8273733" y="1462798"/>
            <a:ext cx="3779520" cy="2365200"/>
            <a:chOff x="4191934" y="1704098"/>
            <a:chExt cx="3779520" cy="2365200"/>
          </a:xfrm>
        </p:grpSpPr>
        <p:sp>
          <p:nvSpPr>
            <p:cNvPr id="43" name="Rectangle 42">
              <a:extLst>
                <a:ext uri="{FF2B5EF4-FFF2-40B4-BE49-F238E27FC236}">
                  <a16:creationId xmlns:a16="http://schemas.microsoft.com/office/drawing/2014/main" id="{997D71BC-2C0F-4CA4-AC42-E210C57277D3}"/>
                </a:ext>
              </a:extLst>
            </p:cNvPr>
            <p:cNvSpPr/>
            <p:nvPr/>
          </p:nvSpPr>
          <p:spPr>
            <a:xfrm>
              <a:off x="4191934" y="1704098"/>
              <a:ext cx="3779520" cy="236520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77" name="Zone de texte 3">
              <a:extLst>
                <a:ext uri="{FF2B5EF4-FFF2-40B4-BE49-F238E27FC236}">
                  <a16:creationId xmlns:a16="http://schemas.microsoft.com/office/drawing/2014/main" id="{9233FBF6-03BE-482E-9ACC-D9152EA025F8}"/>
                </a:ext>
              </a:extLst>
            </p:cNvPr>
            <p:cNvSpPr txBox="1"/>
            <p:nvPr/>
          </p:nvSpPr>
          <p:spPr>
            <a:xfrm>
              <a:off x="5689550" y="2317886"/>
              <a:ext cx="2248462" cy="171351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25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L'apprentissage par collaboration comprend surtout des activités de discussion, de pratique et de production en équipe. Il s'agit de participer activement, dans un collectif, au processus de construction de la connaissance.</a:t>
              </a:r>
            </a:p>
          </p:txBody>
        </p:sp>
        <p:cxnSp>
          <p:nvCxnSpPr>
            <p:cNvPr id="78" name="Connecteur droit 77">
              <a:extLst>
                <a:ext uri="{FF2B5EF4-FFF2-40B4-BE49-F238E27FC236}">
                  <a16:creationId xmlns:a16="http://schemas.microsoft.com/office/drawing/2014/main" id="{4610FEFE-4F97-4695-BEFE-1DD54E032AD1}"/>
                </a:ext>
              </a:extLst>
            </p:cNvPr>
            <p:cNvCxnSpPr>
              <a:cxnSpLocks/>
            </p:cNvCxnSpPr>
            <p:nvPr/>
          </p:nvCxnSpPr>
          <p:spPr>
            <a:xfrm>
              <a:off x="5598452" y="2313597"/>
              <a:ext cx="0" cy="1559903"/>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4" name="Zone de texte 37">
              <a:extLst>
                <a:ext uri="{FF2B5EF4-FFF2-40B4-BE49-F238E27FC236}">
                  <a16:creationId xmlns:a16="http://schemas.microsoft.com/office/drawing/2014/main" id="{7E397C42-D69C-475B-8B2C-7C8661ACF074}"/>
                </a:ext>
              </a:extLst>
            </p:cNvPr>
            <p:cNvSpPr txBox="1"/>
            <p:nvPr/>
          </p:nvSpPr>
          <p:spPr>
            <a:xfrm>
              <a:off x="5705349" y="1895101"/>
              <a:ext cx="2138828"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Collaboration</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7" name="Image 46">
              <a:extLst>
                <a:ext uri="{FF2B5EF4-FFF2-40B4-BE49-F238E27FC236}">
                  <a16:creationId xmlns:a16="http://schemas.microsoft.com/office/drawing/2014/main" id="{29E56D27-D0E5-4DC7-8660-BC290141F641}"/>
                </a:ext>
              </a:extLst>
            </p:cNvPr>
            <p:cNvPicPr>
              <a:picLocks noChangeAspect="1"/>
            </p:cNvPicPr>
            <p:nvPr/>
          </p:nvPicPr>
          <p:blipFill rotWithShape="1">
            <a:blip r:embed="rId11">
              <a:extLst>
                <a:ext uri="{28A0092B-C50C-407E-A947-70E740481C1C}">
                  <a14:useLocalDpi xmlns:a14="http://schemas.microsoft.com/office/drawing/2010/main" val="0"/>
                </a:ext>
              </a:extLst>
            </a:blip>
            <a:srcRect l="19010"/>
            <a:stretch/>
          </p:blipFill>
          <p:spPr bwMode="auto">
            <a:xfrm>
              <a:off x="4191934" y="2183931"/>
              <a:ext cx="1232937" cy="1522771"/>
            </a:xfrm>
            <a:prstGeom prst="rect">
              <a:avLst/>
            </a:prstGeom>
            <a:ln>
              <a:noFill/>
            </a:ln>
            <a:extLst>
              <a:ext uri="{53640926-AAD7-44D8-BBD7-CCE9431645EC}">
                <a14:shadowObscured xmlns:a14="http://schemas.microsoft.com/office/drawing/2010/main"/>
              </a:ext>
            </a:extLst>
          </p:spPr>
        </p:pic>
      </p:grpSp>
      <p:grpSp>
        <p:nvGrpSpPr>
          <p:cNvPr id="109" name="Groupe 108">
            <a:extLst>
              <a:ext uri="{FF2B5EF4-FFF2-40B4-BE49-F238E27FC236}">
                <a16:creationId xmlns:a16="http://schemas.microsoft.com/office/drawing/2014/main" id="{1362D703-B62F-43BE-891B-7C8DE28F5C16}"/>
              </a:ext>
            </a:extLst>
          </p:cNvPr>
          <p:cNvGrpSpPr/>
          <p:nvPr/>
        </p:nvGrpSpPr>
        <p:grpSpPr>
          <a:xfrm>
            <a:off x="4191934" y="1462798"/>
            <a:ext cx="3779520" cy="2365200"/>
            <a:chOff x="8273733" y="1691398"/>
            <a:chExt cx="3779520" cy="2365200"/>
          </a:xfrm>
        </p:grpSpPr>
        <p:sp>
          <p:nvSpPr>
            <p:cNvPr id="49" name="Rectangle 48">
              <a:extLst>
                <a:ext uri="{FF2B5EF4-FFF2-40B4-BE49-F238E27FC236}">
                  <a16:creationId xmlns:a16="http://schemas.microsoft.com/office/drawing/2014/main" id="{5A7F8133-089F-46FC-B7BE-5613FF02815F}"/>
                </a:ext>
              </a:extLst>
            </p:cNvPr>
            <p:cNvSpPr/>
            <p:nvPr/>
          </p:nvSpPr>
          <p:spPr>
            <a:xfrm>
              <a:off x="8273733" y="1691398"/>
              <a:ext cx="3779520" cy="2365200"/>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88" name="Zone de texte 3">
              <a:extLst>
                <a:ext uri="{FF2B5EF4-FFF2-40B4-BE49-F238E27FC236}">
                  <a16:creationId xmlns:a16="http://schemas.microsoft.com/office/drawing/2014/main" id="{CD99CBD3-7240-4BA2-B281-8339DD2DE5D4}"/>
                </a:ext>
              </a:extLst>
            </p:cNvPr>
            <p:cNvSpPr txBox="1"/>
            <p:nvPr/>
          </p:nvSpPr>
          <p:spPr>
            <a:xfrm>
              <a:off x="9612487" y="2321666"/>
              <a:ext cx="2328598" cy="155183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3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Apprendre par la discussion exige de l'apprenant qu'il formule ses idées et questions, qu'il écoute, remette en cause, réponde aux arguments et questions de l'enseignant et/ou de ses pairs.</a:t>
              </a:r>
            </a:p>
          </p:txBody>
        </p:sp>
        <p:pic>
          <p:nvPicPr>
            <p:cNvPr id="53" name="Image 52">
              <a:extLst>
                <a:ext uri="{FF2B5EF4-FFF2-40B4-BE49-F238E27FC236}">
                  <a16:creationId xmlns:a16="http://schemas.microsoft.com/office/drawing/2014/main" id="{2EF09A25-24E6-40D0-A2C0-3F1CF8EA4197}"/>
                </a:ext>
              </a:extLst>
            </p:cNvPr>
            <p:cNvPicPr>
              <a:picLocks noChangeAspect="1"/>
            </p:cNvPicPr>
            <p:nvPr/>
          </p:nvPicPr>
          <p:blipFill rotWithShape="1">
            <a:blip r:embed="rId12">
              <a:extLst>
                <a:ext uri="{28A0092B-C50C-407E-A947-70E740481C1C}">
                  <a14:useLocalDpi xmlns:a14="http://schemas.microsoft.com/office/drawing/2010/main" val="0"/>
                </a:ext>
              </a:extLst>
            </a:blip>
            <a:srcRect l="10001"/>
            <a:stretch/>
          </p:blipFill>
          <p:spPr bwMode="auto">
            <a:xfrm>
              <a:off x="8273733" y="2245477"/>
              <a:ext cx="1133289" cy="1259723"/>
            </a:xfrm>
            <a:prstGeom prst="rect">
              <a:avLst/>
            </a:prstGeom>
            <a:ln>
              <a:noFill/>
            </a:ln>
            <a:extLst>
              <a:ext uri="{53640926-AAD7-44D8-BBD7-CCE9431645EC}">
                <a14:shadowObscured xmlns:a14="http://schemas.microsoft.com/office/drawing/2010/main"/>
              </a:ext>
            </a:extLst>
          </p:spPr>
        </p:pic>
        <p:sp>
          <p:nvSpPr>
            <p:cNvPr id="87" name="Zone de texte 2">
              <a:extLst>
                <a:ext uri="{FF2B5EF4-FFF2-40B4-BE49-F238E27FC236}">
                  <a16:creationId xmlns:a16="http://schemas.microsoft.com/office/drawing/2014/main" id="{BB3D3D35-F4EB-41AF-A864-9ED6B5B33096}"/>
                </a:ext>
              </a:extLst>
            </p:cNvPr>
            <p:cNvSpPr txBox="1"/>
            <p:nvPr/>
          </p:nvSpPr>
          <p:spPr>
            <a:xfrm>
              <a:off x="9611736" y="1918559"/>
              <a:ext cx="1725076"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Discussion</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9" name="Connecteur droit 88">
              <a:extLst>
                <a:ext uri="{FF2B5EF4-FFF2-40B4-BE49-F238E27FC236}">
                  <a16:creationId xmlns:a16="http://schemas.microsoft.com/office/drawing/2014/main" id="{1C9B27F7-8176-49A6-A918-11132030DED7}"/>
                </a:ext>
              </a:extLst>
            </p:cNvPr>
            <p:cNvCxnSpPr>
              <a:cxnSpLocks/>
            </p:cNvCxnSpPr>
            <p:nvPr/>
          </p:nvCxnSpPr>
          <p:spPr>
            <a:xfrm>
              <a:off x="9521389" y="2368177"/>
              <a:ext cx="0" cy="1389325"/>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0" name="Groupe 109">
            <a:extLst>
              <a:ext uri="{FF2B5EF4-FFF2-40B4-BE49-F238E27FC236}">
                <a16:creationId xmlns:a16="http://schemas.microsoft.com/office/drawing/2014/main" id="{D618928B-43EF-4CB4-B66A-9E4C226F480B}"/>
              </a:ext>
            </a:extLst>
          </p:cNvPr>
          <p:cNvGrpSpPr/>
          <p:nvPr/>
        </p:nvGrpSpPr>
        <p:grpSpPr>
          <a:xfrm>
            <a:off x="110135" y="3939067"/>
            <a:ext cx="3779520" cy="2365200"/>
            <a:chOff x="110135" y="4167667"/>
            <a:chExt cx="3779520" cy="2365200"/>
          </a:xfrm>
        </p:grpSpPr>
        <p:sp>
          <p:nvSpPr>
            <p:cNvPr id="55" name="Rectangle 54">
              <a:extLst>
                <a:ext uri="{FF2B5EF4-FFF2-40B4-BE49-F238E27FC236}">
                  <a16:creationId xmlns:a16="http://schemas.microsoft.com/office/drawing/2014/main" id="{030C04E1-9884-40F2-A58D-E9A9A97FBC67}"/>
                </a:ext>
              </a:extLst>
            </p:cNvPr>
            <p:cNvSpPr/>
            <p:nvPr/>
          </p:nvSpPr>
          <p:spPr>
            <a:xfrm>
              <a:off x="110135" y="4167667"/>
              <a:ext cx="3779520" cy="2365200"/>
            </a:xfrm>
            <a:prstGeom prst="rect">
              <a:avLst/>
            </a:prstGeom>
            <a:solidFill>
              <a:srgbClr val="BE16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3" name="Zone de texte 3">
              <a:extLst>
                <a:ext uri="{FF2B5EF4-FFF2-40B4-BE49-F238E27FC236}">
                  <a16:creationId xmlns:a16="http://schemas.microsoft.com/office/drawing/2014/main" id="{19D5E43C-3BF3-45A1-851A-78555A763DBF}"/>
                </a:ext>
              </a:extLst>
            </p:cNvPr>
            <p:cNvSpPr txBox="1"/>
            <p:nvPr/>
          </p:nvSpPr>
          <p:spPr>
            <a:xfrm>
              <a:off x="1461297" y="4797936"/>
              <a:ext cx="2160583" cy="90215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3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Apprendre par enquête aide l’apprenant à explorer, comparer et critiquer les textes, documents et autres ressources qui renvoient aux concepts et idées enseignées.</a:t>
              </a:r>
              <a:endParaRPr lang="fr-FR" sz="1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9" name="Image 58">
              <a:extLst>
                <a:ext uri="{FF2B5EF4-FFF2-40B4-BE49-F238E27FC236}">
                  <a16:creationId xmlns:a16="http://schemas.microsoft.com/office/drawing/2014/main" id="{1CD8BA50-4BA2-47D8-9598-6869C0901FD5}"/>
                </a:ext>
              </a:extLst>
            </p:cNvPr>
            <p:cNvPicPr>
              <a:picLocks noChangeAspect="1"/>
            </p:cNvPicPr>
            <p:nvPr/>
          </p:nvPicPr>
          <p:blipFill rotWithShape="1">
            <a:blip r:embed="rId13">
              <a:extLst>
                <a:ext uri="{28A0092B-C50C-407E-A947-70E740481C1C}">
                  <a14:useLocalDpi xmlns:a14="http://schemas.microsoft.com/office/drawing/2010/main" val="0"/>
                </a:ext>
              </a:extLst>
            </a:blip>
            <a:srcRect l="26093" b="17415"/>
            <a:stretch/>
          </p:blipFill>
          <p:spPr bwMode="auto">
            <a:xfrm>
              <a:off x="110135" y="4826747"/>
              <a:ext cx="1147920" cy="1282241"/>
            </a:xfrm>
            <a:prstGeom prst="rect">
              <a:avLst/>
            </a:prstGeom>
            <a:ln>
              <a:noFill/>
            </a:ln>
            <a:extLst>
              <a:ext uri="{53640926-AAD7-44D8-BBD7-CCE9431645EC}">
                <a14:shadowObscured xmlns:a14="http://schemas.microsoft.com/office/drawing/2010/main"/>
              </a:ext>
            </a:extLst>
          </p:spPr>
        </p:pic>
        <p:sp>
          <p:nvSpPr>
            <p:cNvPr id="92" name="Zone de texte 2">
              <a:extLst>
                <a:ext uri="{FF2B5EF4-FFF2-40B4-BE49-F238E27FC236}">
                  <a16:creationId xmlns:a16="http://schemas.microsoft.com/office/drawing/2014/main" id="{1D6178E6-6A66-4D2C-8553-83DA4A8760EC}"/>
                </a:ext>
              </a:extLst>
            </p:cNvPr>
            <p:cNvSpPr txBox="1"/>
            <p:nvPr/>
          </p:nvSpPr>
          <p:spPr>
            <a:xfrm>
              <a:off x="1460546" y="4394828"/>
              <a:ext cx="1725076"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Enquête</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94" name="Connecteur droit 93">
              <a:extLst>
                <a:ext uri="{FF2B5EF4-FFF2-40B4-BE49-F238E27FC236}">
                  <a16:creationId xmlns:a16="http://schemas.microsoft.com/office/drawing/2014/main" id="{3507B2FD-DFD4-454A-8BE8-A7F5FB8F6DE6}"/>
                </a:ext>
              </a:extLst>
            </p:cNvPr>
            <p:cNvCxnSpPr>
              <a:cxnSpLocks/>
            </p:cNvCxnSpPr>
            <p:nvPr/>
          </p:nvCxnSpPr>
          <p:spPr>
            <a:xfrm>
              <a:off x="1370199" y="4793646"/>
              <a:ext cx="0" cy="1505554"/>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1" name="Groupe 110">
            <a:extLst>
              <a:ext uri="{FF2B5EF4-FFF2-40B4-BE49-F238E27FC236}">
                <a16:creationId xmlns:a16="http://schemas.microsoft.com/office/drawing/2014/main" id="{CF53C6BE-50A4-439C-AC92-40BCCBFB2E13}"/>
              </a:ext>
            </a:extLst>
          </p:cNvPr>
          <p:cNvGrpSpPr/>
          <p:nvPr/>
        </p:nvGrpSpPr>
        <p:grpSpPr>
          <a:xfrm>
            <a:off x="4191934" y="3939067"/>
            <a:ext cx="3779520" cy="2365200"/>
            <a:chOff x="4191934" y="4167667"/>
            <a:chExt cx="3779520" cy="2365200"/>
          </a:xfrm>
        </p:grpSpPr>
        <p:sp>
          <p:nvSpPr>
            <p:cNvPr id="61" name="Rectangle 60">
              <a:extLst>
                <a:ext uri="{FF2B5EF4-FFF2-40B4-BE49-F238E27FC236}">
                  <a16:creationId xmlns:a16="http://schemas.microsoft.com/office/drawing/2014/main" id="{762FD8BD-C628-4D43-8B3A-562AE73D754D}"/>
                </a:ext>
              </a:extLst>
            </p:cNvPr>
            <p:cNvSpPr/>
            <p:nvPr/>
          </p:nvSpPr>
          <p:spPr>
            <a:xfrm>
              <a:off x="4191934" y="4167667"/>
              <a:ext cx="3779520" cy="2365200"/>
            </a:xfrm>
            <a:prstGeom prst="rect">
              <a:avLst/>
            </a:prstGeom>
            <a:solidFill>
              <a:srgbClr val="6624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6" name="Zone de texte 2">
              <a:extLst>
                <a:ext uri="{FF2B5EF4-FFF2-40B4-BE49-F238E27FC236}">
                  <a16:creationId xmlns:a16="http://schemas.microsoft.com/office/drawing/2014/main" id="{50AD7B8C-526E-40C1-B086-C17239DC4436}"/>
                </a:ext>
              </a:extLst>
            </p:cNvPr>
            <p:cNvSpPr txBox="1"/>
            <p:nvPr/>
          </p:nvSpPr>
          <p:spPr>
            <a:xfrm>
              <a:off x="5522755" y="4217028"/>
              <a:ext cx="2343176" cy="90215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Pratique / Entrainement</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7" name="Zone de texte 3">
              <a:extLst>
                <a:ext uri="{FF2B5EF4-FFF2-40B4-BE49-F238E27FC236}">
                  <a16:creationId xmlns:a16="http://schemas.microsoft.com/office/drawing/2014/main" id="{F89BD707-1EE6-486F-B529-0D513C1B64DA}"/>
                </a:ext>
              </a:extLst>
            </p:cNvPr>
            <p:cNvSpPr txBox="1"/>
            <p:nvPr/>
          </p:nvSpPr>
          <p:spPr>
            <a:xfrm>
              <a:off x="5523506" y="4886836"/>
              <a:ext cx="2414506" cy="162495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200"/>
                </a:spcAft>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L’apprentissage par la pratique permet à l’apprenant de s'entraîner et d'utiliser la rétroaction pour améliorer ses connaissances ou les actions suivantes. </a:t>
              </a:r>
            </a:p>
            <a:p>
              <a:pPr>
                <a:lnSpc>
                  <a:spcPct val="107000"/>
                </a:lnSpc>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 rétroaction peut venir de l’autoréflexion, des pairs, de l’enseignant ou de l’activité.</a:t>
              </a:r>
            </a:p>
          </p:txBody>
        </p:sp>
        <p:pic>
          <p:nvPicPr>
            <p:cNvPr id="65" name="Image 64">
              <a:extLst>
                <a:ext uri="{FF2B5EF4-FFF2-40B4-BE49-F238E27FC236}">
                  <a16:creationId xmlns:a16="http://schemas.microsoft.com/office/drawing/2014/main" id="{3C6B72AF-80A7-4763-9397-4624EA4E0B4A}"/>
                </a:ext>
              </a:extLst>
            </p:cNvPr>
            <p:cNvPicPr>
              <a:picLocks noChangeAspect="1"/>
            </p:cNvPicPr>
            <p:nvPr/>
          </p:nvPicPr>
          <p:blipFill rotWithShape="1">
            <a:blip r:embed="rId14">
              <a:extLst>
                <a:ext uri="{28A0092B-C50C-407E-A947-70E740481C1C}">
                  <a14:useLocalDpi xmlns:a14="http://schemas.microsoft.com/office/drawing/2010/main" val="0"/>
                </a:ext>
              </a:extLst>
            </a:blip>
            <a:srcRect l="10230"/>
            <a:stretch/>
          </p:blipFill>
          <p:spPr bwMode="auto">
            <a:xfrm>
              <a:off x="4191934" y="4780442"/>
              <a:ext cx="1173520" cy="1307241"/>
            </a:xfrm>
            <a:prstGeom prst="rect">
              <a:avLst/>
            </a:prstGeom>
            <a:ln>
              <a:noFill/>
            </a:ln>
            <a:extLst>
              <a:ext uri="{53640926-AAD7-44D8-BBD7-CCE9431645EC}">
                <a14:shadowObscured xmlns:a14="http://schemas.microsoft.com/office/drawing/2010/main"/>
              </a:ext>
            </a:extLst>
          </p:spPr>
        </p:pic>
        <p:cxnSp>
          <p:nvCxnSpPr>
            <p:cNvPr id="98" name="Connecteur droit 97">
              <a:extLst>
                <a:ext uri="{FF2B5EF4-FFF2-40B4-BE49-F238E27FC236}">
                  <a16:creationId xmlns:a16="http://schemas.microsoft.com/office/drawing/2014/main" id="{90684A99-9EB4-40A2-BFF6-000819F84B22}"/>
                </a:ext>
              </a:extLst>
            </p:cNvPr>
            <p:cNvCxnSpPr>
              <a:cxnSpLocks/>
            </p:cNvCxnSpPr>
            <p:nvPr/>
          </p:nvCxnSpPr>
          <p:spPr>
            <a:xfrm>
              <a:off x="5432408" y="4933346"/>
              <a:ext cx="0" cy="154620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2" name="Groupe 111">
            <a:extLst>
              <a:ext uri="{FF2B5EF4-FFF2-40B4-BE49-F238E27FC236}">
                <a16:creationId xmlns:a16="http://schemas.microsoft.com/office/drawing/2014/main" id="{CB768779-2110-427D-9008-5459AA2C7F8C}"/>
              </a:ext>
            </a:extLst>
          </p:cNvPr>
          <p:cNvGrpSpPr/>
          <p:nvPr/>
        </p:nvGrpSpPr>
        <p:grpSpPr>
          <a:xfrm>
            <a:off x="8273733" y="3939067"/>
            <a:ext cx="3779520" cy="2365200"/>
            <a:chOff x="8273733" y="4167667"/>
            <a:chExt cx="3779520" cy="2365200"/>
          </a:xfrm>
        </p:grpSpPr>
        <p:sp>
          <p:nvSpPr>
            <p:cNvPr id="67" name="Rectangle 66">
              <a:extLst>
                <a:ext uri="{FF2B5EF4-FFF2-40B4-BE49-F238E27FC236}">
                  <a16:creationId xmlns:a16="http://schemas.microsoft.com/office/drawing/2014/main" id="{5926166F-0F4B-4815-95A5-CB3BE500C831}"/>
                </a:ext>
              </a:extLst>
            </p:cNvPr>
            <p:cNvSpPr/>
            <p:nvPr/>
          </p:nvSpPr>
          <p:spPr>
            <a:xfrm>
              <a:off x="8273733" y="4167667"/>
              <a:ext cx="3779520" cy="2365200"/>
            </a:xfrm>
            <a:prstGeom prst="rect">
              <a:avLst/>
            </a:prstGeom>
            <a:solidFill>
              <a:srgbClr val="3AAA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1" name="Zone de texte 3">
              <a:extLst>
                <a:ext uri="{FF2B5EF4-FFF2-40B4-BE49-F238E27FC236}">
                  <a16:creationId xmlns:a16="http://schemas.microsoft.com/office/drawing/2014/main" id="{1E7833BE-EAEE-469B-81D6-4EF2DD847EC5}"/>
                </a:ext>
              </a:extLst>
            </p:cNvPr>
            <p:cNvSpPr txBox="1"/>
            <p:nvPr/>
          </p:nvSpPr>
          <p:spPr>
            <a:xfrm>
              <a:off x="9612195" y="4797936"/>
              <a:ext cx="2328890" cy="90215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L'apprenant consolide ce qu'il a appris par une production sur des supports variés (texte, diaporama, enregistrement audio ou vidéo).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Le formateur accompagne le processus en mettant à disposition des références ou en questionnant les choix opérés.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 name="Image 70">
              <a:extLst>
                <a:ext uri="{FF2B5EF4-FFF2-40B4-BE49-F238E27FC236}">
                  <a16:creationId xmlns:a16="http://schemas.microsoft.com/office/drawing/2014/main" id="{78E4528A-560B-4275-B4E3-693EC8BC5A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2360" y="4961297"/>
              <a:ext cx="1204833" cy="1204833"/>
            </a:xfrm>
            <a:prstGeom prst="rect">
              <a:avLst/>
            </a:prstGeom>
          </p:spPr>
        </p:pic>
        <p:sp>
          <p:nvSpPr>
            <p:cNvPr id="100" name="Zone de texte 2">
              <a:extLst>
                <a:ext uri="{FF2B5EF4-FFF2-40B4-BE49-F238E27FC236}">
                  <a16:creationId xmlns:a16="http://schemas.microsoft.com/office/drawing/2014/main" id="{F3154822-C463-4E3A-8A43-8ADFC1F0C231}"/>
                </a:ext>
              </a:extLst>
            </p:cNvPr>
            <p:cNvSpPr txBox="1"/>
            <p:nvPr/>
          </p:nvSpPr>
          <p:spPr>
            <a:xfrm>
              <a:off x="9611444" y="4394828"/>
              <a:ext cx="1725076" cy="34457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07000"/>
                </a:lnSpc>
                <a:spcAft>
                  <a:spcPts val="800"/>
                </a:spcAft>
              </a:pPr>
              <a:r>
                <a:rPr lang="fr-FR" sz="2200"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Production</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2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102" name="Connecteur droit 101">
              <a:extLst>
                <a:ext uri="{FF2B5EF4-FFF2-40B4-BE49-F238E27FC236}">
                  <a16:creationId xmlns:a16="http://schemas.microsoft.com/office/drawing/2014/main" id="{1DA61894-12D7-4778-99D5-083B45839767}"/>
                </a:ext>
              </a:extLst>
            </p:cNvPr>
            <p:cNvCxnSpPr>
              <a:cxnSpLocks/>
            </p:cNvCxnSpPr>
            <p:nvPr/>
          </p:nvCxnSpPr>
          <p:spPr>
            <a:xfrm>
              <a:off x="9521097" y="4793646"/>
              <a:ext cx="292" cy="168590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114" name="ZoneTexte 113">
            <a:extLst>
              <a:ext uri="{FF2B5EF4-FFF2-40B4-BE49-F238E27FC236}">
                <a16:creationId xmlns:a16="http://schemas.microsoft.com/office/drawing/2014/main" id="{219EDE1A-2061-49BD-8D6C-061E98E747BB}"/>
              </a:ext>
            </a:extLst>
          </p:cNvPr>
          <p:cNvSpPr txBox="1"/>
          <p:nvPr/>
        </p:nvSpPr>
        <p:spPr>
          <a:xfrm>
            <a:off x="0" y="6430028"/>
            <a:ext cx="11941085" cy="646331"/>
          </a:xfrm>
          <a:prstGeom prst="rect">
            <a:avLst/>
          </a:prstGeom>
          <a:noFill/>
        </p:spPr>
        <p:txBody>
          <a:bodyPr wrap="square">
            <a:spAutoFit/>
          </a:bodyPr>
          <a:lstStyle/>
          <a:p>
            <a:r>
              <a:rPr lang="fr-FR" sz="1800" dirty="0">
                <a:solidFill>
                  <a:schemeClr val="bg1"/>
                </a:solidFill>
                <a:latin typeface="Rajdhani" panose="02000000000000000000" pitchFamily="2" charset="0"/>
                <a:cs typeface="Rajdhani" panose="02000000000000000000" pitchFamily="2" charset="0"/>
              </a:rPr>
              <a:t>Ces 6 modalités d’apprentissage sont issues du modèle théorique « </a:t>
            </a:r>
            <a:r>
              <a:rPr lang="fr-FR" sz="1800" dirty="0" err="1">
                <a:solidFill>
                  <a:schemeClr val="bg1"/>
                </a:solidFill>
                <a:latin typeface="Rajdhani" panose="02000000000000000000" pitchFamily="2" charset="0"/>
                <a:cs typeface="Rajdhani" panose="02000000000000000000" pitchFamily="2" charset="0"/>
              </a:rPr>
              <a:t>Conversational</a:t>
            </a:r>
            <a:r>
              <a:rPr lang="fr-FR" sz="1800" dirty="0">
                <a:solidFill>
                  <a:schemeClr val="bg1"/>
                </a:solidFill>
                <a:latin typeface="Rajdhani" panose="02000000000000000000" pitchFamily="2" charset="0"/>
                <a:cs typeface="Rajdhani" panose="02000000000000000000" pitchFamily="2" charset="0"/>
              </a:rPr>
              <a:t> </a:t>
            </a:r>
            <a:r>
              <a:rPr lang="fr-FR" sz="1800" dirty="0" err="1">
                <a:solidFill>
                  <a:schemeClr val="bg1"/>
                </a:solidFill>
                <a:latin typeface="Rajdhani" panose="02000000000000000000" pitchFamily="2" charset="0"/>
                <a:cs typeface="Rajdhani" panose="02000000000000000000" pitchFamily="2" charset="0"/>
              </a:rPr>
              <a:t>framework</a:t>
            </a:r>
            <a:r>
              <a:rPr lang="fr-FR" sz="1800" dirty="0">
                <a:solidFill>
                  <a:schemeClr val="bg1"/>
                </a:solidFill>
                <a:latin typeface="Rajdhani" panose="02000000000000000000" pitchFamily="2" charset="0"/>
                <a:cs typeface="Rajdhani" panose="02000000000000000000" pitchFamily="2" charset="0"/>
              </a:rPr>
              <a:t> » de Diana Laurillard (2012).</a:t>
            </a:r>
          </a:p>
          <a:p>
            <a:pPr marL="0" lvl="0" indent="0" algn="l" rtl="0">
              <a:spcBef>
                <a:spcPts val="0"/>
              </a:spcBef>
              <a:spcAft>
                <a:spcPts val="0"/>
              </a:spcAft>
              <a:buNone/>
            </a:pPr>
            <a:endParaRPr lang="fr-FR" sz="1800" dirty="0">
              <a:solidFill>
                <a:schemeClr val="bg1"/>
              </a:solidFill>
              <a:latin typeface="Rajdhani" panose="02000000000000000000" pitchFamily="2" charset="0"/>
              <a:ea typeface="Raleway"/>
              <a:cs typeface="Rajdhani" panose="02000000000000000000" pitchFamily="2" charset="0"/>
              <a:sym typeface="Raleway"/>
            </a:endParaRPr>
          </a:p>
        </p:txBody>
      </p:sp>
    </p:spTree>
    <p:custDataLst>
      <p:tags r:id="rId1"/>
    </p:custDataLst>
    <p:extLst>
      <p:ext uri="{BB962C8B-B14F-4D97-AF65-F5344CB8AC3E}">
        <p14:creationId xmlns:p14="http://schemas.microsoft.com/office/powerpoint/2010/main" val="127623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29" name="Graphique 28">
            <a:extLst>
              <a:ext uri="{FF2B5EF4-FFF2-40B4-BE49-F238E27FC236}">
                <a16:creationId xmlns:a16="http://schemas.microsoft.com/office/drawing/2014/main" id="{CC164665-31D5-DF68-8070-6CA8A33FA6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50914" y="234262"/>
            <a:ext cx="1025456" cy="1023678"/>
          </a:xfrm>
          <a:prstGeom prst="rect">
            <a:avLst/>
          </a:prstGeom>
        </p:spPr>
      </p:pic>
      <p:pic>
        <p:nvPicPr>
          <p:cNvPr id="2" name="Cretin_son">
            <a:hlinkClick r:id="" action="ppaction://media"/>
            <a:extLst>
              <a:ext uri="{FF2B5EF4-FFF2-40B4-BE49-F238E27FC236}">
                <a16:creationId xmlns:a16="http://schemas.microsoft.com/office/drawing/2014/main" id="{A0BC4660-7FD7-48E9-A8C3-40C876B2099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791200" y="3124200"/>
            <a:ext cx="609600" cy="609600"/>
          </a:xfrm>
          <a:prstGeom prst="rect">
            <a:avLst/>
          </a:prstGeom>
        </p:spPr>
      </p:pic>
      <p:grpSp>
        <p:nvGrpSpPr>
          <p:cNvPr id="42" name="Groupe 41">
            <a:extLst>
              <a:ext uri="{FF2B5EF4-FFF2-40B4-BE49-F238E27FC236}">
                <a16:creationId xmlns:a16="http://schemas.microsoft.com/office/drawing/2014/main" id="{BEB9FFCA-E7A6-42EE-B438-E143CB216102}"/>
              </a:ext>
            </a:extLst>
          </p:cNvPr>
          <p:cNvGrpSpPr/>
          <p:nvPr/>
        </p:nvGrpSpPr>
        <p:grpSpPr>
          <a:xfrm>
            <a:off x="3709441" y="1257939"/>
            <a:ext cx="7904981" cy="5387687"/>
            <a:chOff x="-129055" y="0"/>
            <a:chExt cx="3909014" cy="2662829"/>
          </a:xfrm>
        </p:grpSpPr>
        <p:sp>
          <p:nvSpPr>
            <p:cNvPr id="45" name="Rectangle 44">
              <a:extLst>
                <a:ext uri="{FF2B5EF4-FFF2-40B4-BE49-F238E27FC236}">
                  <a16:creationId xmlns:a16="http://schemas.microsoft.com/office/drawing/2014/main" id="{1A198192-8CA2-40D4-A9C2-BC40309FD8BE}"/>
                </a:ext>
              </a:extLst>
            </p:cNvPr>
            <p:cNvSpPr/>
            <p:nvPr/>
          </p:nvSpPr>
          <p:spPr>
            <a:xfrm>
              <a:off x="-128668" y="0"/>
              <a:ext cx="3908627" cy="2662829"/>
            </a:xfrm>
            <a:prstGeom prst="rect">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46" name="Rectangle avec coins arrondis du même côté 39">
              <a:extLst>
                <a:ext uri="{FF2B5EF4-FFF2-40B4-BE49-F238E27FC236}">
                  <a16:creationId xmlns:a16="http://schemas.microsoft.com/office/drawing/2014/main" id="{E044787F-3407-450A-ADD7-7DF41103D429}"/>
                </a:ext>
              </a:extLst>
            </p:cNvPr>
            <p:cNvSpPr/>
            <p:nvPr/>
          </p:nvSpPr>
          <p:spPr>
            <a:xfrm rot="16200000">
              <a:off x="1466165" y="100609"/>
              <a:ext cx="2342580" cy="2284234"/>
            </a:xfrm>
            <a:prstGeom prst="round2SameRect">
              <a:avLst>
                <a:gd name="adj1" fmla="val 8171"/>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 wrap="square" lIns="91440" tIns="45720" rIns="91440" bIns="45720" numCol="1" spcCol="0" rtlCol="0" fromWordArt="0" anchor="t" anchorCtr="0" forceAA="0" compatLnSpc="1">
              <a:prstTxWarp prst="textNoShape">
                <a:avLst/>
              </a:prstTxWarp>
              <a:noAutofit/>
            </a:bodyPr>
            <a:lstStyle/>
            <a:p>
              <a:pPr>
                <a:lnSpc>
                  <a:spcPct val="195000"/>
                </a:lnSpc>
                <a:spcBef>
                  <a:spcPts val="400"/>
                </a:spcBef>
              </a:pPr>
              <a:r>
                <a:rPr lang="fr-FR" sz="700"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p:txBody>
        </p:sp>
        <p:sp>
          <p:nvSpPr>
            <p:cNvPr id="48" name="Zone de texte 322">
              <a:extLst>
                <a:ext uri="{FF2B5EF4-FFF2-40B4-BE49-F238E27FC236}">
                  <a16:creationId xmlns:a16="http://schemas.microsoft.com/office/drawing/2014/main" id="{C7226CB2-B334-42EC-9615-2F4BC0546460}"/>
                </a:ext>
              </a:extLst>
            </p:cNvPr>
            <p:cNvSpPr txBox="1"/>
            <p:nvPr/>
          </p:nvSpPr>
          <p:spPr>
            <a:xfrm>
              <a:off x="1586627" y="344283"/>
              <a:ext cx="2162286" cy="2114550"/>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20000"/>
                </a:lnSpc>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Ressources Moodle</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tabLst>
                  <a:tab pos="90170"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Zone texte et média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Fichier</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Dossier</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tabLst>
                  <a:tab pos="90170"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URL</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Page</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Livre</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Galerie d'images   </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spcBef>
                  <a:spcPts val="600"/>
                </a:spcBef>
                <a:tabLst>
                  <a:tab pos="90170"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Activités Moodle (en consultation)</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tabLst>
                  <a:tab pos="90170"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Glossaire</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tabLst>
                  <a:tab pos="90170"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Base de données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Geogebra</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Leçon</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spcBef>
                  <a:spcPts val="600"/>
                </a:spcBef>
                <a:tabLst>
                  <a:tab pos="90170"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H5P</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tabLst>
                  <a:tab pos="90170" algn="l"/>
                  <a:tab pos="1350645"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Course presentation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Dialog</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Cards  </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tabLst>
                  <a:tab pos="90170" algn="l"/>
                  <a:tab pos="1350645"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Image </a:t>
              </a:r>
              <a:r>
                <a:rPr lang="fr-FR" sz="13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Slider</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Image Hotspots </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tabLst>
                  <a:tab pos="90170" algn="l"/>
                  <a:tab pos="1350645"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Timeline</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Virtual Tour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Agamotto</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spcBef>
                  <a:spcPts val="600"/>
                </a:spcBef>
                <a:tabLst>
                  <a:tab pos="90170"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Activités externes à intégrer dans votre cours</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tabLst>
                  <a:tab pos="90170" algn="l"/>
                </a:tabLst>
              </a:pP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Vidéos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Peertube, PodEduc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Youtube</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spcBef>
                  <a:spcPts val="400"/>
                </a:spcBef>
                <a:tabLst>
                  <a:tab pos="90170" algn="l"/>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Classe virtuelle BBB (VIA pour la formation) </a:t>
              </a:r>
              <a:endParaRPr lang="fr-FR" sz="13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spcBef>
                  <a:spcPts val="400"/>
                </a:spcBef>
                <a:tabLst>
                  <a:tab pos="90170" algn="l"/>
                  <a:tab pos="1980565" algn="r"/>
                </a:tabLst>
              </a:pP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3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3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Annotation PDF</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r">
                <a:lnSpc>
                  <a:spcPct val="120000"/>
                </a:lnSpc>
                <a:tabLst>
                  <a:tab pos="88900" algn="l"/>
                </a:tabLst>
              </a:pPr>
              <a:r>
                <a:rPr lang="fr-FR" sz="12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fr-FR" sz="1200" b="1" dirty="0">
                  <a:solidFill>
                    <a:srgbClr val="13B1A2"/>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Autre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30000"/>
                </a:lnSpc>
                <a:spcBef>
                  <a:spcPts val="100"/>
                </a:spcBef>
              </a:pPr>
              <a:r>
                <a:rPr lang="fr-FR" sz="12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50" name="Rectangle avec coins arrondis du même côté 39">
              <a:extLst>
                <a:ext uri="{FF2B5EF4-FFF2-40B4-BE49-F238E27FC236}">
                  <a16:creationId xmlns:a16="http://schemas.microsoft.com/office/drawing/2014/main" id="{527DD77B-2255-4351-938D-6760E55A153F}"/>
                </a:ext>
              </a:extLst>
            </p:cNvPr>
            <p:cNvSpPr/>
            <p:nvPr/>
          </p:nvSpPr>
          <p:spPr>
            <a:xfrm rot="5400000" flipH="1">
              <a:off x="-514332" y="443907"/>
              <a:ext cx="2357956" cy="1586627"/>
            </a:xfrm>
            <a:prstGeom prst="round2SameRect">
              <a:avLst>
                <a:gd name="adj1" fmla="val 1221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72000" tIns="36000" rIns="72000" bIns="36000" numCol="1" spcCol="0" rtlCol="0" fromWordArt="0" anchor="ctr" anchorCtr="0" forceAA="0" compatLnSpc="1">
              <a:prstTxWarp prst="textNoShape">
                <a:avLst/>
              </a:prstTxWarp>
              <a:noAutofit/>
            </a:bodyPr>
            <a:lstStyle/>
            <a:p>
              <a:pPr algn="just">
                <a:lnSpc>
                  <a:spcPct val="130000"/>
                </a:lnSpc>
                <a:tabLst>
                  <a:tab pos="90170" algn="l"/>
                </a:tabLst>
              </a:pPr>
              <a:r>
                <a:rPr lang="fr-FR" sz="800">
                  <a:effectLst/>
                  <a:latin typeface="Times New Roman" panose="02020603050405020304" pitchFamily="18" charset="0"/>
                  <a:ea typeface="Times New Roman" panose="02020603050405020304" pitchFamily="18" charset="0"/>
                </a:rPr>
                <a:t> </a:t>
              </a:r>
              <a:endParaRPr lang="fr-FR" sz="1200">
                <a:effectLst/>
                <a:latin typeface="Times New Roman" panose="02020603050405020304" pitchFamily="18" charset="0"/>
                <a:ea typeface="Times New Roman" panose="02020603050405020304" pitchFamily="18" charset="0"/>
              </a:endParaRPr>
            </a:p>
          </p:txBody>
        </p:sp>
        <p:sp>
          <p:nvSpPr>
            <p:cNvPr id="51" name="Zone de texte 321">
              <a:extLst>
                <a:ext uri="{FF2B5EF4-FFF2-40B4-BE49-F238E27FC236}">
                  <a16:creationId xmlns:a16="http://schemas.microsoft.com/office/drawing/2014/main" id="{B3D6B973-A40D-4648-9FA7-9B432F1F17BD}"/>
                </a:ext>
              </a:extLst>
            </p:cNvPr>
            <p:cNvSpPr txBox="1"/>
            <p:nvPr/>
          </p:nvSpPr>
          <p:spPr>
            <a:xfrm>
              <a:off x="-128667" y="342920"/>
              <a:ext cx="1538615" cy="185545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0975" lvl="0" indent="-180975">
                <a:lnSpc>
                  <a:spcPct val="107000"/>
                </a:lnSpc>
                <a:spcAft>
                  <a:spcPts val="800"/>
                </a:spcAft>
                <a:buClr>
                  <a:srgbClr val="13B1A2"/>
                </a:buClr>
                <a:buSzPts val="1200"/>
                <a:buFont typeface="Symbol" panose="05050102010706020507" pitchFamily="18" charset="2"/>
                <a:buChar char=""/>
              </a:pPr>
              <a:r>
                <a:rPr lang="fr-FR"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Ecouter l'enseignant en présentiel, suivre des cours, des conférences</a:t>
              </a:r>
              <a:endParaRPr lang="fr-FR" sz="1600" dirty="0">
                <a:effectLst/>
                <a:latin typeface="Arial" panose="020B0604020202020204" pitchFamily="34" charset="0"/>
                <a:ea typeface="Calibri" panose="020F0502020204030204" pitchFamily="34" charset="0"/>
                <a:cs typeface="Arial" panose="020B0604020202020204" pitchFamily="34" charset="0"/>
              </a:endParaRPr>
            </a:p>
            <a:p>
              <a:pPr marL="180975" lvl="0" indent="-180975">
                <a:lnSpc>
                  <a:spcPct val="107000"/>
                </a:lnSpc>
                <a:spcAft>
                  <a:spcPts val="800"/>
                </a:spcAft>
                <a:buClr>
                  <a:srgbClr val="13B1A2"/>
                </a:buClr>
                <a:buSzPts val="1200"/>
                <a:buFont typeface="Symbol" panose="05050102010706020507" pitchFamily="18" charset="2"/>
                <a:buChar char=""/>
              </a:pPr>
              <a:r>
                <a:rPr lang="fr-FR"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Consulter des documents, des articles</a:t>
              </a:r>
              <a:endParaRPr lang="fr-FR" sz="1600" dirty="0">
                <a:effectLst/>
                <a:latin typeface="Arial" panose="020B0604020202020204" pitchFamily="34" charset="0"/>
                <a:ea typeface="Calibri" panose="020F0502020204030204" pitchFamily="34" charset="0"/>
                <a:cs typeface="Arial" panose="020B0604020202020204" pitchFamily="34" charset="0"/>
              </a:endParaRPr>
            </a:p>
            <a:p>
              <a:pPr marL="180975" lvl="0" indent="-180975">
                <a:lnSpc>
                  <a:spcPct val="107000"/>
                </a:lnSpc>
                <a:spcAft>
                  <a:spcPts val="800"/>
                </a:spcAft>
                <a:buClr>
                  <a:srgbClr val="13B1A2"/>
                </a:buClr>
                <a:buSzPts val="1200"/>
                <a:buFont typeface="Symbol" panose="05050102010706020507" pitchFamily="18" charset="2"/>
                <a:buChar char=""/>
              </a:pPr>
              <a:r>
                <a:rPr lang="fr-FR"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Lire des ressources numériques, multimédia, des sites web</a:t>
              </a:r>
              <a:endParaRPr lang="fr-FR" sz="1600" dirty="0">
                <a:effectLst/>
                <a:latin typeface="Arial" panose="020B0604020202020204" pitchFamily="34" charset="0"/>
                <a:ea typeface="Calibri" panose="020F0502020204030204" pitchFamily="34" charset="0"/>
                <a:cs typeface="Arial" panose="020B0604020202020204" pitchFamily="34" charset="0"/>
              </a:endParaRPr>
            </a:p>
            <a:p>
              <a:pPr marL="180975" lvl="0" indent="-180975">
                <a:lnSpc>
                  <a:spcPct val="107000"/>
                </a:lnSpc>
                <a:spcAft>
                  <a:spcPts val="800"/>
                </a:spcAft>
                <a:buClr>
                  <a:srgbClr val="13B1A2"/>
                </a:buClr>
                <a:buSzPts val="1200"/>
                <a:buFont typeface="Symbol" panose="05050102010706020507" pitchFamily="18" charset="2"/>
                <a:buChar char=""/>
              </a:pPr>
              <a:r>
                <a:rPr lang="fr-FR"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Regarder des vidéos, des animations</a:t>
              </a:r>
              <a:endParaRPr lang="fr-FR" sz="1600" dirty="0">
                <a:effectLst/>
                <a:latin typeface="Arial" panose="020B0604020202020204" pitchFamily="34" charset="0"/>
                <a:ea typeface="Calibri" panose="020F0502020204030204" pitchFamily="34" charset="0"/>
                <a:cs typeface="Arial" panose="020B0604020202020204" pitchFamily="34" charset="0"/>
              </a:endParaRPr>
            </a:p>
            <a:p>
              <a:pPr marL="180975" lvl="0" indent="-180975">
                <a:lnSpc>
                  <a:spcPct val="107000"/>
                </a:lnSpc>
                <a:spcAft>
                  <a:spcPts val="800"/>
                </a:spcAft>
                <a:buClr>
                  <a:srgbClr val="13B1A2"/>
                </a:buClr>
                <a:buSzPts val="1200"/>
                <a:buFont typeface="Symbol" panose="05050102010706020507" pitchFamily="18" charset="2"/>
                <a:buChar char=""/>
              </a:pPr>
              <a:r>
                <a:rPr lang="fr-FR"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Suivre des démonstrations, master classes</a:t>
              </a:r>
              <a:endParaRPr lang="fr-FR" sz="1600" dirty="0">
                <a:effectLst/>
                <a:latin typeface="Arial" panose="020B0604020202020204" pitchFamily="34" charset="0"/>
                <a:ea typeface="Calibri" panose="020F0502020204030204" pitchFamily="34" charset="0"/>
                <a:cs typeface="Arial" panose="020B0604020202020204" pitchFamily="34" charset="0"/>
              </a:endParaRPr>
            </a:p>
            <a:p>
              <a:pPr marL="90170" indent="-90170">
                <a:lnSpc>
                  <a:spcPct val="107000"/>
                </a:lnSpc>
                <a:spcAft>
                  <a:spcPts val="800"/>
                </a:spcAft>
                <a:tabLst>
                  <a:tab pos="90170" algn="l"/>
                </a:tabLst>
              </a:pP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2" name="Zone de texte 2">
              <a:extLst>
                <a:ext uri="{FF2B5EF4-FFF2-40B4-BE49-F238E27FC236}">
                  <a16:creationId xmlns:a16="http://schemas.microsoft.com/office/drawing/2014/main" id="{DEC9FF35-7355-42D6-A8F4-7D4349C6F618}"/>
                </a:ext>
              </a:extLst>
            </p:cNvPr>
            <p:cNvSpPr txBox="1">
              <a:spLocks noChangeArrowheads="1"/>
            </p:cNvSpPr>
            <p:nvPr/>
          </p:nvSpPr>
          <p:spPr bwMode="auto">
            <a:xfrm>
              <a:off x="-27944" y="2253316"/>
              <a:ext cx="1057275"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ABDADD"/>
                  </a:solidFill>
                  <a:effectLst/>
                  <a:latin typeface="Arial Black" panose="020B0A04020102020204" pitchFamily="34" charset="0"/>
                  <a:ea typeface="Calibri" panose="020F0502020204030204" pitchFamily="34" charset="0"/>
                  <a:cs typeface="Times New Roman" panose="02020603050405020304" pitchFamily="18" charset="0"/>
                </a:rPr>
                <a:t>Activités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Zone de texte 2">
              <a:extLst>
                <a:ext uri="{FF2B5EF4-FFF2-40B4-BE49-F238E27FC236}">
                  <a16:creationId xmlns:a16="http://schemas.microsoft.com/office/drawing/2014/main" id="{80E4F564-D1E3-4F1F-9D87-FF7110DAE69D}"/>
                </a:ext>
              </a:extLst>
            </p:cNvPr>
            <p:cNvSpPr txBox="1">
              <a:spLocks noChangeArrowheads="1"/>
            </p:cNvSpPr>
            <p:nvPr/>
          </p:nvSpPr>
          <p:spPr bwMode="auto">
            <a:xfrm>
              <a:off x="1719124" y="2253316"/>
              <a:ext cx="1465580" cy="161925"/>
            </a:xfrm>
            <a:prstGeom prst="rect">
              <a:avLst/>
            </a:prstGeom>
            <a:noFill/>
            <a:ln w="9525">
              <a:noFill/>
              <a:miter lim="800000"/>
              <a:headEnd/>
              <a:tailEnd/>
            </a:ln>
          </p:spPr>
          <p:txBody>
            <a:bodyPr rot="0" vert="horz" wrap="square" lIns="0" tIns="0" rIns="0" bIns="0" anchor="t" anchorCtr="0">
              <a:noAutofit/>
            </a:bodyPr>
            <a:lstStyle/>
            <a:p>
              <a:pPr>
                <a:lnSpc>
                  <a:spcPct val="107000"/>
                </a:lnSpc>
                <a:spcAft>
                  <a:spcPts val="800"/>
                </a:spcAft>
              </a:pPr>
              <a:r>
                <a:rPr lang="fr-FR" dirty="0">
                  <a:solidFill>
                    <a:srgbClr val="ABDADD"/>
                  </a:solidFill>
                  <a:effectLst/>
                  <a:latin typeface="Arial Black" panose="020B0A04020102020204" pitchFamily="34" charset="0"/>
                  <a:ea typeface="Calibri" panose="020F0502020204030204" pitchFamily="34" charset="0"/>
                  <a:cs typeface="Times New Roman" panose="02020603050405020304" pitchFamily="18" charset="0"/>
                </a:rPr>
                <a:t>Outils numériques</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6" name="Groupe 55">
              <a:extLst>
                <a:ext uri="{FF2B5EF4-FFF2-40B4-BE49-F238E27FC236}">
                  <a16:creationId xmlns:a16="http://schemas.microsoft.com/office/drawing/2014/main" id="{6C0BF35E-68B3-4DCD-BE3B-59255E427624}"/>
                </a:ext>
              </a:extLst>
            </p:cNvPr>
            <p:cNvGrpSpPr/>
            <p:nvPr/>
          </p:nvGrpSpPr>
          <p:grpSpPr>
            <a:xfrm>
              <a:off x="1389940" y="358444"/>
              <a:ext cx="151130" cy="151130"/>
              <a:chOff x="0" y="0"/>
              <a:chExt cx="151130" cy="151130"/>
            </a:xfrm>
          </p:grpSpPr>
          <p:sp>
            <p:nvSpPr>
              <p:cNvPr id="91" name="Ellipse 90">
                <a:extLst>
                  <a:ext uri="{FF2B5EF4-FFF2-40B4-BE49-F238E27FC236}">
                    <a16:creationId xmlns:a16="http://schemas.microsoft.com/office/drawing/2014/main" id="{1AAF467B-F888-4F66-8FF3-7FFF5C4C2679}"/>
                  </a:ext>
                </a:extLst>
              </p:cNvPr>
              <p:cNvSpPr/>
              <p:nvPr/>
            </p:nvSpPr>
            <p:spPr>
              <a:xfrm>
                <a:off x="0" y="0"/>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5" name="Image 94">
                <a:extLst>
                  <a:ext uri="{FF2B5EF4-FFF2-40B4-BE49-F238E27FC236}">
                    <a16:creationId xmlns:a16="http://schemas.microsoft.com/office/drawing/2014/main" id="{3C12D583-79C7-4023-878F-2ABC698E5C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96" y="16996"/>
                <a:ext cx="112395" cy="112395"/>
              </a:xfrm>
              <a:prstGeom prst="rect">
                <a:avLst/>
              </a:prstGeom>
            </p:spPr>
          </p:pic>
        </p:grpSp>
        <p:grpSp>
          <p:nvGrpSpPr>
            <p:cNvPr id="57" name="Groupe 56">
              <a:extLst>
                <a:ext uri="{FF2B5EF4-FFF2-40B4-BE49-F238E27FC236}">
                  <a16:creationId xmlns:a16="http://schemas.microsoft.com/office/drawing/2014/main" id="{0702A572-D81A-4992-A39E-2F08EC086A37}"/>
                </a:ext>
              </a:extLst>
            </p:cNvPr>
            <p:cNvGrpSpPr/>
            <p:nvPr/>
          </p:nvGrpSpPr>
          <p:grpSpPr>
            <a:xfrm>
              <a:off x="1389940" y="2070820"/>
              <a:ext cx="151130" cy="151130"/>
              <a:chOff x="0" y="-79848"/>
              <a:chExt cx="151130" cy="151130"/>
            </a:xfrm>
          </p:grpSpPr>
          <p:sp>
            <p:nvSpPr>
              <p:cNvPr id="86" name="Ellipse 85">
                <a:extLst>
                  <a:ext uri="{FF2B5EF4-FFF2-40B4-BE49-F238E27FC236}">
                    <a16:creationId xmlns:a16="http://schemas.microsoft.com/office/drawing/2014/main" id="{C272AEF6-C820-43AF-AD24-E1A5FE9CD3A5}"/>
                  </a:ext>
                </a:extLst>
              </p:cNvPr>
              <p:cNvSpPr/>
              <p:nvPr/>
            </p:nvSpPr>
            <p:spPr>
              <a:xfrm>
                <a:off x="0" y="-79848"/>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90" name="Image 89">
                <a:extLst>
                  <a:ext uri="{FF2B5EF4-FFF2-40B4-BE49-F238E27FC236}">
                    <a16:creationId xmlns:a16="http://schemas.microsoft.com/office/drawing/2014/main" id="{052CD353-FEB7-42F6-8B5C-5718CCBC358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96" y="-59452"/>
                <a:ext cx="112395" cy="112395"/>
              </a:xfrm>
              <a:prstGeom prst="rect">
                <a:avLst/>
              </a:prstGeom>
            </p:spPr>
          </p:pic>
        </p:grpSp>
        <p:sp>
          <p:nvSpPr>
            <p:cNvPr id="58" name="Rectangle 57">
              <a:extLst>
                <a:ext uri="{FF2B5EF4-FFF2-40B4-BE49-F238E27FC236}">
                  <a16:creationId xmlns:a16="http://schemas.microsoft.com/office/drawing/2014/main" id="{7034924C-4FDC-47D3-85F9-3FBE3B9FA3E2}"/>
                </a:ext>
              </a:extLst>
            </p:cNvPr>
            <p:cNvSpPr/>
            <p:nvPr/>
          </p:nvSpPr>
          <p:spPr>
            <a:xfrm>
              <a:off x="-129055" y="0"/>
              <a:ext cx="3908627" cy="305435"/>
            </a:xfrm>
            <a:prstGeom prst="rect">
              <a:avLst/>
            </a:prstGeom>
            <a:solidFill>
              <a:srgbClr val="13B1A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107000"/>
                </a:lnSpc>
                <a:spcAft>
                  <a:spcPts val="800"/>
                </a:spcAft>
                <a:tabLst>
                  <a:tab pos="896938" algn="l"/>
                </a:tabLst>
              </a:pPr>
              <a:r>
                <a:rPr lang="fr-FR" sz="2400" dirty="0">
                  <a:effectLst/>
                  <a:latin typeface="Arial Black" panose="020B0A04020102020204" pitchFamily="34" charset="0"/>
                  <a:ea typeface="Calibri" panose="020F0502020204030204" pitchFamily="34" charset="0"/>
                  <a:cs typeface="Times New Roman" panose="02020603050405020304" pitchFamily="18" charset="0"/>
                </a:rPr>
                <a:t>	Acquisition</a:t>
              </a:r>
              <a:endParaRPr lang="fr-FR" sz="2400" dirty="0">
                <a:effectLst/>
                <a:ea typeface="Calibri" panose="020F0502020204030204" pitchFamily="34" charset="0"/>
                <a:cs typeface="Times New Roman" panose="02020603050405020304" pitchFamily="18" charset="0"/>
              </a:endParaRPr>
            </a:p>
          </p:txBody>
        </p:sp>
        <p:sp>
          <p:nvSpPr>
            <p:cNvPr id="60" name="ZoneTexte 8">
              <a:extLst>
                <a:ext uri="{FF2B5EF4-FFF2-40B4-BE49-F238E27FC236}">
                  <a16:creationId xmlns:a16="http://schemas.microsoft.com/office/drawing/2014/main" id="{3794B18C-9563-4250-BB68-C616FC252DF9}"/>
                </a:ext>
              </a:extLst>
            </p:cNvPr>
            <p:cNvSpPr txBox="1"/>
            <p:nvPr/>
          </p:nvSpPr>
          <p:spPr>
            <a:xfrm>
              <a:off x="2516482" y="2414016"/>
              <a:ext cx="1263091" cy="248813"/>
            </a:xfrm>
            <a:prstGeom prst="rect">
              <a:avLst/>
            </a:prstGeom>
            <a:solidFill>
              <a:srgbClr val="13B1A2"/>
            </a:solidFill>
          </p:spPr>
          <p:txBody>
            <a:bodyPr wrap="square" lIns="0" tIns="0" rIns="0" bIns="0" rtlCol="0" anchor="ctr">
              <a:noAutofit/>
            </a:bodyPr>
            <a:lstStyle/>
            <a:p>
              <a:pPr>
                <a:tabLst>
                  <a:tab pos="539750" algn="l"/>
                </a:tabLst>
              </a:pPr>
              <a:r>
                <a:rPr lang="fr-FR" sz="1200" dirty="0">
                  <a:solidFill>
                    <a:srgbClr val="FFFFFF"/>
                  </a:solidFill>
                  <a:effectLst/>
                  <a:latin typeface="Arial Black" panose="020B0A04020102020204" pitchFamily="34" charset="0"/>
                  <a:ea typeface="Arial" panose="020B0604020202020204" pitchFamily="34" charset="0"/>
                  <a:cs typeface="Arial" panose="020B0604020202020204" pitchFamily="34" charset="0"/>
                </a:rPr>
                <a:t>	Acquisition</a:t>
              </a:r>
              <a:endParaRPr lang="fr-FR" sz="1200" dirty="0">
                <a:effectLst/>
                <a:latin typeface="Times New Roman" panose="02020603050405020304" pitchFamily="18" charset="0"/>
                <a:ea typeface="Times New Roman" panose="02020603050405020304" pitchFamily="18" charset="0"/>
              </a:endParaRPr>
            </a:p>
          </p:txBody>
        </p:sp>
        <p:pic>
          <p:nvPicPr>
            <p:cNvPr id="62" name="Image 61">
              <a:extLst>
                <a:ext uri="{FF2B5EF4-FFF2-40B4-BE49-F238E27FC236}">
                  <a16:creationId xmlns:a16="http://schemas.microsoft.com/office/drawing/2014/main" id="{9A6BB0B6-910B-494E-9CAE-800AEE19463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15739" r="6" b="8"/>
            <a:stretch/>
          </p:blipFill>
          <p:spPr>
            <a:xfrm>
              <a:off x="-70956" y="0"/>
              <a:ext cx="350520" cy="295275"/>
            </a:xfrm>
            <a:prstGeom prst="rect">
              <a:avLst/>
            </a:prstGeom>
          </p:spPr>
        </p:pic>
        <p:grpSp>
          <p:nvGrpSpPr>
            <p:cNvPr id="63" name="Groupe 62">
              <a:extLst>
                <a:ext uri="{FF2B5EF4-FFF2-40B4-BE49-F238E27FC236}">
                  <a16:creationId xmlns:a16="http://schemas.microsoft.com/office/drawing/2014/main" id="{D8123774-9EA9-4D9B-ABFF-8AB1F9933C28}"/>
                </a:ext>
              </a:extLst>
            </p:cNvPr>
            <p:cNvGrpSpPr/>
            <p:nvPr/>
          </p:nvGrpSpPr>
          <p:grpSpPr>
            <a:xfrm>
              <a:off x="1389940" y="1125832"/>
              <a:ext cx="151130" cy="151130"/>
              <a:chOff x="0" y="-51915"/>
              <a:chExt cx="151130" cy="151130"/>
            </a:xfrm>
          </p:grpSpPr>
          <p:sp>
            <p:nvSpPr>
              <p:cNvPr id="84" name="Ellipse 83">
                <a:extLst>
                  <a:ext uri="{FF2B5EF4-FFF2-40B4-BE49-F238E27FC236}">
                    <a16:creationId xmlns:a16="http://schemas.microsoft.com/office/drawing/2014/main" id="{4CC7C1DB-2206-4F95-A52D-6FEC69E08EEB}"/>
                  </a:ext>
                </a:extLst>
              </p:cNvPr>
              <p:cNvSpPr/>
              <p:nvPr/>
            </p:nvSpPr>
            <p:spPr>
              <a:xfrm>
                <a:off x="0" y="-51915"/>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5" name="Image 84">
                <a:extLst>
                  <a:ext uri="{FF2B5EF4-FFF2-40B4-BE49-F238E27FC236}">
                    <a16:creationId xmlns:a16="http://schemas.microsoft.com/office/drawing/2014/main" id="{26E2D3B0-5535-4CFB-A5DF-798F09C961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41071"/>
              <a:stretch/>
            </p:blipFill>
            <p:spPr bwMode="auto">
              <a:xfrm>
                <a:off x="20396" y="-7725"/>
                <a:ext cx="106045" cy="62230"/>
              </a:xfrm>
              <a:prstGeom prst="rect">
                <a:avLst/>
              </a:prstGeom>
              <a:ln>
                <a:noFill/>
              </a:ln>
              <a:extLst>
                <a:ext uri="{53640926-AAD7-44D8-BBD7-CCE9431645EC}">
                  <a14:shadowObscured xmlns:a14="http://schemas.microsoft.com/office/drawing/2010/main"/>
                </a:ext>
              </a:extLst>
            </p:spPr>
          </p:pic>
        </p:grpSp>
        <p:grpSp>
          <p:nvGrpSpPr>
            <p:cNvPr id="64" name="Groupe 63">
              <a:extLst>
                <a:ext uri="{FF2B5EF4-FFF2-40B4-BE49-F238E27FC236}">
                  <a16:creationId xmlns:a16="http://schemas.microsoft.com/office/drawing/2014/main" id="{00B686EF-0A56-48CF-9744-9520F8E0D6C6}"/>
                </a:ext>
              </a:extLst>
            </p:cNvPr>
            <p:cNvGrpSpPr/>
            <p:nvPr/>
          </p:nvGrpSpPr>
          <p:grpSpPr>
            <a:xfrm>
              <a:off x="1389940" y="729912"/>
              <a:ext cx="151130" cy="151130"/>
              <a:chOff x="0" y="-1608"/>
              <a:chExt cx="151130" cy="151130"/>
            </a:xfrm>
          </p:grpSpPr>
          <p:sp>
            <p:nvSpPr>
              <p:cNvPr id="82" name="Ellipse 81">
                <a:extLst>
                  <a:ext uri="{FF2B5EF4-FFF2-40B4-BE49-F238E27FC236}">
                    <a16:creationId xmlns:a16="http://schemas.microsoft.com/office/drawing/2014/main" id="{04FAFB17-7765-4366-9336-02B91B3888FE}"/>
                  </a:ext>
                </a:extLst>
              </p:cNvPr>
              <p:cNvSpPr/>
              <p:nvPr/>
            </p:nvSpPr>
            <p:spPr>
              <a:xfrm>
                <a:off x="0" y="-1608"/>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3" name="Image 82">
                <a:extLst>
                  <a:ext uri="{FF2B5EF4-FFF2-40B4-BE49-F238E27FC236}">
                    <a16:creationId xmlns:a16="http://schemas.microsoft.com/office/drawing/2014/main" id="{A06AA6C4-821A-487D-A210-1AE2F2B37C0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96" y="11991"/>
                <a:ext cx="112395" cy="112395"/>
              </a:xfrm>
              <a:prstGeom prst="rect">
                <a:avLst/>
              </a:prstGeom>
            </p:spPr>
          </p:pic>
        </p:grpSp>
        <p:grpSp>
          <p:nvGrpSpPr>
            <p:cNvPr id="66" name="Groupe 65">
              <a:extLst>
                <a:ext uri="{FF2B5EF4-FFF2-40B4-BE49-F238E27FC236}">
                  <a16:creationId xmlns:a16="http://schemas.microsoft.com/office/drawing/2014/main" id="{4B0B1B95-C9DA-46E2-AA89-B5CB7C100EDA}"/>
                </a:ext>
              </a:extLst>
            </p:cNvPr>
            <p:cNvGrpSpPr/>
            <p:nvPr/>
          </p:nvGrpSpPr>
          <p:grpSpPr>
            <a:xfrm>
              <a:off x="1389940" y="1780004"/>
              <a:ext cx="151130" cy="151130"/>
              <a:chOff x="0" y="-48796"/>
              <a:chExt cx="151130" cy="151130"/>
            </a:xfrm>
          </p:grpSpPr>
          <p:sp>
            <p:nvSpPr>
              <p:cNvPr id="80" name="Ellipse 79">
                <a:extLst>
                  <a:ext uri="{FF2B5EF4-FFF2-40B4-BE49-F238E27FC236}">
                    <a16:creationId xmlns:a16="http://schemas.microsoft.com/office/drawing/2014/main" id="{7BA1CA7C-169B-482C-844A-CAF5028E0029}"/>
                  </a:ext>
                </a:extLst>
              </p:cNvPr>
              <p:cNvSpPr/>
              <p:nvPr/>
            </p:nvSpPr>
            <p:spPr>
              <a:xfrm>
                <a:off x="0" y="-48796"/>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81" name="ic_video.png">
                <a:extLst>
                  <a:ext uri="{FF2B5EF4-FFF2-40B4-BE49-F238E27FC236}">
                    <a16:creationId xmlns:a16="http://schemas.microsoft.com/office/drawing/2014/main" id="{53C6D987-3032-4862-93A7-50820A80C859}"/>
                  </a:ext>
                </a:extLst>
              </p:cNvPr>
              <p:cNvPicPr>
                <a:picLocks noChangeAspect="1"/>
              </p:cNvPicPr>
              <p:nvPr/>
            </p:nvPicPr>
            <p:blipFill>
              <a:blip r:embed="rId14" r:link="rId15" cstate="print">
                <a:extLst>
                  <a:ext uri="{28A0092B-C50C-407E-A947-70E740481C1C}">
                    <a14:useLocalDpi xmlns:a14="http://schemas.microsoft.com/office/drawing/2010/main" val="0"/>
                  </a:ext>
                </a:extLst>
              </a:blip>
              <a:stretch>
                <a:fillRect/>
              </a:stretch>
            </p:blipFill>
            <p:spPr>
              <a:xfrm>
                <a:off x="20396" y="-21601"/>
                <a:ext cx="105410" cy="105410"/>
              </a:xfrm>
              <a:prstGeom prst="rect">
                <a:avLst/>
              </a:prstGeom>
            </p:spPr>
          </p:pic>
        </p:grpSp>
        <p:pic>
          <p:nvPicPr>
            <p:cNvPr id="68" name="Picture 1">
              <a:extLst>
                <a:ext uri="{FF2B5EF4-FFF2-40B4-BE49-F238E27FC236}">
                  <a16:creationId xmlns:a16="http://schemas.microsoft.com/office/drawing/2014/main" id="{6653ECC1-2DC6-4CE1-8B89-111A4BD51545}"/>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91536" y="2435961"/>
              <a:ext cx="594995" cy="197485"/>
            </a:xfrm>
            <a:prstGeom prst="rect">
              <a:avLst/>
            </a:prstGeom>
          </p:spPr>
        </p:pic>
        <p:sp>
          <p:nvSpPr>
            <p:cNvPr id="69" name="ZoneTexte 24">
              <a:extLst>
                <a:ext uri="{FF2B5EF4-FFF2-40B4-BE49-F238E27FC236}">
                  <a16:creationId xmlns:a16="http://schemas.microsoft.com/office/drawing/2014/main" id="{FCEDD9EE-55E7-4086-887D-6C69865CF0C4}"/>
                </a:ext>
              </a:extLst>
            </p:cNvPr>
            <p:cNvSpPr txBox="1"/>
            <p:nvPr/>
          </p:nvSpPr>
          <p:spPr>
            <a:xfrm>
              <a:off x="537572" y="2443276"/>
              <a:ext cx="1743075" cy="164609"/>
            </a:xfrm>
            <a:prstGeom prst="rect">
              <a:avLst/>
            </a:prstGeom>
            <a:noFill/>
          </p:spPr>
          <p:txBody>
            <a:bodyPr wrap="square" lIns="0" tIns="0" rIns="0" bIns="0" rtlCol="0">
              <a:spAutoFit/>
            </a:bodyPr>
            <a:lstStyle/>
            <a:p>
              <a:pPr algn="just"/>
              <a:r>
                <a:rPr lang="fr-FR" sz="700" i="1" dirty="0">
                  <a:solidFill>
                    <a:srgbClr val="000000"/>
                  </a:solidFill>
                  <a:effectLst/>
                  <a:latin typeface="Arial" panose="020B0604020202020204" pitchFamily="34" charset="0"/>
                  <a:ea typeface="Arial" panose="020B0604020202020204" pitchFamily="34" charset="0"/>
                </a:rPr>
                <a:t>This work </a:t>
              </a:r>
              <a:r>
                <a:rPr lang="fr-FR" sz="700" i="1" dirty="0" err="1">
                  <a:solidFill>
                    <a:srgbClr val="000000"/>
                  </a:solidFill>
                  <a:effectLst/>
                  <a:latin typeface="Arial" panose="020B0604020202020204" pitchFamily="34" charset="0"/>
                  <a:ea typeface="Arial" panose="020B0604020202020204" pitchFamily="34" charset="0"/>
                </a:rPr>
                <a:t>is</a:t>
              </a:r>
              <a:r>
                <a:rPr lang="fr-FR" sz="700" i="1" dirty="0">
                  <a:solidFill>
                    <a:srgbClr val="000000"/>
                  </a:solidFill>
                  <a:effectLst/>
                  <a:latin typeface="Arial" panose="020B0604020202020204" pitchFamily="34" charset="0"/>
                  <a:ea typeface="Arial" panose="020B0604020202020204" pitchFamily="34" charset="0"/>
                </a:rPr>
                <a:t> a derivative of ABC Learning Design method by Clive Young and Nataša Perović, UCL (2015). Learning types, Laurillard, D. (2012). </a:t>
              </a:r>
              <a:endParaRPr lang="fr-FR" sz="700" dirty="0">
                <a:effectLst/>
                <a:latin typeface="Times New Roman" panose="02020603050405020304" pitchFamily="18" charset="0"/>
                <a:ea typeface="Times New Roman" panose="02020603050405020304" pitchFamily="18" charset="0"/>
              </a:endParaRPr>
            </a:p>
            <a:p>
              <a:pPr algn="just"/>
              <a:r>
                <a:rPr lang="fr-FR" sz="700" i="1" dirty="0">
                  <a:solidFill>
                    <a:srgbClr val="000000"/>
                  </a:solidFill>
                  <a:effectLst/>
                  <a:latin typeface="Arial" panose="020B0604020202020204" pitchFamily="34" charset="0"/>
                  <a:ea typeface="Arial" panose="020B0604020202020204" pitchFamily="34" charset="0"/>
                </a:rPr>
                <a:t>Licensed under </a:t>
              </a:r>
              <a:r>
                <a:rPr lang="fr-FR" sz="700" i="1" dirty="0">
                  <a:solidFill>
                    <a:srgbClr val="0070C0"/>
                  </a:solidFill>
                  <a:effectLst/>
                  <a:latin typeface="Arial" panose="020B0604020202020204" pitchFamily="34" charset="0"/>
                  <a:ea typeface="Arial" panose="020B0604020202020204" pitchFamily="34" charset="0"/>
                </a:rPr>
                <a:t>CC BY-NC-SA 4.0</a:t>
              </a:r>
              <a:r>
                <a:rPr lang="fr-FR" sz="700" i="1" dirty="0">
                  <a:solidFill>
                    <a:srgbClr val="000000"/>
                  </a:solidFill>
                  <a:effectLst/>
                  <a:latin typeface="Arial" panose="020B0604020202020204" pitchFamily="34" charset="0"/>
                  <a:ea typeface="Arial" panose="020B0604020202020204" pitchFamily="34" charset="0"/>
                </a:rPr>
                <a:t>. Original </a:t>
              </a:r>
              <a:r>
                <a:rPr lang="fr-FR" sz="700" i="1" dirty="0" err="1">
                  <a:solidFill>
                    <a:srgbClr val="000000"/>
                  </a:solidFill>
                  <a:effectLst/>
                  <a:latin typeface="Arial" panose="020B0604020202020204" pitchFamily="34" charset="0"/>
                  <a:ea typeface="Arial" panose="020B0604020202020204" pitchFamily="34" charset="0"/>
                </a:rPr>
                <a:t>resources</a:t>
              </a:r>
              <a:r>
                <a:rPr lang="fr-FR" sz="700" i="1" dirty="0">
                  <a:solidFill>
                    <a:srgbClr val="000000"/>
                  </a:solidFill>
                  <a:effectLst/>
                  <a:latin typeface="Arial" panose="020B0604020202020204" pitchFamily="34" charset="0"/>
                  <a:ea typeface="Arial" panose="020B0604020202020204" pitchFamily="34" charset="0"/>
                </a:rPr>
                <a:t> </a:t>
              </a:r>
              <a:r>
                <a:rPr lang="fr-FR" sz="700" i="1" dirty="0" err="1">
                  <a:solidFill>
                    <a:srgbClr val="000000"/>
                  </a:solidFill>
                  <a:effectLst/>
                  <a:latin typeface="Arial" panose="020B0604020202020204" pitchFamily="34" charset="0"/>
                  <a:ea typeface="Arial" panose="020B0604020202020204" pitchFamily="34" charset="0"/>
                </a:rPr>
                <a:t>available</a:t>
              </a:r>
              <a:r>
                <a:rPr lang="fr-FR" sz="700" i="1" dirty="0">
                  <a:solidFill>
                    <a:srgbClr val="000000"/>
                  </a:solidFill>
                  <a:effectLst/>
                  <a:latin typeface="Arial" panose="020B0604020202020204" pitchFamily="34" charset="0"/>
                  <a:ea typeface="Arial" panose="020B0604020202020204" pitchFamily="34" charset="0"/>
                </a:rPr>
                <a:t> at </a:t>
              </a:r>
              <a:r>
                <a:rPr lang="fr-FR" sz="700" i="1" dirty="0">
                  <a:solidFill>
                    <a:srgbClr val="0070C0"/>
                  </a:solidFill>
                  <a:effectLst/>
                  <a:latin typeface="Arial" panose="020B0604020202020204" pitchFamily="34" charset="0"/>
                  <a:ea typeface="Arial" panose="020B0604020202020204" pitchFamily="34" charset="0"/>
                </a:rPr>
                <a:t>abc-ld.org</a:t>
              </a:r>
              <a:r>
                <a:rPr lang="fr-FR" sz="700" i="1" dirty="0">
                  <a:solidFill>
                    <a:srgbClr val="000000"/>
                  </a:solidFill>
                  <a:effectLst/>
                  <a:latin typeface="Arial" panose="020B0604020202020204" pitchFamily="34" charset="0"/>
                  <a:ea typeface="Arial" panose="020B0604020202020204" pitchFamily="34" charset="0"/>
                </a:rPr>
                <a:t>.   </a:t>
              </a:r>
              <a:endParaRPr lang="fr-FR" sz="700" dirty="0">
                <a:effectLst/>
                <a:latin typeface="Times New Roman" panose="02020603050405020304" pitchFamily="18" charset="0"/>
                <a:ea typeface="Times New Roman" panose="02020603050405020304" pitchFamily="18" charset="0"/>
              </a:endParaRPr>
            </a:p>
          </p:txBody>
        </p:sp>
        <p:pic>
          <p:nvPicPr>
            <p:cNvPr id="70" name="Image 69">
              <a:extLst>
                <a:ext uri="{FF2B5EF4-FFF2-40B4-BE49-F238E27FC236}">
                  <a16:creationId xmlns:a16="http://schemas.microsoft.com/office/drawing/2014/main" id="{F82CB80C-EB92-4C14-82BB-B1F363E9E8B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41128" y="2431822"/>
              <a:ext cx="212970" cy="212970"/>
            </a:xfrm>
            <a:prstGeom prst="rect">
              <a:avLst/>
            </a:prstGeom>
          </p:spPr>
        </p:pic>
        <p:grpSp>
          <p:nvGrpSpPr>
            <p:cNvPr id="72" name="Groupe 71">
              <a:extLst>
                <a:ext uri="{FF2B5EF4-FFF2-40B4-BE49-F238E27FC236}">
                  <a16:creationId xmlns:a16="http://schemas.microsoft.com/office/drawing/2014/main" id="{38367E9F-ED8C-48D5-8992-4AB5A46704DE}"/>
                </a:ext>
              </a:extLst>
            </p:cNvPr>
            <p:cNvGrpSpPr/>
            <p:nvPr/>
          </p:nvGrpSpPr>
          <p:grpSpPr>
            <a:xfrm>
              <a:off x="1389940" y="1905450"/>
              <a:ext cx="151130" cy="151130"/>
              <a:chOff x="0" y="-84284"/>
              <a:chExt cx="151130" cy="151130"/>
            </a:xfrm>
          </p:grpSpPr>
          <p:sp>
            <p:nvSpPr>
              <p:cNvPr id="76" name="Ellipse 75">
                <a:extLst>
                  <a:ext uri="{FF2B5EF4-FFF2-40B4-BE49-F238E27FC236}">
                    <a16:creationId xmlns:a16="http://schemas.microsoft.com/office/drawing/2014/main" id="{9D4F28F2-64AD-4777-83A4-7FA9EDFDD436}"/>
                  </a:ext>
                </a:extLst>
              </p:cNvPr>
              <p:cNvSpPr/>
              <p:nvPr/>
            </p:nvSpPr>
            <p:spPr>
              <a:xfrm>
                <a:off x="0" y="-84284"/>
                <a:ext cx="151130" cy="151130"/>
              </a:xfrm>
              <a:prstGeom prst="ellipse">
                <a:avLst/>
              </a:prstGeom>
              <a:solidFill>
                <a:srgbClr val="ABDA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pic>
            <p:nvPicPr>
              <p:cNvPr id="79" name="Image 78">
                <a:extLst>
                  <a:ext uri="{FF2B5EF4-FFF2-40B4-BE49-F238E27FC236}">
                    <a16:creationId xmlns:a16="http://schemas.microsoft.com/office/drawing/2014/main" id="{2443F7F0-4145-4F04-81E7-84F326B3820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996" y="-53687"/>
                <a:ext cx="112395" cy="112395"/>
              </a:xfrm>
              <a:prstGeom prst="rect">
                <a:avLst/>
              </a:prstGeom>
            </p:spPr>
          </p:pic>
        </p:grpSp>
        <p:grpSp>
          <p:nvGrpSpPr>
            <p:cNvPr id="73" name="Groupe 72">
              <a:extLst>
                <a:ext uri="{FF2B5EF4-FFF2-40B4-BE49-F238E27FC236}">
                  <a16:creationId xmlns:a16="http://schemas.microsoft.com/office/drawing/2014/main" id="{4F78AE4D-B1D7-4BA9-90FF-0FD251069178}"/>
                </a:ext>
              </a:extLst>
            </p:cNvPr>
            <p:cNvGrpSpPr/>
            <p:nvPr/>
          </p:nvGrpSpPr>
          <p:grpSpPr>
            <a:xfrm>
              <a:off x="2754098" y="87782"/>
              <a:ext cx="994815" cy="190305"/>
              <a:chOff x="56123" y="0"/>
              <a:chExt cx="1020007" cy="190305"/>
            </a:xfrm>
          </p:grpSpPr>
          <p:sp>
            <p:nvSpPr>
              <p:cNvPr id="74" name="Zone de texte 21">
                <a:extLst>
                  <a:ext uri="{FF2B5EF4-FFF2-40B4-BE49-F238E27FC236}">
                    <a16:creationId xmlns:a16="http://schemas.microsoft.com/office/drawing/2014/main" id="{B2E8873B-9959-440B-9689-ADEE08D95464}"/>
                  </a:ext>
                </a:extLst>
              </p:cNvPr>
              <p:cNvSpPr txBox="1"/>
              <p:nvPr/>
            </p:nvSpPr>
            <p:spPr>
              <a:xfrm>
                <a:off x="56123" y="0"/>
                <a:ext cx="1020007" cy="190305"/>
              </a:xfrm>
              <a:prstGeom prst="rect">
                <a:avLst/>
              </a:prstGeom>
              <a:solidFill>
                <a:schemeClr val="lt1"/>
              </a:solidFill>
              <a:ln w="6350">
                <a:noFill/>
              </a:ln>
            </p:spPr>
            <p:txBody>
              <a:bodyPr rot="0" spcFirstLastPara="0" vert="horz" wrap="square" lIns="18000" tIns="18000" rIns="18000" bIns="18000" numCol="1" spcCol="0" rtlCol="0" fromWordArt="0" anchor="ctr" anchorCtr="0" forceAA="0" compatLnSpc="1">
                <a:prstTxWarp prst="textNoShape">
                  <a:avLst/>
                </a:prstTxWarp>
                <a:noAutofit/>
              </a:bodyPr>
              <a:lstStyle/>
              <a:p>
                <a:pPr marR="45720">
                  <a:lnSpc>
                    <a:spcPct val="107000"/>
                  </a:lnSpc>
                  <a:spcAft>
                    <a:spcPts val="800"/>
                  </a:spcAft>
                  <a:tabLst>
                    <a:tab pos="2063750" algn="r"/>
                  </a:tabLst>
                </a:pPr>
                <a:r>
                  <a:rPr lang="fr-FR" sz="75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t>
                </a:r>
                <a:r>
                  <a:rPr lang="fr-FR" sz="12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Débutant	</a:t>
                </a:r>
                <a:r>
                  <a:rPr lang="fr-FR" sz="12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Avancé</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5" name="Image 74">
                <a:extLst>
                  <a:ext uri="{FF2B5EF4-FFF2-40B4-BE49-F238E27FC236}">
                    <a16:creationId xmlns:a16="http://schemas.microsoft.com/office/drawing/2014/main" id="{8592AF57-AF6F-4129-8C15-34691FC92F2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3854" b="22070"/>
              <a:stretch/>
            </p:blipFill>
            <p:spPr bwMode="auto">
              <a:xfrm>
                <a:off x="467001" y="21143"/>
                <a:ext cx="264160" cy="142875"/>
              </a:xfrm>
              <a:prstGeom prst="rect">
                <a:avLst/>
              </a:prstGeom>
              <a:ln>
                <a:noFill/>
              </a:ln>
              <a:extLst>
                <a:ext uri="{53640926-AAD7-44D8-BBD7-CCE9431645EC}">
                  <a14:shadowObscured xmlns:a14="http://schemas.microsoft.com/office/drawing/2010/main"/>
                </a:ext>
              </a:extLst>
            </p:spPr>
          </p:pic>
        </p:grpSp>
      </p:grpSp>
    </p:spTree>
    <p:custDataLst>
      <p:tags r:id="rId1"/>
    </p:custDataLst>
    <p:extLst>
      <p:ext uri="{BB962C8B-B14F-4D97-AF65-F5344CB8AC3E}">
        <p14:creationId xmlns:p14="http://schemas.microsoft.com/office/powerpoint/2010/main" val="365638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A707BEB5-3615-A331-B5F3-5BFE9A7B776E}"/>
              </a:ext>
            </a:extLst>
          </p:cNvPr>
          <p:cNvGrpSpPr/>
          <p:nvPr/>
        </p:nvGrpSpPr>
        <p:grpSpPr>
          <a:xfrm>
            <a:off x="640506" y="2615164"/>
            <a:ext cx="11551494" cy="1627671"/>
            <a:chOff x="440481" y="2615165"/>
            <a:chExt cx="11551494" cy="1627671"/>
          </a:xfrm>
        </p:grpSpPr>
        <p:sp>
          <p:nvSpPr>
            <p:cNvPr id="6" name="ZoneTexte 5">
              <a:extLst>
                <a:ext uri="{FF2B5EF4-FFF2-40B4-BE49-F238E27FC236}">
                  <a16:creationId xmlns:a16="http://schemas.microsoft.com/office/drawing/2014/main" id="{5C52538C-8115-7E8C-FE3B-D76EDED48E71}"/>
                </a:ext>
              </a:extLst>
            </p:cNvPr>
            <p:cNvSpPr txBox="1"/>
            <p:nvPr/>
          </p:nvSpPr>
          <p:spPr>
            <a:xfrm>
              <a:off x="2397057" y="3136613"/>
              <a:ext cx="9594918" cy="584775"/>
            </a:xfrm>
            <a:prstGeom prst="rect">
              <a:avLst/>
            </a:prstGeom>
            <a:noFill/>
          </p:spPr>
          <p:txBody>
            <a:bodyPr wrap="square" rtlCol="0">
              <a:spAutoFit/>
            </a:bodyPr>
            <a:lstStyle/>
            <a:p>
              <a:r>
                <a:rPr lang="fr-FR" sz="3200" dirty="0">
                  <a:solidFill>
                    <a:schemeClr val="bg1"/>
                  </a:solidFill>
                  <a:latin typeface="Orbitron" panose="02000000000000000000" pitchFamily="2" charset="0"/>
                </a:rPr>
                <a:t>02  [ Les ateliers ABC Learning Design ]</a:t>
              </a:r>
            </a:p>
          </p:txBody>
        </p:sp>
        <p:pic>
          <p:nvPicPr>
            <p:cNvPr id="12" name="Graphique 11">
              <a:extLst>
                <a:ext uri="{FF2B5EF4-FFF2-40B4-BE49-F238E27FC236}">
                  <a16:creationId xmlns:a16="http://schemas.microsoft.com/office/drawing/2014/main" id="{7738D837-E703-279F-C797-B196BA3A5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40481" y="2615165"/>
              <a:ext cx="1630497" cy="1627671"/>
            </a:xfrm>
            <a:prstGeom prst="rect">
              <a:avLst/>
            </a:prstGeom>
          </p:spPr>
        </p:pic>
      </p:grpSp>
    </p:spTree>
    <p:custDataLst>
      <p:tags r:id="rId1"/>
    </p:custDataLst>
    <p:extLst>
      <p:ext uri="{BB962C8B-B14F-4D97-AF65-F5344CB8AC3E}">
        <p14:creationId xmlns:p14="http://schemas.microsoft.com/office/powerpoint/2010/main" val="2557204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D4FD1B07-F958-A573-3795-9494A56ACDF0}"/>
              </a:ext>
            </a:extLst>
          </p:cNvPr>
          <p:cNvSpPr/>
          <p:nvPr/>
        </p:nvSpPr>
        <p:spPr>
          <a:xfrm>
            <a:off x="1" y="4142377"/>
            <a:ext cx="6383339" cy="2715622"/>
          </a:xfrm>
          <a:prstGeom prst="rect">
            <a:avLst/>
          </a:prstGeom>
          <a:solidFill>
            <a:srgbClr val="DBDDDC"/>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3000" dirty="0">
              <a:solidFill>
                <a:srgbClr val="DBDDDC"/>
              </a:solidFill>
              <a:latin typeface="Helvetica Light"/>
            </a:endParaRPr>
          </a:p>
        </p:txBody>
      </p:sp>
      <p:pic>
        <p:nvPicPr>
          <p:cNvPr id="35" name="Google Shape;161;p25">
            <a:extLst>
              <a:ext uri="{FF2B5EF4-FFF2-40B4-BE49-F238E27FC236}">
                <a16:creationId xmlns:a16="http://schemas.microsoft.com/office/drawing/2014/main" id="{473C53C2-5499-43BE-A2C3-FEB3BE6BE956}"/>
              </a:ext>
            </a:extLst>
          </p:cNvPr>
          <p:cNvPicPr preferRelativeResize="0"/>
          <p:nvPr/>
        </p:nvPicPr>
        <p:blipFill>
          <a:blip r:embed="rId5">
            <a:alphaModFix/>
          </a:blip>
          <a:stretch>
            <a:fillRect/>
          </a:stretch>
        </p:blipFill>
        <p:spPr>
          <a:xfrm>
            <a:off x="104645" y="4262573"/>
            <a:ext cx="6199406" cy="2520000"/>
          </a:xfrm>
          <a:prstGeom prst="rect">
            <a:avLst/>
          </a:prstGeom>
          <a:noFill/>
          <a:ln>
            <a:noFill/>
          </a:ln>
        </p:spPr>
      </p:pic>
      <p:sp>
        <p:nvSpPr>
          <p:cNvPr id="13" name="Rectangle">
            <a:extLst>
              <a:ext uri="{FF2B5EF4-FFF2-40B4-BE49-F238E27FC236}">
                <a16:creationId xmlns:a16="http://schemas.microsoft.com/office/drawing/2014/main" id="{4BDDE9B8-21B7-E326-EBA9-49BD0C67E4D5}"/>
              </a:ext>
            </a:extLst>
          </p:cNvPr>
          <p:cNvSpPr/>
          <p:nvPr/>
        </p:nvSpPr>
        <p:spPr>
          <a:xfrm>
            <a:off x="-1" y="1444811"/>
            <a:ext cx="6383341" cy="2701390"/>
          </a:xfrm>
          <a:prstGeom prst="rect">
            <a:avLst/>
          </a:prstGeom>
          <a:solidFill>
            <a:srgbClr val="48A0D9"/>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latin typeface="Helvetica Light"/>
                <a:ea typeface="Helvetica Light"/>
                <a:cs typeface="Helvetica Light"/>
                <a:sym typeface="Helvetica Light"/>
              </a:defRPr>
            </a:pPr>
            <a:endParaRPr dirty="0">
              <a:solidFill>
                <a:srgbClr val="124F6E"/>
              </a:solidFill>
            </a:endParaRPr>
          </a:p>
        </p:txBody>
      </p:sp>
      <p:sp>
        <p:nvSpPr>
          <p:cNvPr id="15" name="Rectangle">
            <a:extLst>
              <a:ext uri="{FF2B5EF4-FFF2-40B4-BE49-F238E27FC236}">
                <a16:creationId xmlns:a16="http://schemas.microsoft.com/office/drawing/2014/main" id="{F2152570-5BE0-FAF2-A47A-AFC8D95FBADA}"/>
              </a:ext>
            </a:extLst>
          </p:cNvPr>
          <p:cNvSpPr/>
          <p:nvPr/>
        </p:nvSpPr>
        <p:spPr>
          <a:xfrm>
            <a:off x="6381918" y="1444811"/>
            <a:ext cx="5808660" cy="2715622"/>
          </a:xfrm>
          <a:prstGeom prst="rect">
            <a:avLst/>
          </a:prstGeom>
          <a:solidFill>
            <a:srgbClr val="DBDDDC"/>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latin typeface="Helvetica Light"/>
                <a:ea typeface="Helvetica Light"/>
                <a:cs typeface="Helvetica Light"/>
                <a:sym typeface="Helvetica Light"/>
              </a:defRPr>
            </a:pPr>
            <a:endParaRPr dirty="0">
              <a:solidFill>
                <a:srgbClr val="DBDDDC"/>
              </a:solidFill>
            </a:endParaRPr>
          </a:p>
        </p:txBody>
      </p:sp>
      <p:sp>
        <p:nvSpPr>
          <p:cNvPr id="16" name="Rectangle">
            <a:extLst>
              <a:ext uri="{FF2B5EF4-FFF2-40B4-BE49-F238E27FC236}">
                <a16:creationId xmlns:a16="http://schemas.microsoft.com/office/drawing/2014/main" id="{CDBF83BA-B748-7955-DE2C-3803DBE53F51}"/>
              </a:ext>
            </a:extLst>
          </p:cNvPr>
          <p:cNvSpPr/>
          <p:nvPr/>
        </p:nvSpPr>
        <p:spPr>
          <a:xfrm>
            <a:off x="6383339" y="4142377"/>
            <a:ext cx="5808661" cy="2701389"/>
          </a:xfrm>
          <a:prstGeom prst="rect">
            <a:avLst/>
          </a:prstGeom>
          <a:solidFill>
            <a:srgbClr val="124F6E"/>
          </a:solidFill>
          <a:ln w="3175">
            <a:miter lim="400000"/>
          </a:ln>
        </p:spPr>
        <p:txBody>
          <a:bodyPr lIns="38100" tIns="38100" rIns="38100" bIns="3810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latin typeface="Helvetica Light"/>
                <a:ea typeface="Helvetica Light"/>
                <a:cs typeface="Helvetica Light"/>
                <a:sym typeface="Helvetica Light"/>
              </a:defRPr>
            </a:pPr>
            <a:endParaRPr dirty="0"/>
          </a:p>
        </p:txBody>
      </p:sp>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879371"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sp>
        <p:nvSpPr>
          <p:cNvPr id="25" name="ZoneTexte 24">
            <a:extLst>
              <a:ext uri="{FF2B5EF4-FFF2-40B4-BE49-F238E27FC236}">
                <a16:creationId xmlns:a16="http://schemas.microsoft.com/office/drawing/2014/main" id="{9BCFE0AF-F1A0-2859-77F9-763875ECDA6E}"/>
              </a:ext>
            </a:extLst>
          </p:cNvPr>
          <p:cNvSpPr txBox="1"/>
          <p:nvPr/>
        </p:nvSpPr>
        <p:spPr>
          <a:xfrm>
            <a:off x="2144625" y="5043724"/>
            <a:ext cx="827176" cy="1446550"/>
          </a:xfrm>
          <a:prstGeom prst="rect">
            <a:avLst/>
          </a:prstGeom>
          <a:noFill/>
        </p:spPr>
        <p:txBody>
          <a:bodyPr wrap="square" rtlCol="0">
            <a:spAutoFit/>
          </a:bodyPr>
          <a:lstStyle/>
          <a:p>
            <a:pPr algn="ctr"/>
            <a:r>
              <a:rPr lang="fr-FR" sz="8800" dirty="0">
                <a:solidFill>
                  <a:schemeClr val="bg1"/>
                </a:solidFill>
                <a:latin typeface="Broadway" panose="04040905080B02020502" pitchFamily="82" charset="0"/>
                <a:ea typeface="Noto Sans" panose="020B0502040504090204" pitchFamily="34" charset="0"/>
                <a:cs typeface="Browallia New" panose="020B0604020202020204" pitchFamily="34" charset="-34"/>
              </a:rPr>
              <a:t> </a:t>
            </a:r>
          </a:p>
        </p:txBody>
      </p:sp>
      <p:pic>
        <p:nvPicPr>
          <p:cNvPr id="6" name="Graphique 5">
            <a:extLst>
              <a:ext uri="{FF2B5EF4-FFF2-40B4-BE49-F238E27FC236}">
                <a16:creationId xmlns:a16="http://schemas.microsoft.com/office/drawing/2014/main" id="{027FE7D1-2DCC-303F-FF11-D1003A80B5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50914" y="234262"/>
            <a:ext cx="1025456" cy="1023678"/>
          </a:xfrm>
          <a:prstGeom prst="rect">
            <a:avLst/>
          </a:prstGeom>
        </p:spPr>
      </p:pic>
      <p:pic>
        <p:nvPicPr>
          <p:cNvPr id="31" name="Google Shape;163;p25">
            <a:extLst>
              <a:ext uri="{FF2B5EF4-FFF2-40B4-BE49-F238E27FC236}">
                <a16:creationId xmlns:a16="http://schemas.microsoft.com/office/drawing/2014/main" id="{4286E41E-EA0E-48E4-A714-CB64488A4230}"/>
              </a:ext>
            </a:extLst>
          </p:cNvPr>
          <p:cNvPicPr preferRelativeResize="0"/>
          <p:nvPr/>
        </p:nvPicPr>
        <p:blipFill rotWithShape="1">
          <a:blip r:embed="rId8">
            <a:alphaModFix/>
          </a:blip>
          <a:srcRect l="34107" r="24445"/>
          <a:stretch/>
        </p:blipFill>
        <p:spPr>
          <a:xfrm>
            <a:off x="6476449" y="4262573"/>
            <a:ext cx="2536705" cy="2520000"/>
          </a:xfrm>
          <a:prstGeom prst="rect">
            <a:avLst/>
          </a:prstGeom>
          <a:noFill/>
          <a:ln>
            <a:noFill/>
          </a:ln>
        </p:spPr>
      </p:pic>
      <p:pic>
        <p:nvPicPr>
          <p:cNvPr id="32" name="Image 31">
            <a:extLst>
              <a:ext uri="{FF2B5EF4-FFF2-40B4-BE49-F238E27FC236}">
                <a16:creationId xmlns:a16="http://schemas.microsoft.com/office/drawing/2014/main" id="{EEB43598-E29C-4BE6-A48F-3DFC58FCF0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4260" y="1716442"/>
            <a:ext cx="3744000" cy="2340000"/>
          </a:xfrm>
          <a:prstGeom prst="rect">
            <a:avLst/>
          </a:prstGeom>
        </p:spPr>
      </p:pic>
      <p:pic>
        <p:nvPicPr>
          <p:cNvPr id="33" name="Image 32">
            <a:extLst>
              <a:ext uri="{FF2B5EF4-FFF2-40B4-BE49-F238E27FC236}">
                <a16:creationId xmlns:a16="http://schemas.microsoft.com/office/drawing/2014/main" id="{A05AD481-EFBC-4528-811B-F5161A6B2F7E}"/>
              </a:ext>
            </a:extLst>
          </p:cNvPr>
          <p:cNvPicPr>
            <a:picLocks noChangeAspect="1"/>
          </p:cNvPicPr>
          <p:nvPr/>
        </p:nvPicPr>
        <p:blipFill rotWithShape="1">
          <a:blip r:embed="rId10">
            <a:extLst>
              <a:ext uri="{28A0092B-C50C-407E-A947-70E740481C1C}">
                <a14:useLocalDpi xmlns:a14="http://schemas.microsoft.com/office/drawing/2010/main" val="0"/>
              </a:ext>
            </a:extLst>
          </a:blip>
          <a:srcRect l="6323" t="29976" r="8167"/>
          <a:stretch/>
        </p:blipFill>
        <p:spPr>
          <a:xfrm>
            <a:off x="8273140" y="1716442"/>
            <a:ext cx="3810006" cy="2340000"/>
          </a:xfrm>
          <a:prstGeom prst="rect">
            <a:avLst/>
          </a:prstGeom>
        </p:spPr>
      </p:pic>
      <p:sp>
        <p:nvSpPr>
          <p:cNvPr id="36" name="Google Shape;12448;p74">
            <a:extLst>
              <a:ext uri="{FF2B5EF4-FFF2-40B4-BE49-F238E27FC236}">
                <a16:creationId xmlns:a16="http://schemas.microsoft.com/office/drawing/2014/main" id="{AC107FA5-9AE1-41C6-BC65-605671C0A818}"/>
              </a:ext>
            </a:extLst>
          </p:cNvPr>
          <p:cNvSpPr/>
          <p:nvPr/>
        </p:nvSpPr>
        <p:spPr>
          <a:xfrm>
            <a:off x="11414195" y="4328073"/>
            <a:ext cx="518537" cy="518537"/>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rgbClr val="DBDDDC"/>
          </a:solidFill>
          <a:ln>
            <a:solidFill>
              <a:srgbClr val="DBDDD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24F6E"/>
              </a:solidFill>
            </a:endParaRPr>
          </a:p>
        </p:txBody>
      </p:sp>
      <p:grpSp>
        <p:nvGrpSpPr>
          <p:cNvPr id="37" name="Google Shape;12353;p74">
            <a:extLst>
              <a:ext uri="{FF2B5EF4-FFF2-40B4-BE49-F238E27FC236}">
                <a16:creationId xmlns:a16="http://schemas.microsoft.com/office/drawing/2014/main" id="{826303D5-6153-409A-B232-920EEEFF93F5}"/>
              </a:ext>
            </a:extLst>
          </p:cNvPr>
          <p:cNvGrpSpPr/>
          <p:nvPr/>
        </p:nvGrpSpPr>
        <p:grpSpPr>
          <a:xfrm>
            <a:off x="6526081" y="1586914"/>
            <a:ext cx="503875" cy="504637"/>
            <a:chOff x="6259175" y="1559008"/>
            <a:chExt cx="271743" cy="272093"/>
          </a:xfrm>
          <a:solidFill>
            <a:srgbClr val="DBDDDC"/>
          </a:solidFill>
        </p:grpSpPr>
        <p:sp>
          <p:nvSpPr>
            <p:cNvPr id="38" name="Google Shape;12354;p74">
              <a:extLst>
                <a:ext uri="{FF2B5EF4-FFF2-40B4-BE49-F238E27FC236}">
                  <a16:creationId xmlns:a16="http://schemas.microsoft.com/office/drawing/2014/main" id="{0F5421ED-4C41-4786-80A8-1D397198D5F2}"/>
                </a:ext>
              </a:extLst>
            </p:cNvPr>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55;p74">
              <a:extLst>
                <a:ext uri="{FF2B5EF4-FFF2-40B4-BE49-F238E27FC236}">
                  <a16:creationId xmlns:a16="http://schemas.microsoft.com/office/drawing/2014/main" id="{33BEB7F7-D041-4366-8173-D9B634F559B4}"/>
                </a:ext>
              </a:extLst>
            </p:cNvPr>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6;p74">
              <a:extLst>
                <a:ext uri="{FF2B5EF4-FFF2-40B4-BE49-F238E27FC236}">
                  <a16:creationId xmlns:a16="http://schemas.microsoft.com/office/drawing/2014/main" id="{77792DEA-EA3D-43F9-BEA1-2D96DD58D807}"/>
                </a:ext>
              </a:extLst>
            </p:cNvPr>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57;p74">
              <a:extLst>
                <a:ext uri="{FF2B5EF4-FFF2-40B4-BE49-F238E27FC236}">
                  <a16:creationId xmlns:a16="http://schemas.microsoft.com/office/drawing/2014/main" id="{101B7853-9F66-4091-AA4A-FB1B54A1DE09}"/>
                </a:ext>
              </a:extLst>
            </p:cNvPr>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58;p74">
              <a:extLst>
                <a:ext uri="{FF2B5EF4-FFF2-40B4-BE49-F238E27FC236}">
                  <a16:creationId xmlns:a16="http://schemas.microsoft.com/office/drawing/2014/main" id="{5DB1EEA4-84E6-4214-8FF2-726E06D6E490}"/>
                </a:ext>
              </a:extLst>
            </p:cNvPr>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59;p74">
              <a:extLst>
                <a:ext uri="{FF2B5EF4-FFF2-40B4-BE49-F238E27FC236}">
                  <a16:creationId xmlns:a16="http://schemas.microsoft.com/office/drawing/2014/main" id="{72944BF1-B420-4E69-991D-C05442BF4919}"/>
                </a:ext>
              </a:extLst>
            </p:cNvPr>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60;p74">
              <a:extLst>
                <a:ext uri="{FF2B5EF4-FFF2-40B4-BE49-F238E27FC236}">
                  <a16:creationId xmlns:a16="http://schemas.microsoft.com/office/drawing/2014/main" id="{664FDC17-F7A9-445B-B519-724C637CF939}"/>
                </a:ext>
              </a:extLst>
            </p:cNvPr>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361;p74">
              <a:extLst>
                <a:ext uri="{FF2B5EF4-FFF2-40B4-BE49-F238E27FC236}">
                  <a16:creationId xmlns:a16="http://schemas.microsoft.com/office/drawing/2014/main" id="{19B03DE8-ED2F-4DAE-9715-F492A0CB881C}"/>
                </a:ext>
              </a:extLst>
            </p:cNvPr>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362;p74">
              <a:extLst>
                <a:ext uri="{FF2B5EF4-FFF2-40B4-BE49-F238E27FC236}">
                  <a16:creationId xmlns:a16="http://schemas.microsoft.com/office/drawing/2014/main" id="{3FC03D1B-DD9A-458C-B149-A15884CE8767}"/>
                </a:ext>
              </a:extLst>
            </p:cNvPr>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363;p74">
              <a:extLst>
                <a:ext uri="{FF2B5EF4-FFF2-40B4-BE49-F238E27FC236}">
                  <a16:creationId xmlns:a16="http://schemas.microsoft.com/office/drawing/2014/main" id="{01F9CD35-AF31-410E-A89F-C9B08120FC50}"/>
                </a:ext>
              </a:extLst>
            </p:cNvPr>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364;p74">
              <a:extLst>
                <a:ext uri="{FF2B5EF4-FFF2-40B4-BE49-F238E27FC236}">
                  <a16:creationId xmlns:a16="http://schemas.microsoft.com/office/drawing/2014/main" id="{3F90736F-EA37-4618-A0A1-777B23FB6947}"/>
                </a:ext>
              </a:extLst>
            </p:cNvPr>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365;p74">
              <a:extLst>
                <a:ext uri="{FF2B5EF4-FFF2-40B4-BE49-F238E27FC236}">
                  <a16:creationId xmlns:a16="http://schemas.microsoft.com/office/drawing/2014/main" id="{6FEEFB1E-0075-4BF1-9CDB-C7AF212693F0}"/>
                </a:ext>
              </a:extLst>
            </p:cNvPr>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366;p74">
              <a:extLst>
                <a:ext uri="{FF2B5EF4-FFF2-40B4-BE49-F238E27FC236}">
                  <a16:creationId xmlns:a16="http://schemas.microsoft.com/office/drawing/2014/main" id="{ED9B49A2-ABE7-42F0-986E-D50FE642D8D0}"/>
                </a:ext>
              </a:extLst>
            </p:cNvPr>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367;p74">
              <a:extLst>
                <a:ext uri="{FF2B5EF4-FFF2-40B4-BE49-F238E27FC236}">
                  <a16:creationId xmlns:a16="http://schemas.microsoft.com/office/drawing/2014/main" id="{0A5FFD47-4BBF-4C38-A459-EFEBDFE0B8D9}"/>
                </a:ext>
              </a:extLst>
            </p:cNvPr>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368;p74">
              <a:extLst>
                <a:ext uri="{FF2B5EF4-FFF2-40B4-BE49-F238E27FC236}">
                  <a16:creationId xmlns:a16="http://schemas.microsoft.com/office/drawing/2014/main" id="{DB7C0DB6-6A38-4F9B-874F-30575FF351A3}"/>
                </a:ext>
              </a:extLst>
            </p:cNvPr>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369;p74">
              <a:extLst>
                <a:ext uri="{FF2B5EF4-FFF2-40B4-BE49-F238E27FC236}">
                  <a16:creationId xmlns:a16="http://schemas.microsoft.com/office/drawing/2014/main" id="{E05FE160-20D1-46CE-AA0B-A3223D2B6D71}"/>
                </a:ext>
              </a:extLst>
            </p:cNvPr>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370;p74">
              <a:extLst>
                <a:ext uri="{FF2B5EF4-FFF2-40B4-BE49-F238E27FC236}">
                  <a16:creationId xmlns:a16="http://schemas.microsoft.com/office/drawing/2014/main" id="{39E7BAD0-CA07-400A-9C22-C8A449EA6371}"/>
                </a:ext>
              </a:extLst>
            </p:cNvPr>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ZoneTexte 4">
            <a:extLst>
              <a:ext uri="{FF2B5EF4-FFF2-40B4-BE49-F238E27FC236}">
                <a16:creationId xmlns:a16="http://schemas.microsoft.com/office/drawing/2014/main" id="{D84BF0A8-5BED-42D4-A5B7-1B059C2B417E}"/>
              </a:ext>
            </a:extLst>
          </p:cNvPr>
          <p:cNvSpPr txBox="1"/>
          <p:nvPr/>
        </p:nvSpPr>
        <p:spPr>
          <a:xfrm>
            <a:off x="6471651" y="2277581"/>
            <a:ext cx="1814200" cy="830997"/>
          </a:xfrm>
          <a:prstGeom prst="rect">
            <a:avLst/>
          </a:prstGeom>
          <a:noFill/>
        </p:spPr>
        <p:txBody>
          <a:bodyPr wrap="square" rtlCol="0">
            <a:spAutoFit/>
          </a:bodyPr>
          <a:lstStyle/>
          <a:p>
            <a:r>
              <a:rPr lang="fr-FR" sz="4800" b="1" dirty="0">
                <a:solidFill>
                  <a:srgbClr val="124F6E"/>
                </a:solidFill>
                <a:latin typeface="Rajdhani" panose="02000000000000000000" pitchFamily="2" charset="0"/>
                <a:cs typeface="Rajdhani" panose="02000000000000000000" pitchFamily="2" charset="0"/>
              </a:rPr>
              <a:t>90</a:t>
            </a:r>
            <a:r>
              <a:rPr lang="fr-FR" b="1" dirty="0">
                <a:solidFill>
                  <a:srgbClr val="124F6E"/>
                </a:solidFill>
                <a:latin typeface="Rajdhani" panose="02000000000000000000" pitchFamily="2" charset="0"/>
                <a:cs typeface="Rajdhani" panose="02000000000000000000" pitchFamily="2" charset="0"/>
              </a:rPr>
              <a:t> minutes</a:t>
            </a:r>
          </a:p>
        </p:txBody>
      </p:sp>
      <p:sp>
        <p:nvSpPr>
          <p:cNvPr id="55" name="ZoneTexte 54">
            <a:extLst>
              <a:ext uri="{FF2B5EF4-FFF2-40B4-BE49-F238E27FC236}">
                <a16:creationId xmlns:a16="http://schemas.microsoft.com/office/drawing/2014/main" id="{1DC58665-47E6-4F9E-BF11-1A5E41DABFCB}"/>
              </a:ext>
            </a:extLst>
          </p:cNvPr>
          <p:cNvSpPr txBox="1"/>
          <p:nvPr/>
        </p:nvSpPr>
        <p:spPr>
          <a:xfrm>
            <a:off x="108854" y="2190817"/>
            <a:ext cx="2381748" cy="954107"/>
          </a:xfrm>
          <a:prstGeom prst="rect">
            <a:avLst/>
          </a:prstGeom>
          <a:noFill/>
        </p:spPr>
        <p:txBody>
          <a:bodyPr wrap="square" rtlCol="0">
            <a:spAutoFit/>
          </a:bodyPr>
          <a:lstStyle/>
          <a:p>
            <a:r>
              <a:rPr lang="fr-FR" sz="2000" b="1" dirty="0">
                <a:solidFill>
                  <a:srgbClr val="124F6E"/>
                </a:solidFill>
                <a:latin typeface="Rajdhani" panose="02000000000000000000" pitchFamily="2" charset="0"/>
                <a:cs typeface="Rajdhani" panose="02000000000000000000" pitchFamily="2" charset="0"/>
              </a:rPr>
              <a:t>Groupes de </a:t>
            </a:r>
          </a:p>
          <a:p>
            <a:r>
              <a:rPr lang="fr-FR" sz="3600" b="1" dirty="0">
                <a:solidFill>
                  <a:srgbClr val="124F6E"/>
                </a:solidFill>
                <a:latin typeface="Rajdhani" panose="02000000000000000000" pitchFamily="2" charset="0"/>
                <a:cs typeface="Rajdhani" panose="02000000000000000000" pitchFamily="2" charset="0"/>
              </a:rPr>
              <a:t>2 à 5 </a:t>
            </a:r>
            <a:r>
              <a:rPr lang="fr-FR" sz="2000" b="1" dirty="0">
                <a:solidFill>
                  <a:srgbClr val="124F6E"/>
                </a:solidFill>
                <a:latin typeface="Rajdhani" panose="02000000000000000000" pitchFamily="2" charset="0"/>
                <a:cs typeface="Rajdhani" panose="02000000000000000000" pitchFamily="2" charset="0"/>
              </a:rPr>
              <a:t>personnes</a:t>
            </a:r>
          </a:p>
        </p:txBody>
      </p:sp>
      <p:sp>
        <p:nvSpPr>
          <p:cNvPr id="56" name="ZoneTexte 55">
            <a:extLst>
              <a:ext uri="{FF2B5EF4-FFF2-40B4-BE49-F238E27FC236}">
                <a16:creationId xmlns:a16="http://schemas.microsoft.com/office/drawing/2014/main" id="{850CBA26-6179-4361-A33B-2E983FD451F6}"/>
              </a:ext>
            </a:extLst>
          </p:cNvPr>
          <p:cNvSpPr txBox="1"/>
          <p:nvPr/>
        </p:nvSpPr>
        <p:spPr>
          <a:xfrm>
            <a:off x="9030160" y="4496393"/>
            <a:ext cx="3144834" cy="1569660"/>
          </a:xfrm>
          <a:prstGeom prst="rect">
            <a:avLst/>
          </a:prstGeom>
          <a:noFill/>
        </p:spPr>
        <p:txBody>
          <a:bodyPr wrap="square" rtlCol="0">
            <a:spAutoFit/>
          </a:bodyPr>
          <a:lstStyle/>
          <a:p>
            <a:r>
              <a:rPr lang="fr-FR" sz="2000" b="1" dirty="0">
                <a:solidFill>
                  <a:srgbClr val="DBDDDC"/>
                </a:solidFill>
                <a:latin typeface="Rajdhani" panose="02000000000000000000" pitchFamily="2" charset="0"/>
                <a:cs typeface="Rajdhani" panose="02000000000000000000" pitchFamily="2" charset="0"/>
              </a:rPr>
              <a:t>Construire un</a:t>
            </a:r>
            <a:r>
              <a:rPr lang="fr-FR" sz="4800" b="1" dirty="0">
                <a:solidFill>
                  <a:srgbClr val="DBDDDC"/>
                </a:solidFill>
                <a:latin typeface="Rajdhani" panose="02000000000000000000" pitchFamily="2" charset="0"/>
                <a:cs typeface="Rajdhani" panose="02000000000000000000" pitchFamily="2" charset="0"/>
              </a:rPr>
              <a:t> Storyboard</a:t>
            </a:r>
            <a:endParaRPr lang="fr-FR" b="1" dirty="0">
              <a:solidFill>
                <a:srgbClr val="DBDDDC"/>
              </a:solidFill>
              <a:latin typeface="Rajdhani" panose="02000000000000000000" pitchFamily="2" charset="0"/>
              <a:cs typeface="Rajdhani" panose="02000000000000000000" pitchFamily="2" charset="0"/>
            </a:endParaRPr>
          </a:p>
        </p:txBody>
      </p:sp>
      <p:grpSp>
        <p:nvGrpSpPr>
          <p:cNvPr id="62" name="Google Shape;12072;p73">
            <a:extLst>
              <a:ext uri="{FF2B5EF4-FFF2-40B4-BE49-F238E27FC236}">
                <a16:creationId xmlns:a16="http://schemas.microsoft.com/office/drawing/2014/main" id="{A5845E1E-CBDB-4382-810F-473DBCA04D12}"/>
              </a:ext>
            </a:extLst>
          </p:cNvPr>
          <p:cNvGrpSpPr/>
          <p:nvPr/>
        </p:nvGrpSpPr>
        <p:grpSpPr>
          <a:xfrm>
            <a:off x="209800" y="1634677"/>
            <a:ext cx="461434" cy="460406"/>
            <a:chOff x="1745217" y="1515471"/>
            <a:chExt cx="343269" cy="342505"/>
          </a:xfrm>
          <a:solidFill>
            <a:srgbClr val="DBDDDC"/>
          </a:solidFill>
        </p:grpSpPr>
        <p:sp>
          <p:nvSpPr>
            <p:cNvPr id="63" name="Google Shape;12073;p73">
              <a:extLst>
                <a:ext uri="{FF2B5EF4-FFF2-40B4-BE49-F238E27FC236}">
                  <a16:creationId xmlns:a16="http://schemas.microsoft.com/office/drawing/2014/main" id="{E6CD5E52-4898-4A29-9938-D337D018A445}"/>
                </a:ext>
              </a:extLst>
            </p:cNvPr>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074;p73">
              <a:extLst>
                <a:ext uri="{FF2B5EF4-FFF2-40B4-BE49-F238E27FC236}">
                  <a16:creationId xmlns:a16="http://schemas.microsoft.com/office/drawing/2014/main" id="{A3CBD110-4A17-42A7-A19F-93448DFABCAD}"/>
                </a:ext>
              </a:extLst>
            </p:cNvPr>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075;p73">
              <a:extLst>
                <a:ext uri="{FF2B5EF4-FFF2-40B4-BE49-F238E27FC236}">
                  <a16:creationId xmlns:a16="http://schemas.microsoft.com/office/drawing/2014/main" id="{AE7B2DF3-E28F-4A07-93DB-BE6B4BE120E8}"/>
                </a:ext>
              </a:extLst>
            </p:cNvPr>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076;p73">
              <a:extLst>
                <a:ext uri="{FF2B5EF4-FFF2-40B4-BE49-F238E27FC236}">
                  <a16:creationId xmlns:a16="http://schemas.microsoft.com/office/drawing/2014/main" id="{D9C6EB34-04E3-46B6-9133-634F7D7A5518}"/>
                </a:ext>
              </a:extLst>
            </p:cNvPr>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grpFill/>
            <a:ln>
              <a:solidFill>
                <a:srgbClr val="124F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3073809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grpSp>
        <p:nvGrpSpPr>
          <p:cNvPr id="2" name="Groupe 1">
            <a:extLst>
              <a:ext uri="{FF2B5EF4-FFF2-40B4-BE49-F238E27FC236}">
                <a16:creationId xmlns:a16="http://schemas.microsoft.com/office/drawing/2014/main" id="{BB1FE64C-33EB-497A-B184-893BAF2DA083}"/>
              </a:ext>
            </a:extLst>
          </p:cNvPr>
          <p:cNvGrpSpPr/>
          <p:nvPr/>
        </p:nvGrpSpPr>
        <p:grpSpPr>
          <a:xfrm>
            <a:off x="7772400" y="1257940"/>
            <a:ext cx="3827438" cy="5400841"/>
            <a:chOff x="5403850" y="234262"/>
            <a:chExt cx="3384550" cy="4775888"/>
          </a:xfrm>
        </p:grpSpPr>
        <p:pic>
          <p:nvPicPr>
            <p:cNvPr id="12" name="Image 11">
              <a:extLst>
                <a:ext uri="{FF2B5EF4-FFF2-40B4-BE49-F238E27FC236}">
                  <a16:creationId xmlns:a16="http://schemas.microsoft.com/office/drawing/2014/main" id="{872D1E0A-21AC-418E-9476-DD2D04414373}"/>
                </a:ext>
              </a:extLst>
            </p:cNvPr>
            <p:cNvPicPr>
              <a:picLocks noChangeAspect="1"/>
            </p:cNvPicPr>
            <p:nvPr/>
          </p:nvPicPr>
          <p:blipFill rotWithShape="1">
            <a:blip r:embed="rId7"/>
            <a:srcRect l="2771" t="1358" r="2716" b="4602"/>
            <a:stretch/>
          </p:blipFill>
          <p:spPr>
            <a:xfrm>
              <a:off x="5403850" y="234262"/>
              <a:ext cx="3384550" cy="4775888"/>
            </a:xfrm>
            <a:prstGeom prst="rect">
              <a:avLst/>
            </a:prstGeom>
          </p:spPr>
        </p:pic>
        <p:sp>
          <p:nvSpPr>
            <p:cNvPr id="13" name="Forme libre 11">
              <a:extLst>
                <a:ext uri="{FF2B5EF4-FFF2-40B4-BE49-F238E27FC236}">
                  <a16:creationId xmlns:a16="http://schemas.microsoft.com/office/drawing/2014/main" id="{15D8C940-3E8C-462C-A873-7C0AAB78C0B6}"/>
                </a:ext>
              </a:extLst>
            </p:cNvPr>
            <p:cNvSpPr/>
            <p:nvPr/>
          </p:nvSpPr>
          <p:spPr>
            <a:xfrm>
              <a:off x="6535271" y="1548144"/>
              <a:ext cx="875281" cy="1134442"/>
            </a:xfrm>
            <a:custGeom>
              <a:avLst/>
              <a:gdLst>
                <a:gd name="connsiteX0" fmla="*/ 545217 w 875281"/>
                <a:gd name="connsiteY0" fmla="*/ 0 h 1134442"/>
                <a:gd name="connsiteX1" fmla="*/ 623454 w 875281"/>
                <a:gd name="connsiteY1" fmla="*/ 684577 h 1134442"/>
                <a:gd name="connsiteX2" fmla="*/ 875281 w 875281"/>
                <a:gd name="connsiteY2" fmla="*/ 933959 h 1134442"/>
                <a:gd name="connsiteX3" fmla="*/ 545217 w 875281"/>
                <a:gd name="connsiteY3" fmla="*/ 1134442 h 1134442"/>
                <a:gd name="connsiteX4" fmla="*/ 158919 w 875281"/>
                <a:gd name="connsiteY4" fmla="*/ 955963 h 1134442"/>
                <a:gd name="connsiteX5" fmla="*/ 0 w 875281"/>
                <a:gd name="connsiteY5" fmla="*/ 418081 h 1134442"/>
                <a:gd name="connsiteX6" fmla="*/ 545217 w 875281"/>
                <a:gd name="connsiteY6" fmla="*/ 0 h 11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281" h="1134442">
                  <a:moveTo>
                    <a:pt x="545217" y="0"/>
                  </a:moveTo>
                  <a:lnTo>
                    <a:pt x="623454" y="684577"/>
                  </a:lnTo>
                  <a:lnTo>
                    <a:pt x="875281" y="933959"/>
                  </a:lnTo>
                  <a:lnTo>
                    <a:pt x="545217" y="1134442"/>
                  </a:lnTo>
                  <a:lnTo>
                    <a:pt x="158919" y="955963"/>
                  </a:lnTo>
                  <a:lnTo>
                    <a:pt x="0" y="418081"/>
                  </a:lnTo>
                  <a:lnTo>
                    <a:pt x="545217"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56554C0-C8FE-40FC-9B05-2BDFB6F795CA}"/>
                </a:ext>
              </a:extLst>
            </p:cNvPr>
            <p:cNvSpPr/>
            <p:nvPr/>
          </p:nvSpPr>
          <p:spPr>
            <a:xfrm>
              <a:off x="6896157" y="4098738"/>
              <a:ext cx="83671" cy="83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ZoneTexte 16">
            <a:extLst>
              <a:ext uri="{FF2B5EF4-FFF2-40B4-BE49-F238E27FC236}">
                <a16:creationId xmlns:a16="http://schemas.microsoft.com/office/drawing/2014/main" id="{558F5EE5-30CD-4386-982B-AA6FDF12030A}"/>
              </a:ext>
            </a:extLst>
          </p:cNvPr>
          <p:cNvSpPr txBox="1"/>
          <p:nvPr/>
        </p:nvSpPr>
        <p:spPr>
          <a:xfrm>
            <a:off x="1181121" y="3185141"/>
            <a:ext cx="5606983" cy="400110"/>
          </a:xfrm>
          <a:prstGeom prst="rect">
            <a:avLst/>
          </a:prstGeom>
          <a:noFill/>
        </p:spPr>
        <p:txBody>
          <a:bodyPr wrap="square">
            <a:spAutoFit/>
          </a:bodyPr>
          <a:lstStyle/>
          <a:p>
            <a:pPr marL="0" lvl="0" indent="0" algn="l"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Représentation préalable de l'enseignement</a:t>
            </a:r>
          </a:p>
        </p:txBody>
      </p:sp>
      <p:sp>
        <p:nvSpPr>
          <p:cNvPr id="11" name="ZoneTexte 10">
            <a:extLst>
              <a:ext uri="{FF2B5EF4-FFF2-40B4-BE49-F238E27FC236}">
                <a16:creationId xmlns:a16="http://schemas.microsoft.com/office/drawing/2014/main" id="{62944206-BEA9-47C4-B2F6-E4325C300503}"/>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❶</a:t>
            </a:r>
            <a:endParaRPr lang="fr-FR" sz="6600" dirty="0">
              <a:solidFill>
                <a:srgbClr val="DBDDDC"/>
              </a:solidFill>
            </a:endParaRPr>
          </a:p>
        </p:txBody>
      </p:sp>
      <p:grpSp>
        <p:nvGrpSpPr>
          <p:cNvPr id="10" name="Group 2">
            <a:extLst>
              <a:ext uri="{FF2B5EF4-FFF2-40B4-BE49-F238E27FC236}">
                <a16:creationId xmlns:a16="http://schemas.microsoft.com/office/drawing/2014/main" id="{1B336634-B6F7-4943-A0D5-CB40DBF3808E}"/>
              </a:ext>
            </a:extLst>
          </p:cNvPr>
          <p:cNvGrpSpPr/>
          <p:nvPr/>
        </p:nvGrpSpPr>
        <p:grpSpPr>
          <a:xfrm>
            <a:off x="4075695" y="6279358"/>
            <a:ext cx="3600000" cy="234987"/>
            <a:chOff x="2903091" y="8014682"/>
            <a:chExt cx="6917524" cy="817897"/>
          </a:xfrm>
        </p:grpSpPr>
        <p:sp>
          <p:nvSpPr>
            <p:cNvPr id="15" name="Rounded Rectangle 1">
              <a:extLst>
                <a:ext uri="{FF2B5EF4-FFF2-40B4-BE49-F238E27FC236}">
                  <a16:creationId xmlns:a16="http://schemas.microsoft.com/office/drawing/2014/main" id="{8AD6A8E5-CBFB-4B45-9E5C-0D42881440F0}"/>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16" name="Rounded Rectangle 33">
              <a:extLst>
                <a:ext uri="{FF2B5EF4-FFF2-40B4-BE49-F238E27FC236}">
                  <a16:creationId xmlns:a16="http://schemas.microsoft.com/office/drawing/2014/main" id="{87816A1C-31EA-4CAD-A511-39E40DDE043B}"/>
                </a:ext>
              </a:extLst>
            </p:cNvPr>
            <p:cNvSpPr/>
            <p:nvPr/>
          </p:nvSpPr>
          <p:spPr bwMode="auto">
            <a:xfrm>
              <a:off x="2903091" y="8014682"/>
              <a:ext cx="830103"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18" name="Espace réservé du contenu 4">
            <a:extLst>
              <a:ext uri="{FF2B5EF4-FFF2-40B4-BE49-F238E27FC236}">
                <a16:creationId xmlns:a16="http://schemas.microsoft.com/office/drawing/2014/main" id="{6DC9E5E7-28E6-40DF-843D-C3F0488B55F7}"/>
              </a:ext>
            </a:extLst>
          </p:cNvPr>
          <p:cNvSpPr txBox="1">
            <a:spLocks/>
          </p:cNvSpPr>
          <p:nvPr/>
        </p:nvSpPr>
        <p:spPr>
          <a:xfrm>
            <a:off x="5081678" y="5766930"/>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10 min.</a:t>
            </a:r>
          </a:p>
        </p:txBody>
      </p:sp>
    </p:spTree>
    <p:custDataLst>
      <p:tags r:id="rId1"/>
    </p:custDataLst>
    <p:extLst>
      <p:ext uri="{BB962C8B-B14F-4D97-AF65-F5344CB8AC3E}">
        <p14:creationId xmlns:p14="http://schemas.microsoft.com/office/powerpoint/2010/main" val="368949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pic>
        <p:nvPicPr>
          <p:cNvPr id="18" name="Image 17">
            <a:extLst>
              <a:ext uri="{FF2B5EF4-FFF2-40B4-BE49-F238E27FC236}">
                <a16:creationId xmlns:a16="http://schemas.microsoft.com/office/drawing/2014/main" id="{F938ADA8-3DEB-4D6F-9E03-D18ADB4A2C96}"/>
              </a:ext>
            </a:extLst>
          </p:cNvPr>
          <p:cNvPicPr>
            <a:picLocks noChangeAspect="1"/>
          </p:cNvPicPr>
          <p:nvPr/>
        </p:nvPicPr>
        <p:blipFill>
          <a:blip r:embed="rId7"/>
          <a:stretch>
            <a:fillRect/>
          </a:stretch>
        </p:blipFill>
        <p:spPr>
          <a:xfrm>
            <a:off x="4862021" y="1287581"/>
            <a:ext cx="7095967" cy="5181182"/>
          </a:xfrm>
          <a:prstGeom prst="rect">
            <a:avLst/>
          </a:prstGeom>
        </p:spPr>
      </p:pic>
      <p:graphicFrame>
        <p:nvGraphicFramePr>
          <p:cNvPr id="19" name="Tableau 18">
            <a:extLst>
              <a:ext uri="{FF2B5EF4-FFF2-40B4-BE49-F238E27FC236}">
                <a16:creationId xmlns:a16="http://schemas.microsoft.com/office/drawing/2014/main" id="{A1949EB9-E678-4739-950C-31044B934BC5}"/>
              </a:ext>
            </a:extLst>
          </p:cNvPr>
          <p:cNvGraphicFramePr>
            <a:graphicFrameLocks noGrp="1"/>
          </p:cNvGraphicFramePr>
          <p:nvPr>
            <p:extLst>
              <p:ext uri="{D42A27DB-BD31-4B8C-83A1-F6EECF244321}">
                <p14:modId xmlns:p14="http://schemas.microsoft.com/office/powerpoint/2010/main" val="1636849074"/>
              </p:ext>
            </p:extLst>
          </p:nvPr>
        </p:nvGraphicFramePr>
        <p:xfrm>
          <a:off x="4862021" y="1760668"/>
          <a:ext cx="7095967" cy="4662222"/>
        </p:xfrm>
        <a:graphic>
          <a:graphicData uri="http://schemas.openxmlformats.org/drawingml/2006/table">
            <a:tbl>
              <a:tblPr firstRow="1" bandRow="1">
                <a:tableStyleId>{073A0DAA-6AF3-43AB-8588-CEC1D06C72B9}</a:tableStyleId>
              </a:tblPr>
              <a:tblGrid>
                <a:gridCol w="7095967">
                  <a:extLst>
                    <a:ext uri="{9D8B030D-6E8A-4147-A177-3AD203B41FA5}">
                      <a16:colId xmlns:a16="http://schemas.microsoft.com/office/drawing/2014/main" val="551606307"/>
                    </a:ext>
                  </a:extLst>
                </a:gridCol>
              </a:tblGrid>
              <a:tr h="1554074">
                <a:tc>
                  <a:txBody>
                    <a:bodyPr/>
                    <a:lstStyle/>
                    <a:p>
                      <a:r>
                        <a:rPr lang="fr-FR" sz="1400" dirty="0"/>
                        <a:t>AVANT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72265995"/>
                  </a:ext>
                </a:extLst>
              </a:tr>
              <a:tr h="1554074">
                <a:tc>
                  <a:txBody>
                    <a:bodyPr/>
                    <a:lstStyle/>
                    <a:p>
                      <a:r>
                        <a:rPr lang="fr-FR" sz="1400" dirty="0">
                          <a:solidFill>
                            <a:srgbClr val="BAC4C7"/>
                          </a:solidFill>
                        </a:rPr>
                        <a:t>PENDANT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685629"/>
                  </a:ext>
                </a:extLst>
              </a:tr>
              <a:tr h="1554074">
                <a:tc>
                  <a:txBody>
                    <a:bodyPr/>
                    <a:lstStyle/>
                    <a:p>
                      <a:r>
                        <a:rPr lang="fr-FR" sz="1400" dirty="0">
                          <a:solidFill>
                            <a:schemeClr val="bg1"/>
                          </a:solidFill>
                        </a:rPr>
                        <a:t>APRES</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2692901689"/>
                  </a:ext>
                </a:extLst>
              </a:tr>
            </a:tbl>
          </a:graphicData>
        </a:graphic>
      </p:graphicFrame>
      <p:grpSp>
        <p:nvGrpSpPr>
          <p:cNvPr id="6" name="Groupe 5">
            <a:extLst>
              <a:ext uri="{FF2B5EF4-FFF2-40B4-BE49-F238E27FC236}">
                <a16:creationId xmlns:a16="http://schemas.microsoft.com/office/drawing/2014/main" id="{A49943BD-12AE-4914-AD20-43108A7448E4}"/>
              </a:ext>
            </a:extLst>
          </p:cNvPr>
          <p:cNvGrpSpPr/>
          <p:nvPr/>
        </p:nvGrpSpPr>
        <p:grpSpPr>
          <a:xfrm>
            <a:off x="5716324" y="1836688"/>
            <a:ext cx="6216711" cy="4473661"/>
            <a:chOff x="6265822" y="1836689"/>
            <a:chExt cx="5667213" cy="4078232"/>
          </a:xfrm>
        </p:grpSpPr>
        <p:pic>
          <p:nvPicPr>
            <p:cNvPr id="20" name="Image 19">
              <a:extLst>
                <a:ext uri="{FF2B5EF4-FFF2-40B4-BE49-F238E27FC236}">
                  <a16:creationId xmlns:a16="http://schemas.microsoft.com/office/drawing/2014/main" id="{2B753B98-1AEF-43E7-A8C7-E31B93B5FC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1924" y="3281796"/>
              <a:ext cx="1725760" cy="1212634"/>
            </a:xfrm>
            <a:prstGeom prst="rect">
              <a:avLst/>
            </a:prstGeom>
          </p:spPr>
        </p:pic>
        <p:pic>
          <p:nvPicPr>
            <p:cNvPr id="21" name="Image 20">
              <a:extLst>
                <a:ext uri="{FF2B5EF4-FFF2-40B4-BE49-F238E27FC236}">
                  <a16:creationId xmlns:a16="http://schemas.microsoft.com/office/drawing/2014/main" id="{2E2333E8-726A-458D-8DB5-5BBD6964EF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7824" y="4702287"/>
              <a:ext cx="1725760" cy="1212634"/>
            </a:xfrm>
            <a:prstGeom prst="rect">
              <a:avLst/>
            </a:prstGeom>
          </p:spPr>
        </p:pic>
        <p:pic>
          <p:nvPicPr>
            <p:cNvPr id="22" name="Image 21">
              <a:extLst>
                <a:ext uri="{FF2B5EF4-FFF2-40B4-BE49-F238E27FC236}">
                  <a16:creationId xmlns:a16="http://schemas.microsoft.com/office/drawing/2014/main" id="{BD78F3FE-C250-4F5E-A2E3-1CF45064F7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4874" y="3281796"/>
              <a:ext cx="1725760" cy="1212634"/>
            </a:xfrm>
            <a:prstGeom prst="rect">
              <a:avLst/>
            </a:prstGeom>
          </p:spPr>
        </p:pic>
        <p:pic>
          <p:nvPicPr>
            <p:cNvPr id="23" name="Image 22">
              <a:extLst>
                <a:ext uri="{FF2B5EF4-FFF2-40B4-BE49-F238E27FC236}">
                  <a16:creationId xmlns:a16="http://schemas.microsoft.com/office/drawing/2014/main" id="{6D1E6A72-F449-4617-911D-82435E4238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7824" y="3281796"/>
              <a:ext cx="1725760" cy="1212634"/>
            </a:xfrm>
            <a:prstGeom prst="rect">
              <a:avLst/>
            </a:prstGeom>
          </p:spPr>
        </p:pic>
        <p:pic>
          <p:nvPicPr>
            <p:cNvPr id="30" name="Image 29">
              <a:extLst>
                <a:ext uri="{FF2B5EF4-FFF2-40B4-BE49-F238E27FC236}">
                  <a16:creationId xmlns:a16="http://schemas.microsoft.com/office/drawing/2014/main" id="{B5BD6274-7781-4845-AF63-BB00FCBCAF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74599" y="3353958"/>
              <a:ext cx="1725760" cy="1212634"/>
            </a:xfrm>
            <a:prstGeom prst="rect">
              <a:avLst/>
            </a:prstGeom>
          </p:spPr>
        </p:pic>
        <p:pic>
          <p:nvPicPr>
            <p:cNvPr id="31" name="Image 30">
              <a:extLst>
                <a:ext uri="{FF2B5EF4-FFF2-40B4-BE49-F238E27FC236}">
                  <a16:creationId xmlns:a16="http://schemas.microsoft.com/office/drawing/2014/main" id="{C4CD8B22-4E98-45ED-AF3B-42498E0DAA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14874" y="4702287"/>
              <a:ext cx="1725760" cy="1212634"/>
            </a:xfrm>
            <a:prstGeom prst="rect">
              <a:avLst/>
            </a:prstGeom>
          </p:spPr>
        </p:pic>
        <p:pic>
          <p:nvPicPr>
            <p:cNvPr id="32" name="Image 31">
              <a:extLst>
                <a:ext uri="{FF2B5EF4-FFF2-40B4-BE49-F238E27FC236}">
                  <a16:creationId xmlns:a16="http://schemas.microsoft.com/office/drawing/2014/main" id="{299CD09B-6B21-4D50-90F8-D5124CEECF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5822" y="1836689"/>
              <a:ext cx="1725760" cy="1212634"/>
            </a:xfrm>
            <a:prstGeom prst="rect">
              <a:avLst/>
            </a:prstGeom>
          </p:spPr>
        </p:pic>
        <p:pic>
          <p:nvPicPr>
            <p:cNvPr id="33" name="Image 32">
              <a:extLst>
                <a:ext uri="{FF2B5EF4-FFF2-40B4-BE49-F238E27FC236}">
                  <a16:creationId xmlns:a16="http://schemas.microsoft.com/office/drawing/2014/main" id="{5011502F-AE78-4158-8B33-E840B0ACD0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4874" y="1836689"/>
              <a:ext cx="1725760" cy="1212634"/>
            </a:xfrm>
            <a:prstGeom prst="rect">
              <a:avLst/>
            </a:prstGeom>
          </p:spPr>
        </p:pic>
        <p:pic>
          <p:nvPicPr>
            <p:cNvPr id="34" name="Image 33">
              <a:extLst>
                <a:ext uri="{FF2B5EF4-FFF2-40B4-BE49-F238E27FC236}">
                  <a16:creationId xmlns:a16="http://schemas.microsoft.com/office/drawing/2014/main" id="{6DA90A64-241A-4677-9D56-526D5BE911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7275" y="3426119"/>
              <a:ext cx="1725760" cy="1212634"/>
            </a:xfrm>
            <a:prstGeom prst="rect">
              <a:avLst/>
            </a:prstGeom>
          </p:spPr>
        </p:pic>
      </p:grpSp>
      <p:sp>
        <p:nvSpPr>
          <p:cNvPr id="27" name="ZoneTexte 26">
            <a:extLst>
              <a:ext uri="{FF2B5EF4-FFF2-40B4-BE49-F238E27FC236}">
                <a16:creationId xmlns:a16="http://schemas.microsoft.com/office/drawing/2014/main" id="{49FF0CAD-6383-487F-AC66-2979F2AFC797}"/>
              </a:ext>
            </a:extLst>
          </p:cNvPr>
          <p:cNvSpPr txBox="1"/>
          <p:nvPr/>
        </p:nvSpPr>
        <p:spPr>
          <a:xfrm>
            <a:off x="1130139" y="2905318"/>
            <a:ext cx="3313068" cy="1015663"/>
          </a:xfrm>
          <a:prstGeom prst="rect">
            <a:avLst/>
          </a:prstGeom>
          <a:noFill/>
        </p:spPr>
        <p:txBody>
          <a:bodyPr wrap="square">
            <a:spAutoFit/>
          </a:bodyPr>
          <a:lstStyle/>
          <a:p>
            <a:pPr marL="0" lvl="0" indent="0" algn="l"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Conception des activités d’apprentissage sur le storyboard</a:t>
            </a:r>
          </a:p>
        </p:txBody>
      </p:sp>
      <p:sp>
        <p:nvSpPr>
          <p:cNvPr id="28" name="ZoneTexte 27">
            <a:extLst>
              <a:ext uri="{FF2B5EF4-FFF2-40B4-BE49-F238E27FC236}">
                <a16:creationId xmlns:a16="http://schemas.microsoft.com/office/drawing/2014/main" id="{32190C27-8D7C-455B-BE64-531C224EF2BA}"/>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❷</a:t>
            </a:r>
            <a:endParaRPr lang="fr-FR" sz="6600" dirty="0">
              <a:solidFill>
                <a:srgbClr val="DBDDDC"/>
              </a:solidFill>
            </a:endParaRPr>
          </a:p>
        </p:txBody>
      </p:sp>
      <p:grpSp>
        <p:nvGrpSpPr>
          <p:cNvPr id="24" name="Group 2">
            <a:extLst>
              <a:ext uri="{FF2B5EF4-FFF2-40B4-BE49-F238E27FC236}">
                <a16:creationId xmlns:a16="http://schemas.microsoft.com/office/drawing/2014/main" id="{3B545993-BE47-4CFC-BDA0-78B5492FEA99}"/>
              </a:ext>
            </a:extLst>
          </p:cNvPr>
          <p:cNvGrpSpPr/>
          <p:nvPr/>
        </p:nvGrpSpPr>
        <p:grpSpPr>
          <a:xfrm>
            <a:off x="1142542" y="6233776"/>
            <a:ext cx="3600000" cy="234987"/>
            <a:chOff x="2903091" y="8014682"/>
            <a:chExt cx="6917524" cy="817897"/>
          </a:xfrm>
        </p:grpSpPr>
        <p:sp>
          <p:nvSpPr>
            <p:cNvPr id="25" name="Rounded Rectangle 1">
              <a:extLst>
                <a:ext uri="{FF2B5EF4-FFF2-40B4-BE49-F238E27FC236}">
                  <a16:creationId xmlns:a16="http://schemas.microsoft.com/office/drawing/2014/main" id="{6E35B387-98F9-44E1-A693-844A83C29C49}"/>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26" name="Rounded Rectangle 33">
              <a:extLst>
                <a:ext uri="{FF2B5EF4-FFF2-40B4-BE49-F238E27FC236}">
                  <a16:creationId xmlns:a16="http://schemas.microsoft.com/office/drawing/2014/main" id="{6179BFAA-4ECB-4B66-81D8-E155D1B27E90}"/>
                </a:ext>
              </a:extLst>
            </p:cNvPr>
            <p:cNvSpPr/>
            <p:nvPr/>
          </p:nvSpPr>
          <p:spPr bwMode="auto">
            <a:xfrm>
              <a:off x="2903091" y="8014682"/>
              <a:ext cx="1729381"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29" name="Espace réservé du contenu 4">
            <a:extLst>
              <a:ext uri="{FF2B5EF4-FFF2-40B4-BE49-F238E27FC236}">
                <a16:creationId xmlns:a16="http://schemas.microsoft.com/office/drawing/2014/main" id="{F288372D-4997-404E-8490-A9795517C6E7}"/>
              </a:ext>
            </a:extLst>
          </p:cNvPr>
          <p:cNvSpPr txBox="1">
            <a:spLocks/>
          </p:cNvSpPr>
          <p:nvPr/>
        </p:nvSpPr>
        <p:spPr>
          <a:xfrm>
            <a:off x="2148525" y="5721348"/>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20 min.</a:t>
            </a:r>
          </a:p>
        </p:txBody>
      </p:sp>
    </p:spTree>
    <p:custDataLst>
      <p:tags r:id="rId1"/>
    </p:custDataLst>
    <p:extLst>
      <p:ext uri="{BB962C8B-B14F-4D97-AF65-F5344CB8AC3E}">
        <p14:creationId xmlns:p14="http://schemas.microsoft.com/office/powerpoint/2010/main" val="3295673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pic>
        <p:nvPicPr>
          <p:cNvPr id="18" name="Image 17">
            <a:extLst>
              <a:ext uri="{FF2B5EF4-FFF2-40B4-BE49-F238E27FC236}">
                <a16:creationId xmlns:a16="http://schemas.microsoft.com/office/drawing/2014/main" id="{F938ADA8-3DEB-4D6F-9E03-D18ADB4A2C96}"/>
              </a:ext>
            </a:extLst>
          </p:cNvPr>
          <p:cNvPicPr>
            <a:picLocks noChangeAspect="1"/>
          </p:cNvPicPr>
          <p:nvPr/>
        </p:nvPicPr>
        <p:blipFill>
          <a:blip r:embed="rId7"/>
          <a:stretch>
            <a:fillRect/>
          </a:stretch>
        </p:blipFill>
        <p:spPr>
          <a:xfrm>
            <a:off x="4862021" y="1287581"/>
            <a:ext cx="7095967" cy="5181182"/>
          </a:xfrm>
          <a:prstGeom prst="rect">
            <a:avLst/>
          </a:prstGeom>
        </p:spPr>
      </p:pic>
      <p:graphicFrame>
        <p:nvGraphicFramePr>
          <p:cNvPr id="19" name="Tableau 18">
            <a:extLst>
              <a:ext uri="{FF2B5EF4-FFF2-40B4-BE49-F238E27FC236}">
                <a16:creationId xmlns:a16="http://schemas.microsoft.com/office/drawing/2014/main" id="{A1949EB9-E678-4739-950C-31044B934BC5}"/>
              </a:ext>
            </a:extLst>
          </p:cNvPr>
          <p:cNvGraphicFramePr>
            <a:graphicFrameLocks noGrp="1"/>
          </p:cNvGraphicFramePr>
          <p:nvPr/>
        </p:nvGraphicFramePr>
        <p:xfrm>
          <a:off x="4862021" y="1760668"/>
          <a:ext cx="7095967" cy="4662222"/>
        </p:xfrm>
        <a:graphic>
          <a:graphicData uri="http://schemas.openxmlformats.org/drawingml/2006/table">
            <a:tbl>
              <a:tblPr firstRow="1" bandRow="1">
                <a:tableStyleId>{073A0DAA-6AF3-43AB-8588-CEC1D06C72B9}</a:tableStyleId>
              </a:tblPr>
              <a:tblGrid>
                <a:gridCol w="7095967">
                  <a:extLst>
                    <a:ext uri="{9D8B030D-6E8A-4147-A177-3AD203B41FA5}">
                      <a16:colId xmlns:a16="http://schemas.microsoft.com/office/drawing/2014/main" val="551606307"/>
                    </a:ext>
                  </a:extLst>
                </a:gridCol>
              </a:tblGrid>
              <a:tr h="1554074">
                <a:tc>
                  <a:txBody>
                    <a:bodyPr/>
                    <a:lstStyle/>
                    <a:p>
                      <a:r>
                        <a:rPr lang="fr-FR" sz="1400" dirty="0"/>
                        <a:t>AVANT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72265995"/>
                  </a:ext>
                </a:extLst>
              </a:tr>
              <a:tr h="1554074">
                <a:tc>
                  <a:txBody>
                    <a:bodyPr/>
                    <a:lstStyle/>
                    <a:p>
                      <a:r>
                        <a:rPr lang="fr-FR" sz="1400" dirty="0">
                          <a:solidFill>
                            <a:srgbClr val="BAC4C7"/>
                          </a:solidFill>
                        </a:rPr>
                        <a:t>PENDANT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685629"/>
                  </a:ext>
                </a:extLst>
              </a:tr>
              <a:tr h="1554074">
                <a:tc>
                  <a:txBody>
                    <a:bodyPr/>
                    <a:lstStyle/>
                    <a:p>
                      <a:r>
                        <a:rPr lang="fr-FR" sz="1400" dirty="0">
                          <a:solidFill>
                            <a:schemeClr val="bg1"/>
                          </a:solidFill>
                        </a:rPr>
                        <a:t>APRES</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2692901689"/>
                  </a:ext>
                </a:extLst>
              </a:tr>
            </a:tbl>
          </a:graphicData>
        </a:graphic>
      </p:graphicFrame>
      <p:grpSp>
        <p:nvGrpSpPr>
          <p:cNvPr id="39" name="Groupe 38">
            <a:extLst>
              <a:ext uri="{FF2B5EF4-FFF2-40B4-BE49-F238E27FC236}">
                <a16:creationId xmlns:a16="http://schemas.microsoft.com/office/drawing/2014/main" id="{9BF76040-0B58-4E6D-8291-C46167977F08}"/>
              </a:ext>
            </a:extLst>
          </p:cNvPr>
          <p:cNvGrpSpPr/>
          <p:nvPr/>
        </p:nvGrpSpPr>
        <p:grpSpPr>
          <a:xfrm>
            <a:off x="5745771" y="1835549"/>
            <a:ext cx="5665853" cy="4474800"/>
            <a:chOff x="3291970" y="739608"/>
            <a:chExt cx="5665853" cy="4078232"/>
          </a:xfrm>
        </p:grpSpPr>
        <p:pic>
          <p:nvPicPr>
            <p:cNvPr id="40" name="Image 39">
              <a:extLst>
                <a:ext uri="{FF2B5EF4-FFF2-40B4-BE49-F238E27FC236}">
                  <a16:creationId xmlns:a16="http://schemas.microsoft.com/office/drawing/2014/main" id="{06D131C0-07BD-4713-A887-A5B09F12E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1970" y="740564"/>
              <a:ext cx="1724400" cy="1211678"/>
            </a:xfrm>
            <a:prstGeom prst="rect">
              <a:avLst/>
            </a:prstGeom>
          </p:spPr>
        </p:pic>
        <p:pic>
          <p:nvPicPr>
            <p:cNvPr id="41" name="Image 40">
              <a:extLst>
                <a:ext uri="{FF2B5EF4-FFF2-40B4-BE49-F238E27FC236}">
                  <a16:creationId xmlns:a16="http://schemas.microsoft.com/office/drawing/2014/main" id="{8FAD7DB9-F047-473D-8FDB-DA0399DDE3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1022" y="739608"/>
              <a:ext cx="1724400" cy="1211678"/>
            </a:xfrm>
            <a:prstGeom prst="rect">
              <a:avLst/>
            </a:prstGeom>
          </p:spPr>
        </p:pic>
        <p:pic>
          <p:nvPicPr>
            <p:cNvPr id="42" name="Image 41">
              <a:extLst>
                <a:ext uri="{FF2B5EF4-FFF2-40B4-BE49-F238E27FC236}">
                  <a16:creationId xmlns:a16="http://schemas.microsoft.com/office/drawing/2014/main" id="{EDB6D7C2-4B32-4AE8-B52C-90D284CCAD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8072" y="2185671"/>
              <a:ext cx="1724400" cy="1211678"/>
            </a:xfrm>
            <a:prstGeom prst="rect">
              <a:avLst/>
            </a:prstGeom>
          </p:spPr>
        </p:pic>
        <p:pic>
          <p:nvPicPr>
            <p:cNvPr id="43" name="Image 42">
              <a:extLst>
                <a:ext uri="{FF2B5EF4-FFF2-40B4-BE49-F238E27FC236}">
                  <a16:creationId xmlns:a16="http://schemas.microsoft.com/office/drawing/2014/main" id="{B87F9654-E1E0-4D3E-88C2-892D14D489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0747" y="2257833"/>
              <a:ext cx="1724400" cy="1211678"/>
            </a:xfrm>
            <a:prstGeom prst="rect">
              <a:avLst/>
            </a:prstGeom>
          </p:spPr>
        </p:pic>
        <p:pic>
          <p:nvPicPr>
            <p:cNvPr id="44" name="Image 43">
              <a:extLst>
                <a:ext uri="{FF2B5EF4-FFF2-40B4-BE49-F238E27FC236}">
                  <a16:creationId xmlns:a16="http://schemas.microsoft.com/office/drawing/2014/main" id="{9C28078C-40D3-4D67-9F33-E662AA38E9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3423" y="2329038"/>
              <a:ext cx="1724400" cy="1211678"/>
            </a:xfrm>
            <a:prstGeom prst="rect">
              <a:avLst/>
            </a:prstGeom>
          </p:spPr>
        </p:pic>
        <p:pic>
          <p:nvPicPr>
            <p:cNvPr id="45" name="Image 44">
              <a:extLst>
                <a:ext uri="{FF2B5EF4-FFF2-40B4-BE49-F238E27FC236}">
                  <a16:creationId xmlns:a16="http://schemas.microsoft.com/office/drawing/2014/main" id="{CA340B03-7E5A-4F06-B68F-7AE8A9E916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1022" y="2185671"/>
              <a:ext cx="1724400" cy="1211678"/>
            </a:xfrm>
            <a:prstGeom prst="rect">
              <a:avLst/>
            </a:prstGeom>
          </p:spPr>
        </p:pic>
        <p:pic>
          <p:nvPicPr>
            <p:cNvPr id="46" name="Image 45">
              <a:extLst>
                <a:ext uri="{FF2B5EF4-FFF2-40B4-BE49-F238E27FC236}">
                  <a16:creationId xmlns:a16="http://schemas.microsoft.com/office/drawing/2014/main" id="{814CA84D-F167-444E-BF6C-DE6441DB91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13972" y="2185671"/>
              <a:ext cx="1724400" cy="1211678"/>
            </a:xfrm>
            <a:prstGeom prst="rect">
              <a:avLst/>
            </a:prstGeom>
          </p:spPr>
        </p:pic>
        <p:pic>
          <p:nvPicPr>
            <p:cNvPr id="47" name="Image 46">
              <a:extLst>
                <a:ext uri="{FF2B5EF4-FFF2-40B4-BE49-F238E27FC236}">
                  <a16:creationId xmlns:a16="http://schemas.microsoft.com/office/drawing/2014/main" id="{A2C4754B-8BC1-4408-B7CB-5331C87054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3972" y="3606162"/>
              <a:ext cx="1724400" cy="1211678"/>
            </a:xfrm>
            <a:prstGeom prst="rect">
              <a:avLst/>
            </a:prstGeom>
          </p:spPr>
        </p:pic>
        <p:pic>
          <p:nvPicPr>
            <p:cNvPr id="48" name="Image 47">
              <a:extLst>
                <a:ext uri="{FF2B5EF4-FFF2-40B4-BE49-F238E27FC236}">
                  <a16:creationId xmlns:a16="http://schemas.microsoft.com/office/drawing/2014/main" id="{21A04189-FF09-4AC6-9BBF-76A4E50E2C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9662" y="3606162"/>
              <a:ext cx="1724400" cy="1211678"/>
            </a:xfrm>
            <a:prstGeom prst="rect">
              <a:avLst/>
            </a:prstGeom>
          </p:spPr>
        </p:pic>
      </p:grpSp>
      <p:sp>
        <p:nvSpPr>
          <p:cNvPr id="21" name="ZoneTexte 20">
            <a:extLst>
              <a:ext uri="{FF2B5EF4-FFF2-40B4-BE49-F238E27FC236}">
                <a16:creationId xmlns:a16="http://schemas.microsoft.com/office/drawing/2014/main" id="{3DE00669-45EE-492A-AFA1-C9B970B5F4BB}"/>
              </a:ext>
            </a:extLst>
          </p:cNvPr>
          <p:cNvSpPr txBox="1"/>
          <p:nvPr/>
        </p:nvSpPr>
        <p:spPr>
          <a:xfrm>
            <a:off x="1130139" y="2905318"/>
            <a:ext cx="3313068" cy="1015663"/>
          </a:xfrm>
          <a:prstGeom prst="rect">
            <a:avLst/>
          </a:prstGeom>
          <a:noFill/>
        </p:spPr>
        <p:txBody>
          <a:bodyPr wrap="square">
            <a:spAutoFit/>
          </a:bodyPr>
          <a:lstStyle/>
          <a:p>
            <a:pPr marL="0" lvl="0" indent="0" algn="l"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Conception des activités d’apprentissage sur le storyboard</a:t>
            </a:r>
          </a:p>
        </p:txBody>
      </p:sp>
      <p:sp>
        <p:nvSpPr>
          <p:cNvPr id="23" name="ZoneTexte 22">
            <a:extLst>
              <a:ext uri="{FF2B5EF4-FFF2-40B4-BE49-F238E27FC236}">
                <a16:creationId xmlns:a16="http://schemas.microsoft.com/office/drawing/2014/main" id="{5EF91AF3-F9A3-4A4C-889A-F696321B51FE}"/>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❷</a:t>
            </a:r>
            <a:endParaRPr lang="fr-FR" sz="6600" dirty="0">
              <a:solidFill>
                <a:srgbClr val="DBDDDC"/>
              </a:solidFill>
            </a:endParaRPr>
          </a:p>
        </p:txBody>
      </p:sp>
      <p:grpSp>
        <p:nvGrpSpPr>
          <p:cNvPr id="20" name="Group 2">
            <a:extLst>
              <a:ext uri="{FF2B5EF4-FFF2-40B4-BE49-F238E27FC236}">
                <a16:creationId xmlns:a16="http://schemas.microsoft.com/office/drawing/2014/main" id="{9CDFFF76-33BA-4AC6-9A2B-A1ED086ACB48}"/>
              </a:ext>
            </a:extLst>
          </p:cNvPr>
          <p:cNvGrpSpPr/>
          <p:nvPr/>
        </p:nvGrpSpPr>
        <p:grpSpPr>
          <a:xfrm>
            <a:off x="1142542" y="6233776"/>
            <a:ext cx="3600000" cy="234987"/>
            <a:chOff x="2903091" y="8014682"/>
            <a:chExt cx="6917524" cy="817897"/>
          </a:xfrm>
        </p:grpSpPr>
        <p:sp>
          <p:nvSpPr>
            <p:cNvPr id="22" name="Rounded Rectangle 1">
              <a:extLst>
                <a:ext uri="{FF2B5EF4-FFF2-40B4-BE49-F238E27FC236}">
                  <a16:creationId xmlns:a16="http://schemas.microsoft.com/office/drawing/2014/main" id="{7A942F56-17DD-46C0-9DA8-77F783475D49}"/>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24" name="Rounded Rectangle 33">
              <a:extLst>
                <a:ext uri="{FF2B5EF4-FFF2-40B4-BE49-F238E27FC236}">
                  <a16:creationId xmlns:a16="http://schemas.microsoft.com/office/drawing/2014/main" id="{3E31566A-D607-481E-83B9-AB402F1FB724}"/>
                </a:ext>
              </a:extLst>
            </p:cNvPr>
            <p:cNvSpPr/>
            <p:nvPr/>
          </p:nvSpPr>
          <p:spPr bwMode="auto">
            <a:xfrm>
              <a:off x="2903091" y="8014682"/>
              <a:ext cx="4496391"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25" name="Espace réservé du contenu 4">
            <a:extLst>
              <a:ext uri="{FF2B5EF4-FFF2-40B4-BE49-F238E27FC236}">
                <a16:creationId xmlns:a16="http://schemas.microsoft.com/office/drawing/2014/main" id="{708E2775-B1E6-418F-AF6E-856C3A9C08C9}"/>
              </a:ext>
            </a:extLst>
          </p:cNvPr>
          <p:cNvSpPr txBox="1">
            <a:spLocks/>
          </p:cNvSpPr>
          <p:nvPr/>
        </p:nvSpPr>
        <p:spPr>
          <a:xfrm>
            <a:off x="2148525" y="5721348"/>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30 min.</a:t>
            </a:r>
          </a:p>
        </p:txBody>
      </p:sp>
    </p:spTree>
    <p:custDataLst>
      <p:tags r:id="rId1"/>
    </p:custDataLst>
    <p:extLst>
      <p:ext uri="{BB962C8B-B14F-4D97-AF65-F5344CB8AC3E}">
        <p14:creationId xmlns:p14="http://schemas.microsoft.com/office/powerpoint/2010/main" val="2594592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C862AEBE-0F16-40A2-9C7E-8C9C19FB35DD}"/>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❸</a:t>
            </a:r>
            <a:endParaRPr lang="fr-FR" sz="6600" dirty="0">
              <a:solidFill>
                <a:srgbClr val="DBDDDC"/>
              </a:solidFill>
            </a:endParaRPr>
          </a:p>
        </p:txBody>
      </p:sp>
      <p:grpSp>
        <p:nvGrpSpPr>
          <p:cNvPr id="6" name="Groupe 5">
            <a:extLst>
              <a:ext uri="{FF2B5EF4-FFF2-40B4-BE49-F238E27FC236}">
                <a16:creationId xmlns:a16="http://schemas.microsoft.com/office/drawing/2014/main" id="{5F36C081-7072-456B-9B3D-5A9D1DAB0F9B}"/>
              </a:ext>
            </a:extLst>
          </p:cNvPr>
          <p:cNvGrpSpPr/>
          <p:nvPr/>
        </p:nvGrpSpPr>
        <p:grpSpPr>
          <a:xfrm>
            <a:off x="7874094" y="1257940"/>
            <a:ext cx="3726000" cy="5256000"/>
            <a:chOff x="8420005" y="1647003"/>
            <a:chExt cx="3384550" cy="4775888"/>
          </a:xfrm>
        </p:grpSpPr>
        <p:grpSp>
          <p:nvGrpSpPr>
            <p:cNvPr id="2" name="Groupe 1">
              <a:extLst>
                <a:ext uri="{FF2B5EF4-FFF2-40B4-BE49-F238E27FC236}">
                  <a16:creationId xmlns:a16="http://schemas.microsoft.com/office/drawing/2014/main" id="{BB1FE64C-33EB-497A-B184-893BAF2DA083}"/>
                </a:ext>
              </a:extLst>
            </p:cNvPr>
            <p:cNvGrpSpPr/>
            <p:nvPr/>
          </p:nvGrpSpPr>
          <p:grpSpPr>
            <a:xfrm>
              <a:off x="8420005" y="1647003"/>
              <a:ext cx="3384550" cy="4775888"/>
              <a:chOff x="5403850" y="234262"/>
              <a:chExt cx="3384550" cy="4775888"/>
            </a:xfrm>
          </p:grpSpPr>
          <p:pic>
            <p:nvPicPr>
              <p:cNvPr id="12" name="Image 11">
                <a:extLst>
                  <a:ext uri="{FF2B5EF4-FFF2-40B4-BE49-F238E27FC236}">
                    <a16:creationId xmlns:a16="http://schemas.microsoft.com/office/drawing/2014/main" id="{872D1E0A-21AC-418E-9476-DD2D04414373}"/>
                  </a:ext>
                </a:extLst>
              </p:cNvPr>
              <p:cNvPicPr>
                <a:picLocks noChangeAspect="1"/>
              </p:cNvPicPr>
              <p:nvPr/>
            </p:nvPicPr>
            <p:blipFill rotWithShape="1">
              <a:blip r:embed="rId5"/>
              <a:srcRect l="2771" t="1358" r="2716" b="4602"/>
              <a:stretch/>
            </p:blipFill>
            <p:spPr>
              <a:xfrm>
                <a:off x="5403850" y="234262"/>
                <a:ext cx="3384550" cy="4775888"/>
              </a:xfrm>
              <a:prstGeom prst="rect">
                <a:avLst/>
              </a:prstGeom>
            </p:spPr>
          </p:pic>
          <p:sp>
            <p:nvSpPr>
              <p:cNvPr id="14" name="Ellipse 13">
                <a:extLst>
                  <a:ext uri="{FF2B5EF4-FFF2-40B4-BE49-F238E27FC236}">
                    <a16:creationId xmlns:a16="http://schemas.microsoft.com/office/drawing/2014/main" id="{056554C0-C8FE-40FC-9B05-2BDFB6F795CA}"/>
                  </a:ext>
                </a:extLst>
              </p:cNvPr>
              <p:cNvSpPr/>
              <p:nvPr/>
            </p:nvSpPr>
            <p:spPr>
              <a:xfrm>
                <a:off x="6896157" y="4098738"/>
                <a:ext cx="83671" cy="83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a:extLst>
                <a:ext uri="{FF2B5EF4-FFF2-40B4-BE49-F238E27FC236}">
                  <a16:creationId xmlns:a16="http://schemas.microsoft.com/office/drawing/2014/main" id="{48F19BA3-FB9D-4357-AF43-EF7450B47F13}"/>
                </a:ext>
              </a:extLst>
            </p:cNvPr>
            <p:cNvGrpSpPr/>
            <p:nvPr/>
          </p:nvGrpSpPr>
          <p:grpSpPr>
            <a:xfrm>
              <a:off x="9446621" y="2960885"/>
              <a:ext cx="1911157" cy="2868099"/>
              <a:chOff x="9446621" y="2960885"/>
              <a:chExt cx="1911157" cy="2868099"/>
            </a:xfrm>
          </p:grpSpPr>
          <p:sp>
            <p:nvSpPr>
              <p:cNvPr id="9" name="Forme libre 7">
                <a:extLst>
                  <a:ext uri="{FF2B5EF4-FFF2-40B4-BE49-F238E27FC236}">
                    <a16:creationId xmlns:a16="http://schemas.microsoft.com/office/drawing/2014/main" id="{B4DCBD3F-5B0C-4B69-B8F3-39D227559FED}"/>
                  </a:ext>
                </a:extLst>
              </p:cNvPr>
              <p:cNvSpPr/>
              <p:nvPr/>
            </p:nvSpPr>
            <p:spPr>
              <a:xfrm>
                <a:off x="9549419" y="2960885"/>
                <a:ext cx="875281" cy="1134442"/>
              </a:xfrm>
              <a:custGeom>
                <a:avLst/>
                <a:gdLst>
                  <a:gd name="connsiteX0" fmla="*/ 545217 w 875281"/>
                  <a:gd name="connsiteY0" fmla="*/ 0 h 1134442"/>
                  <a:gd name="connsiteX1" fmla="*/ 623454 w 875281"/>
                  <a:gd name="connsiteY1" fmla="*/ 684577 h 1134442"/>
                  <a:gd name="connsiteX2" fmla="*/ 875281 w 875281"/>
                  <a:gd name="connsiteY2" fmla="*/ 933959 h 1134442"/>
                  <a:gd name="connsiteX3" fmla="*/ 545217 w 875281"/>
                  <a:gd name="connsiteY3" fmla="*/ 1134442 h 1134442"/>
                  <a:gd name="connsiteX4" fmla="*/ 158919 w 875281"/>
                  <a:gd name="connsiteY4" fmla="*/ 955963 h 1134442"/>
                  <a:gd name="connsiteX5" fmla="*/ 0 w 875281"/>
                  <a:gd name="connsiteY5" fmla="*/ 418081 h 1134442"/>
                  <a:gd name="connsiteX6" fmla="*/ 545217 w 875281"/>
                  <a:gd name="connsiteY6" fmla="*/ 0 h 113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281" h="1134442">
                    <a:moveTo>
                      <a:pt x="545217" y="0"/>
                    </a:moveTo>
                    <a:lnTo>
                      <a:pt x="623454" y="684577"/>
                    </a:lnTo>
                    <a:lnTo>
                      <a:pt x="875281" y="933959"/>
                    </a:lnTo>
                    <a:lnTo>
                      <a:pt x="545217" y="1134442"/>
                    </a:lnTo>
                    <a:lnTo>
                      <a:pt x="158919" y="955963"/>
                    </a:lnTo>
                    <a:lnTo>
                      <a:pt x="0" y="418081"/>
                    </a:lnTo>
                    <a:lnTo>
                      <a:pt x="545217"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9970247-1267-46B9-A769-376C2D8ED9C0}"/>
                  </a:ext>
                </a:extLst>
              </p:cNvPr>
              <p:cNvSpPr/>
              <p:nvPr/>
            </p:nvSpPr>
            <p:spPr>
              <a:xfrm>
                <a:off x="9910305" y="5511479"/>
                <a:ext cx="83671" cy="836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a:extLst>
                  <a:ext uri="{FF2B5EF4-FFF2-40B4-BE49-F238E27FC236}">
                    <a16:creationId xmlns:a16="http://schemas.microsoft.com/office/drawing/2014/main" id="{2032785C-934E-498C-8051-0C4DBCB2696C}"/>
                  </a:ext>
                </a:extLst>
              </p:cNvPr>
              <p:cNvSpPr/>
              <p:nvPr/>
            </p:nvSpPr>
            <p:spPr>
              <a:xfrm>
                <a:off x="9551426" y="3073219"/>
                <a:ext cx="946244" cy="918949"/>
              </a:xfrm>
              <a:custGeom>
                <a:avLst/>
                <a:gdLst>
                  <a:gd name="connsiteX0" fmla="*/ 532262 w 946244"/>
                  <a:gd name="connsiteY0" fmla="*/ 0 h 918949"/>
                  <a:gd name="connsiteX1" fmla="*/ 709683 w 946244"/>
                  <a:gd name="connsiteY1" fmla="*/ 523164 h 918949"/>
                  <a:gd name="connsiteX2" fmla="*/ 946244 w 946244"/>
                  <a:gd name="connsiteY2" fmla="*/ 855259 h 918949"/>
                  <a:gd name="connsiteX3" fmla="*/ 550459 w 946244"/>
                  <a:gd name="connsiteY3" fmla="*/ 900752 h 918949"/>
                  <a:gd name="connsiteX4" fmla="*/ 22746 w 946244"/>
                  <a:gd name="connsiteY4" fmla="*/ 918949 h 918949"/>
                  <a:gd name="connsiteX5" fmla="*/ 0 w 946244"/>
                  <a:gd name="connsiteY5" fmla="*/ 286603 h 918949"/>
                  <a:gd name="connsiteX6" fmla="*/ 532262 w 946244"/>
                  <a:gd name="connsiteY6" fmla="*/ 0 h 91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244" h="918949">
                    <a:moveTo>
                      <a:pt x="532262" y="0"/>
                    </a:moveTo>
                    <a:lnTo>
                      <a:pt x="709683" y="523164"/>
                    </a:lnTo>
                    <a:lnTo>
                      <a:pt x="946244" y="855259"/>
                    </a:lnTo>
                    <a:lnTo>
                      <a:pt x="550459" y="900752"/>
                    </a:lnTo>
                    <a:lnTo>
                      <a:pt x="22746" y="918949"/>
                    </a:lnTo>
                    <a:lnTo>
                      <a:pt x="0" y="286603"/>
                    </a:lnTo>
                    <a:lnTo>
                      <a:pt x="532262" y="0"/>
                    </a:lnTo>
                    <a:close/>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F211D44-E96F-4F9C-9D12-25B35F804AEA}"/>
                  </a:ext>
                </a:extLst>
              </p:cNvPr>
              <p:cNvSpPr txBox="1"/>
              <p:nvPr/>
            </p:nvSpPr>
            <p:spPr>
              <a:xfrm>
                <a:off x="10893754" y="3409863"/>
                <a:ext cx="464024" cy="169277"/>
              </a:xfrm>
              <a:prstGeom prst="rect">
                <a:avLst/>
              </a:prstGeom>
              <a:noFill/>
            </p:spPr>
            <p:txBody>
              <a:bodyPr wrap="square" lIns="0" tIns="0" rIns="0" bIns="0" rtlCol="0">
                <a:spAutoFit/>
              </a:bodyPr>
              <a:lstStyle/>
              <a:p>
                <a:r>
                  <a:rPr lang="fr-FR" sz="1100" dirty="0">
                    <a:solidFill>
                      <a:srgbClr val="FF0000"/>
                    </a:solidFill>
                  </a:rPr>
                  <a:t>Avant</a:t>
                </a:r>
              </a:p>
            </p:txBody>
          </p:sp>
          <p:sp>
            <p:nvSpPr>
              <p:cNvPr id="16" name="ZoneTexte 15">
                <a:extLst>
                  <a:ext uri="{FF2B5EF4-FFF2-40B4-BE49-F238E27FC236}">
                    <a16:creationId xmlns:a16="http://schemas.microsoft.com/office/drawing/2014/main" id="{80C736E3-985A-49D0-AA70-DE5C898C40B5}"/>
                  </a:ext>
                </a:extLst>
              </p:cNvPr>
              <p:cNvSpPr txBox="1"/>
              <p:nvPr/>
            </p:nvSpPr>
            <p:spPr>
              <a:xfrm>
                <a:off x="10893754" y="3652723"/>
                <a:ext cx="464024" cy="169277"/>
              </a:xfrm>
              <a:prstGeom prst="rect">
                <a:avLst/>
              </a:prstGeom>
              <a:noFill/>
            </p:spPr>
            <p:txBody>
              <a:bodyPr wrap="square" lIns="0" tIns="0" rIns="0" bIns="0" rtlCol="0">
                <a:spAutoFit/>
              </a:bodyPr>
              <a:lstStyle/>
              <a:p>
                <a:r>
                  <a:rPr lang="fr-FR" sz="1100" dirty="0">
                    <a:solidFill>
                      <a:schemeClr val="accent5"/>
                    </a:solidFill>
                  </a:rPr>
                  <a:t>Après</a:t>
                </a:r>
              </a:p>
            </p:txBody>
          </p:sp>
          <p:cxnSp>
            <p:nvCxnSpPr>
              <p:cNvPr id="18" name="Connecteur droit avec flèche 17">
                <a:extLst>
                  <a:ext uri="{FF2B5EF4-FFF2-40B4-BE49-F238E27FC236}">
                    <a16:creationId xmlns:a16="http://schemas.microsoft.com/office/drawing/2014/main" id="{377B7835-82E4-42B2-948A-C7C2945FFAED}"/>
                  </a:ext>
                </a:extLst>
              </p:cNvPr>
              <p:cNvCxnSpPr/>
              <p:nvPr/>
            </p:nvCxnSpPr>
            <p:spPr>
              <a:xfrm flipH="1">
                <a:off x="10147378" y="3491750"/>
                <a:ext cx="709683"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CE26F04E-80D5-4AD5-AE86-D90C5AA29F3B}"/>
                  </a:ext>
                </a:extLst>
              </p:cNvPr>
              <p:cNvCxnSpPr/>
              <p:nvPr/>
            </p:nvCxnSpPr>
            <p:spPr>
              <a:xfrm flipH="1">
                <a:off x="10356644" y="3737361"/>
                <a:ext cx="500418"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A4005C45-80BD-4A44-AF58-09EE918BBE30}"/>
                  </a:ext>
                </a:extLst>
              </p:cNvPr>
              <p:cNvSpPr/>
              <p:nvPr/>
            </p:nvSpPr>
            <p:spPr>
              <a:xfrm>
                <a:off x="9785200" y="5511479"/>
                <a:ext cx="83671" cy="836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7B4D69EF-32CC-4C1B-9F33-71034365C940}"/>
                  </a:ext>
                </a:extLst>
              </p:cNvPr>
              <p:cNvSpPr txBox="1"/>
              <p:nvPr/>
            </p:nvSpPr>
            <p:spPr>
              <a:xfrm>
                <a:off x="10006174" y="5659707"/>
                <a:ext cx="464024" cy="169277"/>
              </a:xfrm>
              <a:prstGeom prst="rect">
                <a:avLst/>
              </a:prstGeom>
              <a:noFill/>
            </p:spPr>
            <p:txBody>
              <a:bodyPr wrap="square" lIns="0" tIns="0" rIns="0" bIns="0" rtlCol="0">
                <a:spAutoFit/>
              </a:bodyPr>
              <a:lstStyle/>
              <a:p>
                <a:r>
                  <a:rPr lang="fr-FR" sz="1100" dirty="0">
                    <a:solidFill>
                      <a:srgbClr val="FF0000"/>
                    </a:solidFill>
                  </a:rPr>
                  <a:t>Avant</a:t>
                </a:r>
              </a:p>
            </p:txBody>
          </p:sp>
          <p:sp>
            <p:nvSpPr>
              <p:cNvPr id="22" name="ZoneTexte 21">
                <a:extLst>
                  <a:ext uri="{FF2B5EF4-FFF2-40B4-BE49-F238E27FC236}">
                    <a16:creationId xmlns:a16="http://schemas.microsoft.com/office/drawing/2014/main" id="{1CD72E1C-4A64-437E-8B18-DE97C295E6D4}"/>
                  </a:ext>
                </a:extLst>
              </p:cNvPr>
              <p:cNvSpPr txBox="1"/>
              <p:nvPr/>
            </p:nvSpPr>
            <p:spPr>
              <a:xfrm>
                <a:off x="9446621" y="5659707"/>
                <a:ext cx="464024" cy="169277"/>
              </a:xfrm>
              <a:prstGeom prst="rect">
                <a:avLst/>
              </a:prstGeom>
              <a:noFill/>
            </p:spPr>
            <p:txBody>
              <a:bodyPr wrap="square" lIns="0" tIns="0" rIns="0" bIns="0" rtlCol="0">
                <a:spAutoFit/>
              </a:bodyPr>
              <a:lstStyle/>
              <a:p>
                <a:r>
                  <a:rPr lang="fr-FR" sz="1100" dirty="0">
                    <a:solidFill>
                      <a:schemeClr val="accent5"/>
                    </a:solidFill>
                  </a:rPr>
                  <a:t>Après</a:t>
                </a:r>
              </a:p>
            </p:txBody>
          </p:sp>
          <p:cxnSp>
            <p:nvCxnSpPr>
              <p:cNvPr id="23" name="Connecteur droit avec flèche 22">
                <a:extLst>
                  <a:ext uri="{FF2B5EF4-FFF2-40B4-BE49-F238E27FC236}">
                    <a16:creationId xmlns:a16="http://schemas.microsoft.com/office/drawing/2014/main" id="{17910AD0-FCF4-4703-B1DE-3812A1F6DBBF}"/>
                  </a:ext>
                </a:extLst>
              </p:cNvPr>
              <p:cNvCxnSpPr/>
              <p:nvPr/>
            </p:nvCxnSpPr>
            <p:spPr>
              <a:xfrm flipH="1" flipV="1">
                <a:off x="9952141" y="5595150"/>
                <a:ext cx="26739" cy="14919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F8AC09CA-49BC-494B-86AB-70209383A161}"/>
                  </a:ext>
                </a:extLst>
              </p:cNvPr>
              <p:cNvCxnSpPr/>
              <p:nvPr/>
            </p:nvCxnSpPr>
            <p:spPr>
              <a:xfrm flipV="1">
                <a:off x="9795209" y="5595150"/>
                <a:ext cx="26739" cy="14919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50914" y="234262"/>
            <a:ext cx="1025456" cy="1023678"/>
          </a:xfrm>
          <a:prstGeom prst="rect">
            <a:avLst/>
          </a:prstGeom>
        </p:spPr>
      </p:pic>
      <p:sp>
        <p:nvSpPr>
          <p:cNvPr id="26" name="ZoneTexte 25">
            <a:extLst>
              <a:ext uri="{FF2B5EF4-FFF2-40B4-BE49-F238E27FC236}">
                <a16:creationId xmlns:a16="http://schemas.microsoft.com/office/drawing/2014/main" id="{DA999097-6F0C-4614-8473-55C4E58A3DF8}"/>
              </a:ext>
            </a:extLst>
          </p:cNvPr>
          <p:cNvSpPr txBox="1"/>
          <p:nvPr/>
        </p:nvSpPr>
        <p:spPr>
          <a:xfrm>
            <a:off x="1272787" y="3128091"/>
            <a:ext cx="4113167" cy="400110"/>
          </a:xfrm>
          <a:prstGeom prst="rect">
            <a:avLst/>
          </a:prstGeom>
          <a:noFill/>
        </p:spPr>
        <p:txBody>
          <a:bodyPr wrap="square">
            <a:spAutoFit/>
          </a:bodyPr>
          <a:lstStyle/>
          <a:p>
            <a:pPr marL="0" lvl="0" indent="0" algn="l" rtl="0">
              <a:spcBef>
                <a:spcPts val="0"/>
              </a:spcBef>
              <a:spcAft>
                <a:spcPts val="0"/>
              </a:spcAft>
              <a:buNone/>
            </a:pPr>
            <a:r>
              <a:rPr lang="fr-FR" sz="2000" b="1" dirty="0" err="1">
                <a:solidFill>
                  <a:schemeClr val="bg1"/>
                </a:solidFill>
                <a:latin typeface="Rajdhani" panose="02000000000000000000" pitchFamily="2" charset="0"/>
                <a:ea typeface="Raleway"/>
                <a:cs typeface="Rajdhani" panose="02000000000000000000" pitchFamily="2" charset="0"/>
                <a:sym typeface="Raleway"/>
              </a:rPr>
              <a:t>Ré-évaluation</a:t>
            </a:r>
            <a:r>
              <a:rPr lang="fr-FR" sz="2000" b="1" dirty="0">
                <a:solidFill>
                  <a:schemeClr val="bg1"/>
                </a:solidFill>
                <a:latin typeface="Rajdhani" panose="02000000000000000000" pitchFamily="2" charset="0"/>
                <a:ea typeface="Raleway"/>
                <a:cs typeface="Rajdhani" panose="02000000000000000000" pitchFamily="2" charset="0"/>
                <a:sym typeface="Raleway"/>
              </a:rPr>
              <a:t> du graphe radar</a:t>
            </a:r>
          </a:p>
        </p:txBody>
      </p:sp>
      <p:grpSp>
        <p:nvGrpSpPr>
          <p:cNvPr id="25" name="Group 2">
            <a:extLst>
              <a:ext uri="{FF2B5EF4-FFF2-40B4-BE49-F238E27FC236}">
                <a16:creationId xmlns:a16="http://schemas.microsoft.com/office/drawing/2014/main" id="{F99C0939-B012-43A7-868C-431230F1DED6}"/>
              </a:ext>
            </a:extLst>
          </p:cNvPr>
          <p:cNvGrpSpPr/>
          <p:nvPr/>
        </p:nvGrpSpPr>
        <p:grpSpPr>
          <a:xfrm>
            <a:off x="4057192" y="6233776"/>
            <a:ext cx="3600000" cy="234987"/>
            <a:chOff x="2903091" y="8014682"/>
            <a:chExt cx="6917524" cy="817897"/>
          </a:xfrm>
        </p:grpSpPr>
        <p:sp>
          <p:nvSpPr>
            <p:cNvPr id="27" name="Rounded Rectangle 1">
              <a:extLst>
                <a:ext uri="{FF2B5EF4-FFF2-40B4-BE49-F238E27FC236}">
                  <a16:creationId xmlns:a16="http://schemas.microsoft.com/office/drawing/2014/main" id="{8998BE15-B5FB-4DF2-87CF-6CFB417C6187}"/>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29" name="Rounded Rectangle 33">
              <a:extLst>
                <a:ext uri="{FF2B5EF4-FFF2-40B4-BE49-F238E27FC236}">
                  <a16:creationId xmlns:a16="http://schemas.microsoft.com/office/drawing/2014/main" id="{F35CDA08-1A9F-4BEF-87EB-6200B5D5558C}"/>
                </a:ext>
              </a:extLst>
            </p:cNvPr>
            <p:cNvSpPr/>
            <p:nvPr/>
          </p:nvSpPr>
          <p:spPr bwMode="auto">
            <a:xfrm>
              <a:off x="2903091" y="8014682"/>
              <a:ext cx="5879895"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30" name="Espace réservé du contenu 4">
            <a:extLst>
              <a:ext uri="{FF2B5EF4-FFF2-40B4-BE49-F238E27FC236}">
                <a16:creationId xmlns:a16="http://schemas.microsoft.com/office/drawing/2014/main" id="{70D833F1-673D-4272-8E7F-6D2922163555}"/>
              </a:ext>
            </a:extLst>
          </p:cNvPr>
          <p:cNvSpPr txBox="1">
            <a:spLocks/>
          </p:cNvSpPr>
          <p:nvPr/>
        </p:nvSpPr>
        <p:spPr>
          <a:xfrm>
            <a:off x="5063175" y="5721348"/>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5 min.</a:t>
            </a:r>
          </a:p>
        </p:txBody>
      </p:sp>
    </p:spTree>
    <p:custDataLst>
      <p:tags r:id="rId1"/>
    </p:custDataLst>
    <p:extLst>
      <p:ext uri="{BB962C8B-B14F-4D97-AF65-F5344CB8AC3E}">
        <p14:creationId xmlns:p14="http://schemas.microsoft.com/office/powerpoint/2010/main" val="141795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 name="pepins_son">
            <a:hlinkClick r:id="" action="ppaction://media"/>
            <a:extLst>
              <a:ext uri="{FF2B5EF4-FFF2-40B4-BE49-F238E27FC236}">
                <a16:creationId xmlns:a16="http://schemas.microsoft.com/office/drawing/2014/main" id="{526AD149-FB8B-450D-A653-D392FF62222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91200" y="3124200"/>
            <a:ext cx="609600" cy="609600"/>
          </a:xfrm>
          <a:prstGeom prst="rect">
            <a:avLst/>
          </a:prstGeom>
        </p:spPr>
      </p:pic>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50914" y="234262"/>
            <a:ext cx="1025456" cy="1023678"/>
          </a:xfrm>
          <a:prstGeom prst="rect">
            <a:avLst/>
          </a:prstGeom>
        </p:spPr>
      </p:pic>
      <p:sp>
        <p:nvSpPr>
          <p:cNvPr id="17" name="ZoneTexte 16">
            <a:extLst>
              <a:ext uri="{FF2B5EF4-FFF2-40B4-BE49-F238E27FC236}">
                <a16:creationId xmlns:a16="http://schemas.microsoft.com/office/drawing/2014/main" id="{558F5EE5-30CD-4386-982B-AA6FDF12030A}"/>
              </a:ext>
            </a:extLst>
          </p:cNvPr>
          <p:cNvSpPr txBox="1"/>
          <p:nvPr/>
        </p:nvSpPr>
        <p:spPr>
          <a:xfrm>
            <a:off x="1228385" y="3210969"/>
            <a:ext cx="2647916" cy="400110"/>
          </a:xfrm>
          <a:prstGeom prst="rect">
            <a:avLst/>
          </a:prstGeom>
          <a:noFill/>
        </p:spPr>
        <p:txBody>
          <a:bodyPr wrap="square">
            <a:spAutoFit/>
          </a:bodyPr>
          <a:lstStyle/>
          <a:p>
            <a:pPr marL="0" lvl="0" indent="0" algn="l"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Plan d’action</a:t>
            </a:r>
          </a:p>
        </p:txBody>
      </p:sp>
      <p:pic>
        <p:nvPicPr>
          <p:cNvPr id="18" name="Image 17">
            <a:extLst>
              <a:ext uri="{FF2B5EF4-FFF2-40B4-BE49-F238E27FC236}">
                <a16:creationId xmlns:a16="http://schemas.microsoft.com/office/drawing/2014/main" id="{F938ADA8-3DEB-4D6F-9E03-D18ADB4A2C96}"/>
              </a:ext>
            </a:extLst>
          </p:cNvPr>
          <p:cNvPicPr>
            <a:picLocks noChangeAspect="1"/>
          </p:cNvPicPr>
          <p:nvPr/>
        </p:nvPicPr>
        <p:blipFill>
          <a:blip r:embed="rId10"/>
          <a:stretch>
            <a:fillRect/>
          </a:stretch>
        </p:blipFill>
        <p:spPr>
          <a:xfrm>
            <a:off x="4862021" y="1287581"/>
            <a:ext cx="7095967" cy="5181182"/>
          </a:xfrm>
          <a:prstGeom prst="rect">
            <a:avLst/>
          </a:prstGeom>
        </p:spPr>
      </p:pic>
      <p:graphicFrame>
        <p:nvGraphicFramePr>
          <p:cNvPr id="19" name="Tableau 18">
            <a:extLst>
              <a:ext uri="{FF2B5EF4-FFF2-40B4-BE49-F238E27FC236}">
                <a16:creationId xmlns:a16="http://schemas.microsoft.com/office/drawing/2014/main" id="{A1949EB9-E678-4739-950C-31044B934BC5}"/>
              </a:ext>
            </a:extLst>
          </p:cNvPr>
          <p:cNvGraphicFramePr>
            <a:graphicFrameLocks noGrp="1"/>
          </p:cNvGraphicFramePr>
          <p:nvPr/>
        </p:nvGraphicFramePr>
        <p:xfrm>
          <a:off x="4862021" y="1760668"/>
          <a:ext cx="7095967" cy="4662222"/>
        </p:xfrm>
        <a:graphic>
          <a:graphicData uri="http://schemas.openxmlformats.org/drawingml/2006/table">
            <a:tbl>
              <a:tblPr firstRow="1" bandRow="1">
                <a:tableStyleId>{073A0DAA-6AF3-43AB-8588-CEC1D06C72B9}</a:tableStyleId>
              </a:tblPr>
              <a:tblGrid>
                <a:gridCol w="7095967">
                  <a:extLst>
                    <a:ext uri="{9D8B030D-6E8A-4147-A177-3AD203B41FA5}">
                      <a16:colId xmlns:a16="http://schemas.microsoft.com/office/drawing/2014/main" val="551606307"/>
                    </a:ext>
                  </a:extLst>
                </a:gridCol>
              </a:tblGrid>
              <a:tr h="1554074">
                <a:tc>
                  <a:txBody>
                    <a:bodyPr/>
                    <a:lstStyle/>
                    <a:p>
                      <a:r>
                        <a:rPr lang="fr-FR" sz="1400" dirty="0"/>
                        <a:t>AVANT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72265995"/>
                  </a:ext>
                </a:extLst>
              </a:tr>
              <a:tr h="1554074">
                <a:tc>
                  <a:txBody>
                    <a:bodyPr/>
                    <a:lstStyle/>
                    <a:p>
                      <a:r>
                        <a:rPr lang="fr-FR" sz="1400" dirty="0">
                          <a:solidFill>
                            <a:srgbClr val="BAC4C7"/>
                          </a:solidFill>
                        </a:rPr>
                        <a:t>PENDANT</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685629"/>
                  </a:ext>
                </a:extLst>
              </a:tr>
              <a:tr h="1554074">
                <a:tc>
                  <a:txBody>
                    <a:bodyPr/>
                    <a:lstStyle/>
                    <a:p>
                      <a:r>
                        <a:rPr lang="fr-FR" sz="1400" dirty="0">
                          <a:solidFill>
                            <a:schemeClr val="bg1"/>
                          </a:solidFill>
                        </a:rPr>
                        <a:t>APRES</a:t>
                      </a:r>
                    </a:p>
                  </a:txBody>
                  <a:tcPr marL="94284" marR="94284" marT="47142" marB="4714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C4C7"/>
                    </a:solidFill>
                  </a:tcPr>
                </a:tc>
                <a:extLst>
                  <a:ext uri="{0D108BD9-81ED-4DB2-BD59-A6C34878D82A}">
                    <a16:rowId xmlns:a16="http://schemas.microsoft.com/office/drawing/2014/main" val="2692901689"/>
                  </a:ext>
                </a:extLst>
              </a:tr>
            </a:tbl>
          </a:graphicData>
        </a:graphic>
      </p:graphicFrame>
      <p:pic>
        <p:nvPicPr>
          <p:cNvPr id="40" name="Image 39">
            <a:extLst>
              <a:ext uri="{FF2B5EF4-FFF2-40B4-BE49-F238E27FC236}">
                <a16:creationId xmlns:a16="http://schemas.microsoft.com/office/drawing/2014/main" id="{06D131C0-07BD-4713-A887-A5B09F12E3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29446" y="1814413"/>
            <a:ext cx="1724400" cy="1329502"/>
          </a:xfrm>
          <a:prstGeom prst="rect">
            <a:avLst/>
          </a:prstGeom>
        </p:spPr>
      </p:pic>
      <p:pic>
        <p:nvPicPr>
          <p:cNvPr id="43" name="Image 42">
            <a:extLst>
              <a:ext uri="{FF2B5EF4-FFF2-40B4-BE49-F238E27FC236}">
                <a16:creationId xmlns:a16="http://schemas.microsoft.com/office/drawing/2014/main" id="{B87F9654-E1E0-4D3E-88C2-892D14D489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1797575"/>
            <a:ext cx="1724400" cy="1329502"/>
          </a:xfrm>
          <a:prstGeom prst="rect">
            <a:avLst/>
          </a:prstGeom>
        </p:spPr>
      </p:pic>
      <p:pic>
        <p:nvPicPr>
          <p:cNvPr id="45" name="Image 44">
            <a:extLst>
              <a:ext uri="{FF2B5EF4-FFF2-40B4-BE49-F238E27FC236}">
                <a16:creationId xmlns:a16="http://schemas.microsoft.com/office/drawing/2014/main" id="{CA340B03-7E5A-4F06-B68F-7AE8A9E916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6638" y="3400899"/>
            <a:ext cx="1724400" cy="1329502"/>
          </a:xfrm>
          <a:prstGeom prst="rect">
            <a:avLst/>
          </a:prstGeom>
        </p:spPr>
      </p:pic>
      <p:pic>
        <p:nvPicPr>
          <p:cNvPr id="46" name="Image 45">
            <a:extLst>
              <a:ext uri="{FF2B5EF4-FFF2-40B4-BE49-F238E27FC236}">
                <a16:creationId xmlns:a16="http://schemas.microsoft.com/office/drawing/2014/main" id="{814CA84D-F167-444E-BF6C-DE6441DB91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54745" y="3429000"/>
            <a:ext cx="1724400" cy="1329502"/>
          </a:xfrm>
          <a:prstGeom prst="rect">
            <a:avLst/>
          </a:prstGeom>
        </p:spPr>
      </p:pic>
      <p:sp>
        <p:nvSpPr>
          <p:cNvPr id="20" name="ZoneTexte 19">
            <a:extLst>
              <a:ext uri="{FF2B5EF4-FFF2-40B4-BE49-F238E27FC236}">
                <a16:creationId xmlns:a16="http://schemas.microsoft.com/office/drawing/2014/main" id="{1801AAED-D404-4E82-B425-7D3491FB19C7}"/>
              </a:ext>
            </a:extLst>
          </p:cNvPr>
          <p:cNvSpPr txBox="1"/>
          <p:nvPr/>
        </p:nvSpPr>
        <p:spPr>
          <a:xfrm>
            <a:off x="280084" y="4302219"/>
            <a:ext cx="4335408" cy="956509"/>
          </a:xfrm>
          <a:prstGeom prst="rect">
            <a:avLst/>
          </a:prstGeom>
          <a:solidFill>
            <a:schemeClr val="bg1"/>
          </a:solidFill>
          <a:ln w="19050">
            <a:solidFill>
              <a:srgbClr val="C00000"/>
            </a:solidFill>
          </a:ln>
        </p:spPr>
        <p:txBody>
          <a:bodyPr wrap="square" rtlCol="0">
            <a:noAutofit/>
          </a:bodyPr>
          <a:lstStyle/>
          <a:p>
            <a:r>
              <a:rPr lang="fr-FR" b="1" dirty="0">
                <a:latin typeface="Rajdhani" panose="02000000000000000000" pitchFamily="2" charset="0"/>
                <a:cs typeface="Rajdhani" panose="02000000000000000000" pitchFamily="2" charset="0"/>
              </a:rPr>
              <a:t>Plan d'action : </a:t>
            </a:r>
            <a:r>
              <a:rPr lang="fr-FR" dirty="0">
                <a:latin typeface="Rajdhani" panose="02000000000000000000" pitchFamily="2" charset="0"/>
                <a:cs typeface="Rajdhani" panose="02000000000000000000" pitchFamily="2" charset="0"/>
              </a:rPr>
              <a:t>Chaque équipe rédige les actions nécessaires pour mettre en œuvre le travail réalisé lors de l’atelier.</a:t>
            </a:r>
          </a:p>
          <a:p>
            <a:r>
              <a:rPr lang="fr-FR" dirty="0">
                <a:latin typeface="Rajdhani" panose="02000000000000000000" pitchFamily="2" charset="0"/>
                <a:cs typeface="Rajdhani" panose="02000000000000000000" pitchFamily="2" charset="0"/>
              </a:rPr>
              <a:t> </a:t>
            </a:r>
          </a:p>
        </p:txBody>
      </p:sp>
      <p:grpSp>
        <p:nvGrpSpPr>
          <p:cNvPr id="2" name="Groupe 1">
            <a:extLst>
              <a:ext uri="{FF2B5EF4-FFF2-40B4-BE49-F238E27FC236}">
                <a16:creationId xmlns:a16="http://schemas.microsoft.com/office/drawing/2014/main" id="{C348E3C3-C878-45FB-872F-65F9C0F4F57C}"/>
              </a:ext>
            </a:extLst>
          </p:cNvPr>
          <p:cNvGrpSpPr/>
          <p:nvPr/>
        </p:nvGrpSpPr>
        <p:grpSpPr>
          <a:xfrm>
            <a:off x="6731898" y="1647926"/>
            <a:ext cx="1363449" cy="1804621"/>
            <a:chOff x="-2638383" y="199998"/>
            <a:chExt cx="1363449" cy="1804621"/>
          </a:xfrm>
        </p:grpSpPr>
        <p:grpSp>
          <p:nvGrpSpPr>
            <p:cNvPr id="68" name="Groupe 67">
              <a:extLst>
                <a:ext uri="{FF2B5EF4-FFF2-40B4-BE49-F238E27FC236}">
                  <a16:creationId xmlns:a16="http://schemas.microsoft.com/office/drawing/2014/main" id="{F281358C-4BA0-47B7-A1E3-9CD89A1FBF0A}"/>
                </a:ext>
              </a:extLst>
            </p:cNvPr>
            <p:cNvGrpSpPr/>
            <p:nvPr/>
          </p:nvGrpSpPr>
          <p:grpSpPr>
            <a:xfrm>
              <a:off x="-2632053" y="199998"/>
              <a:ext cx="1357119" cy="1754228"/>
              <a:chOff x="12664705" y="4825378"/>
              <a:chExt cx="1357119" cy="1481759"/>
            </a:xfrm>
          </p:grpSpPr>
          <p:pic>
            <p:nvPicPr>
              <p:cNvPr id="70" name="Image 69">
                <a:extLst>
                  <a:ext uri="{FF2B5EF4-FFF2-40B4-BE49-F238E27FC236}">
                    <a16:creationId xmlns:a16="http://schemas.microsoft.com/office/drawing/2014/main" id="{98F58CD5-3BE4-439A-B011-84C7A48DFE5D}"/>
                  </a:ext>
                </a:extLst>
              </p:cNvPr>
              <p:cNvPicPr>
                <a:picLocks noChangeAspect="1"/>
              </p:cNvPicPr>
              <p:nvPr/>
            </p:nvPicPr>
            <p:blipFill>
              <a:blip r:embed="rId15"/>
              <a:stretch>
                <a:fillRect/>
              </a:stretch>
            </p:blipFill>
            <p:spPr>
              <a:xfrm>
                <a:off x="12664705" y="4978184"/>
                <a:ext cx="1357119" cy="132895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71" name="Groupe 70">
                <a:extLst>
                  <a:ext uri="{FF2B5EF4-FFF2-40B4-BE49-F238E27FC236}">
                    <a16:creationId xmlns:a16="http://schemas.microsoft.com/office/drawing/2014/main" id="{26367EB0-3305-4540-BC60-37AEB4FB7816}"/>
                  </a:ext>
                </a:extLst>
              </p:cNvPr>
              <p:cNvGrpSpPr/>
              <p:nvPr/>
            </p:nvGrpSpPr>
            <p:grpSpPr>
              <a:xfrm rot="20124343">
                <a:off x="13011521" y="4825378"/>
                <a:ext cx="179660" cy="326829"/>
                <a:chOff x="696000" y="909000"/>
                <a:chExt cx="939996" cy="1710000"/>
              </a:xfrm>
            </p:grpSpPr>
            <p:sp>
              <p:nvSpPr>
                <p:cNvPr id="72" name="Cylindre 71">
                  <a:extLst>
                    <a:ext uri="{FF2B5EF4-FFF2-40B4-BE49-F238E27FC236}">
                      <a16:creationId xmlns:a16="http://schemas.microsoft.com/office/drawing/2014/main" id="{B9174C15-C106-4B02-8CE7-5597BB18ACE2}"/>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73" name="Cylindre 72">
                  <a:extLst>
                    <a:ext uri="{FF2B5EF4-FFF2-40B4-BE49-F238E27FC236}">
                      <a16:creationId xmlns:a16="http://schemas.microsoft.com/office/drawing/2014/main" id="{3D138F7B-8E15-4090-A681-9AF598A53DB7}"/>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74" name="Ellipse 73">
                  <a:extLst>
                    <a:ext uri="{FF2B5EF4-FFF2-40B4-BE49-F238E27FC236}">
                      <a16:creationId xmlns:a16="http://schemas.microsoft.com/office/drawing/2014/main" id="{C3EF363A-80E6-42F9-86B1-0E277E64E525}"/>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75" name="Ellipse 74">
                  <a:extLst>
                    <a:ext uri="{FF2B5EF4-FFF2-40B4-BE49-F238E27FC236}">
                      <a16:creationId xmlns:a16="http://schemas.microsoft.com/office/drawing/2014/main" id="{1EE06F64-B87A-48A9-881A-7AD14699746A}"/>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grpSp>
        </p:grpSp>
        <p:sp>
          <p:nvSpPr>
            <p:cNvPr id="69" name="ZoneTexte 68">
              <a:extLst>
                <a:ext uri="{FF2B5EF4-FFF2-40B4-BE49-F238E27FC236}">
                  <a16:creationId xmlns:a16="http://schemas.microsoft.com/office/drawing/2014/main" id="{CC6081FA-25FD-42B2-818E-57CAC111415C}"/>
                </a:ext>
              </a:extLst>
            </p:cNvPr>
            <p:cNvSpPr txBox="1"/>
            <p:nvPr/>
          </p:nvSpPr>
          <p:spPr>
            <a:xfrm rot="21238411">
              <a:off x="-2638383" y="434959"/>
              <a:ext cx="1351632" cy="1569660"/>
            </a:xfrm>
            <a:prstGeom prst="rect">
              <a:avLst/>
            </a:prstGeom>
            <a:noFill/>
          </p:spPr>
          <p:txBody>
            <a:bodyPr wrap="square" rtlCol="0">
              <a:spAutoFit/>
            </a:bodyPr>
            <a:lstStyle/>
            <a:p>
              <a:r>
                <a:rPr lang="fr-FR" sz="1200" b="1" dirty="0">
                  <a:latin typeface="Bradley Hand ITC" panose="03070402050302030203" pitchFamily="66" charset="0"/>
                </a:rPr>
                <a:t>Repérer   dans un texte…</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Annotation PDF</a:t>
              </a:r>
            </a:p>
            <a:p>
              <a:r>
                <a:rPr lang="fr-FR" sz="1200" b="1" dirty="0">
                  <a:latin typeface="Bradley Hand ITC" panose="03070402050302030203" pitchFamily="66" charset="0"/>
                </a:rPr>
                <a:t>Modalité :</a:t>
              </a:r>
            </a:p>
            <a:p>
              <a:r>
                <a:rPr lang="fr-FR" sz="1200" dirty="0">
                  <a:latin typeface="Bradley Hand ITC" panose="03070402050302030203" pitchFamily="66" charset="0"/>
                </a:rPr>
                <a:t>Ordi individuel </a:t>
              </a:r>
              <a:r>
                <a:rPr lang="fr-FR" sz="1200" b="1" dirty="0">
                  <a:latin typeface="Bradley Hand ITC" panose="03070402050302030203" pitchFamily="66" charset="0"/>
                </a:rPr>
                <a:t>SAMR</a:t>
              </a:r>
              <a:r>
                <a:rPr lang="fr-FR" sz="1200" dirty="0">
                  <a:latin typeface="Bradley Hand ITC" panose="03070402050302030203" pitchFamily="66" charset="0"/>
                </a:rPr>
                <a:t> : S</a:t>
              </a:r>
            </a:p>
          </p:txBody>
        </p:sp>
      </p:grpSp>
      <p:pic>
        <p:nvPicPr>
          <p:cNvPr id="76" name="Image 75">
            <a:extLst>
              <a:ext uri="{FF2B5EF4-FFF2-40B4-BE49-F238E27FC236}">
                <a16:creationId xmlns:a16="http://schemas.microsoft.com/office/drawing/2014/main" id="{3253DA7B-9672-4EDF-A5DD-D2D7BADB14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91646" y="3444312"/>
            <a:ext cx="1724400" cy="1329502"/>
          </a:xfrm>
          <a:prstGeom prst="rect">
            <a:avLst/>
          </a:prstGeom>
        </p:spPr>
      </p:pic>
      <p:pic>
        <p:nvPicPr>
          <p:cNvPr id="77" name="Image 76">
            <a:extLst>
              <a:ext uri="{FF2B5EF4-FFF2-40B4-BE49-F238E27FC236}">
                <a16:creationId xmlns:a16="http://schemas.microsoft.com/office/drawing/2014/main" id="{BB7B9959-7EF9-44A7-B168-2BFB645F59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96000" y="5092243"/>
            <a:ext cx="1724400" cy="1329502"/>
          </a:xfrm>
          <a:prstGeom prst="rect">
            <a:avLst/>
          </a:prstGeom>
        </p:spPr>
      </p:pic>
      <p:pic>
        <p:nvPicPr>
          <p:cNvPr id="78" name="Image 77">
            <a:extLst>
              <a:ext uri="{FF2B5EF4-FFF2-40B4-BE49-F238E27FC236}">
                <a16:creationId xmlns:a16="http://schemas.microsoft.com/office/drawing/2014/main" id="{DF739B61-A319-4AB9-B2BC-A7437E2220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25885" y="5049893"/>
            <a:ext cx="1724400" cy="1329502"/>
          </a:xfrm>
          <a:prstGeom prst="rect">
            <a:avLst/>
          </a:prstGeom>
        </p:spPr>
      </p:pic>
      <p:grpSp>
        <p:nvGrpSpPr>
          <p:cNvPr id="79" name="Groupe 78">
            <a:extLst>
              <a:ext uri="{FF2B5EF4-FFF2-40B4-BE49-F238E27FC236}">
                <a16:creationId xmlns:a16="http://schemas.microsoft.com/office/drawing/2014/main" id="{1F90C1EF-6165-4CFC-A878-55E418AFFF26}"/>
              </a:ext>
            </a:extLst>
          </p:cNvPr>
          <p:cNvGrpSpPr/>
          <p:nvPr/>
        </p:nvGrpSpPr>
        <p:grpSpPr>
          <a:xfrm>
            <a:off x="9907298" y="1689575"/>
            <a:ext cx="1363449" cy="1712288"/>
            <a:chOff x="-2638383" y="199998"/>
            <a:chExt cx="1363449" cy="1712288"/>
          </a:xfrm>
        </p:grpSpPr>
        <p:grpSp>
          <p:nvGrpSpPr>
            <p:cNvPr id="80" name="Groupe 79">
              <a:extLst>
                <a:ext uri="{FF2B5EF4-FFF2-40B4-BE49-F238E27FC236}">
                  <a16:creationId xmlns:a16="http://schemas.microsoft.com/office/drawing/2014/main" id="{20560C66-63E7-4522-9B66-21D006BB0DEB}"/>
                </a:ext>
              </a:extLst>
            </p:cNvPr>
            <p:cNvGrpSpPr/>
            <p:nvPr/>
          </p:nvGrpSpPr>
          <p:grpSpPr>
            <a:xfrm>
              <a:off x="-2632053" y="199998"/>
              <a:ext cx="1357119" cy="1687837"/>
              <a:chOff x="12664705" y="4825378"/>
              <a:chExt cx="1357119" cy="1425680"/>
            </a:xfrm>
          </p:grpSpPr>
          <p:pic>
            <p:nvPicPr>
              <p:cNvPr id="82" name="Image 81">
                <a:extLst>
                  <a:ext uri="{FF2B5EF4-FFF2-40B4-BE49-F238E27FC236}">
                    <a16:creationId xmlns:a16="http://schemas.microsoft.com/office/drawing/2014/main" id="{438FDD51-590D-4DBB-9782-C93FFC1280C1}"/>
                  </a:ext>
                </a:extLst>
              </p:cNvPr>
              <p:cNvPicPr>
                <a:picLocks noChangeAspect="1"/>
              </p:cNvPicPr>
              <p:nvPr/>
            </p:nvPicPr>
            <p:blipFill>
              <a:blip r:embed="rId15"/>
              <a:stretch>
                <a:fillRect/>
              </a:stretch>
            </p:blipFill>
            <p:spPr>
              <a:xfrm>
                <a:off x="12664705" y="4978184"/>
                <a:ext cx="1357119" cy="127287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3" name="Groupe 82">
                <a:extLst>
                  <a:ext uri="{FF2B5EF4-FFF2-40B4-BE49-F238E27FC236}">
                    <a16:creationId xmlns:a16="http://schemas.microsoft.com/office/drawing/2014/main" id="{E64491D9-71AE-47A2-AE37-C8CBD7D243FB}"/>
                  </a:ext>
                </a:extLst>
              </p:cNvPr>
              <p:cNvGrpSpPr/>
              <p:nvPr/>
            </p:nvGrpSpPr>
            <p:grpSpPr>
              <a:xfrm rot="20124343">
                <a:off x="13011521" y="4825378"/>
                <a:ext cx="179660" cy="326829"/>
                <a:chOff x="696000" y="909000"/>
                <a:chExt cx="939996" cy="1710000"/>
              </a:xfrm>
            </p:grpSpPr>
            <p:sp>
              <p:nvSpPr>
                <p:cNvPr id="84" name="Cylindre 83">
                  <a:extLst>
                    <a:ext uri="{FF2B5EF4-FFF2-40B4-BE49-F238E27FC236}">
                      <a16:creationId xmlns:a16="http://schemas.microsoft.com/office/drawing/2014/main" id="{45C9EB1A-F637-429B-9628-485E33A1B6BF}"/>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85" name="Cylindre 84">
                  <a:extLst>
                    <a:ext uri="{FF2B5EF4-FFF2-40B4-BE49-F238E27FC236}">
                      <a16:creationId xmlns:a16="http://schemas.microsoft.com/office/drawing/2014/main" id="{F5A8B8DA-C14E-4D61-8F3C-C9FC172FD6D4}"/>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86" name="Ellipse 85">
                  <a:extLst>
                    <a:ext uri="{FF2B5EF4-FFF2-40B4-BE49-F238E27FC236}">
                      <a16:creationId xmlns:a16="http://schemas.microsoft.com/office/drawing/2014/main" id="{71E87C56-F65A-4DF4-947C-D70FE3171E8C}"/>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87" name="Ellipse 86">
                  <a:extLst>
                    <a:ext uri="{FF2B5EF4-FFF2-40B4-BE49-F238E27FC236}">
                      <a16:creationId xmlns:a16="http://schemas.microsoft.com/office/drawing/2014/main" id="{2A331528-F821-4FFC-9764-D82F94176E5A}"/>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grpSp>
        </p:grpSp>
        <p:sp>
          <p:nvSpPr>
            <p:cNvPr id="81" name="ZoneTexte 80">
              <a:extLst>
                <a:ext uri="{FF2B5EF4-FFF2-40B4-BE49-F238E27FC236}">
                  <a16:creationId xmlns:a16="http://schemas.microsoft.com/office/drawing/2014/main" id="{33294828-3C31-4310-82DE-4724EA4CCBF4}"/>
                </a:ext>
              </a:extLst>
            </p:cNvPr>
            <p:cNvSpPr txBox="1"/>
            <p:nvPr/>
          </p:nvSpPr>
          <p:spPr>
            <a:xfrm rot="21238411">
              <a:off x="-2638383" y="527291"/>
              <a:ext cx="1351632" cy="1384995"/>
            </a:xfrm>
            <a:prstGeom prst="rect">
              <a:avLst/>
            </a:prstGeom>
            <a:noFill/>
          </p:spPr>
          <p:txBody>
            <a:bodyPr wrap="square" rtlCol="0">
              <a:spAutoFit/>
            </a:bodyPr>
            <a:lstStyle/>
            <a:p>
              <a:r>
                <a:rPr lang="fr-FR" sz="1200" b="1" dirty="0">
                  <a:latin typeface="Bradley Hand ITC" panose="03070402050302030203" pitchFamily="66" charset="0"/>
                </a:rPr>
                <a:t>Regarder une vidéo</a:t>
              </a:r>
            </a:p>
            <a:p>
              <a:r>
                <a:rPr lang="fr-FR" sz="1200" b="1" dirty="0">
                  <a:latin typeface="Bradley Hand ITC" panose="03070402050302030203" pitchFamily="66" charset="0"/>
                </a:rPr>
                <a:t>Durée</a:t>
              </a:r>
              <a:r>
                <a:rPr lang="fr-FR" sz="1200" dirty="0">
                  <a:latin typeface="Bradley Hand ITC" panose="03070402050302030203" pitchFamily="66" charset="0"/>
                </a:rPr>
                <a:t> : 5  min.</a:t>
              </a:r>
            </a:p>
            <a:p>
              <a:r>
                <a:rPr lang="fr-FR" sz="1200" b="1" dirty="0">
                  <a:latin typeface="Bradley Hand ITC" panose="03070402050302030203" pitchFamily="66" charset="0"/>
                </a:rPr>
                <a:t>Outil </a:t>
              </a:r>
              <a:r>
                <a:rPr lang="fr-FR" sz="1200" dirty="0">
                  <a:latin typeface="Bradley Hand ITC" panose="03070402050302030203" pitchFamily="66" charset="0"/>
                </a:rPr>
                <a:t>:  Youtube</a:t>
              </a:r>
            </a:p>
            <a:p>
              <a:r>
                <a:rPr lang="fr-FR" sz="1200" b="1" dirty="0">
                  <a:latin typeface="Bradley Hand ITC" panose="03070402050302030203" pitchFamily="66" charset="0"/>
                </a:rPr>
                <a:t>Modalité :</a:t>
              </a:r>
            </a:p>
            <a:p>
              <a:r>
                <a:rPr lang="fr-FR" sz="1200" dirty="0">
                  <a:latin typeface="Bradley Hand ITC" panose="03070402050302030203" pitchFamily="66" charset="0"/>
                </a:rPr>
                <a:t>Ordi individuel </a:t>
              </a:r>
              <a:r>
                <a:rPr lang="fr-FR" sz="1200" b="1" dirty="0">
                  <a:latin typeface="Bradley Hand ITC" panose="03070402050302030203" pitchFamily="66" charset="0"/>
                </a:rPr>
                <a:t>SAMR</a:t>
              </a:r>
              <a:r>
                <a:rPr lang="fr-FR" sz="1200" dirty="0">
                  <a:latin typeface="Bradley Hand ITC" panose="03070402050302030203" pitchFamily="66" charset="0"/>
                </a:rPr>
                <a:t> : A</a:t>
              </a:r>
            </a:p>
          </p:txBody>
        </p:sp>
      </p:grpSp>
      <p:grpSp>
        <p:nvGrpSpPr>
          <p:cNvPr id="88" name="Groupe 87">
            <a:extLst>
              <a:ext uri="{FF2B5EF4-FFF2-40B4-BE49-F238E27FC236}">
                <a16:creationId xmlns:a16="http://schemas.microsoft.com/office/drawing/2014/main" id="{579999DD-9FC8-4832-897C-6769E098BD58}"/>
              </a:ext>
            </a:extLst>
          </p:cNvPr>
          <p:cNvGrpSpPr/>
          <p:nvPr/>
        </p:nvGrpSpPr>
        <p:grpSpPr>
          <a:xfrm>
            <a:off x="6228434" y="3287189"/>
            <a:ext cx="1363449" cy="1688047"/>
            <a:chOff x="-2638383" y="199999"/>
            <a:chExt cx="1363449" cy="1688047"/>
          </a:xfrm>
        </p:grpSpPr>
        <p:grpSp>
          <p:nvGrpSpPr>
            <p:cNvPr id="89" name="Groupe 88">
              <a:extLst>
                <a:ext uri="{FF2B5EF4-FFF2-40B4-BE49-F238E27FC236}">
                  <a16:creationId xmlns:a16="http://schemas.microsoft.com/office/drawing/2014/main" id="{E7E9FEE5-9A95-42E8-A2EE-C744DB8243B9}"/>
                </a:ext>
              </a:extLst>
            </p:cNvPr>
            <p:cNvGrpSpPr/>
            <p:nvPr/>
          </p:nvGrpSpPr>
          <p:grpSpPr>
            <a:xfrm>
              <a:off x="-2632053" y="199999"/>
              <a:ext cx="1357119" cy="1688047"/>
              <a:chOff x="12664705" y="4825378"/>
              <a:chExt cx="1357119" cy="1425857"/>
            </a:xfrm>
          </p:grpSpPr>
          <p:pic>
            <p:nvPicPr>
              <p:cNvPr id="91" name="Image 90">
                <a:extLst>
                  <a:ext uri="{FF2B5EF4-FFF2-40B4-BE49-F238E27FC236}">
                    <a16:creationId xmlns:a16="http://schemas.microsoft.com/office/drawing/2014/main" id="{3DBC4A6C-C203-4A44-BDBD-9AC598844BFB}"/>
                  </a:ext>
                </a:extLst>
              </p:cNvPr>
              <p:cNvPicPr>
                <a:picLocks noChangeAspect="1"/>
              </p:cNvPicPr>
              <p:nvPr/>
            </p:nvPicPr>
            <p:blipFill>
              <a:blip r:embed="rId15"/>
              <a:stretch>
                <a:fillRect/>
              </a:stretch>
            </p:blipFill>
            <p:spPr>
              <a:xfrm>
                <a:off x="12664705" y="4978184"/>
                <a:ext cx="1357119" cy="1273051"/>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2" name="Groupe 91">
                <a:extLst>
                  <a:ext uri="{FF2B5EF4-FFF2-40B4-BE49-F238E27FC236}">
                    <a16:creationId xmlns:a16="http://schemas.microsoft.com/office/drawing/2014/main" id="{17077896-8E0A-4702-B6CF-A6AFEAD524AE}"/>
                  </a:ext>
                </a:extLst>
              </p:cNvPr>
              <p:cNvGrpSpPr/>
              <p:nvPr/>
            </p:nvGrpSpPr>
            <p:grpSpPr>
              <a:xfrm rot="20124343">
                <a:off x="13011521" y="4825378"/>
                <a:ext cx="179660" cy="326829"/>
                <a:chOff x="696000" y="909000"/>
                <a:chExt cx="939996" cy="1710000"/>
              </a:xfrm>
            </p:grpSpPr>
            <p:sp>
              <p:nvSpPr>
                <p:cNvPr id="93" name="Cylindre 92">
                  <a:extLst>
                    <a:ext uri="{FF2B5EF4-FFF2-40B4-BE49-F238E27FC236}">
                      <a16:creationId xmlns:a16="http://schemas.microsoft.com/office/drawing/2014/main" id="{40CFE809-78D9-4710-9DB8-4C543AE36A7B}"/>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94" name="Cylindre 93">
                  <a:extLst>
                    <a:ext uri="{FF2B5EF4-FFF2-40B4-BE49-F238E27FC236}">
                      <a16:creationId xmlns:a16="http://schemas.microsoft.com/office/drawing/2014/main" id="{275D22FF-D93C-4B17-B667-5BB4861D53DE}"/>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95" name="Ellipse 94">
                  <a:extLst>
                    <a:ext uri="{FF2B5EF4-FFF2-40B4-BE49-F238E27FC236}">
                      <a16:creationId xmlns:a16="http://schemas.microsoft.com/office/drawing/2014/main" id="{785CD7C0-5C80-401E-8DDF-19741E675401}"/>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96" name="Ellipse 95">
                  <a:extLst>
                    <a:ext uri="{FF2B5EF4-FFF2-40B4-BE49-F238E27FC236}">
                      <a16:creationId xmlns:a16="http://schemas.microsoft.com/office/drawing/2014/main" id="{96CCC46D-AF11-40C3-AEE8-FF85D5300C81}"/>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grpSp>
        </p:grpSp>
        <p:sp>
          <p:nvSpPr>
            <p:cNvPr id="90" name="ZoneTexte 89">
              <a:extLst>
                <a:ext uri="{FF2B5EF4-FFF2-40B4-BE49-F238E27FC236}">
                  <a16:creationId xmlns:a16="http://schemas.microsoft.com/office/drawing/2014/main" id="{F6D92EE2-1742-4E72-BD17-50D3171E0253}"/>
                </a:ext>
              </a:extLst>
            </p:cNvPr>
            <p:cNvSpPr txBox="1"/>
            <p:nvPr/>
          </p:nvSpPr>
          <p:spPr>
            <a:xfrm rot="21238411">
              <a:off x="-2638383" y="475037"/>
              <a:ext cx="1351632" cy="1384995"/>
            </a:xfrm>
            <a:prstGeom prst="rect">
              <a:avLst/>
            </a:prstGeom>
            <a:noFill/>
          </p:spPr>
          <p:txBody>
            <a:bodyPr wrap="square" rtlCol="0">
              <a:spAutoFit/>
            </a:bodyPr>
            <a:lstStyle/>
            <a:p>
              <a:r>
                <a:rPr lang="fr-FR" sz="1200" b="1" dirty="0">
                  <a:latin typeface="Bradley Hand ITC" panose="03070402050302030203" pitchFamily="66" charset="0"/>
                </a:rPr>
                <a:t>Carte mentale</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Digimindmap</a:t>
              </a:r>
            </a:p>
            <a:p>
              <a:r>
                <a:rPr lang="fr-FR" sz="1200" b="1" dirty="0">
                  <a:latin typeface="Bradley Hand ITC" panose="03070402050302030203" pitchFamily="66" charset="0"/>
                </a:rPr>
                <a:t>Modalité :</a:t>
              </a:r>
            </a:p>
            <a:p>
              <a:r>
                <a:rPr lang="fr-FR" sz="1200" dirty="0">
                  <a:latin typeface="Bradley Hand ITC" panose="03070402050302030203" pitchFamily="66" charset="0"/>
                </a:rPr>
                <a:t>Salle info</a:t>
              </a:r>
            </a:p>
            <a:p>
              <a:r>
                <a:rPr lang="fr-FR" sz="1200" b="1" dirty="0">
                  <a:latin typeface="Bradley Hand ITC" panose="03070402050302030203" pitchFamily="66" charset="0"/>
                </a:rPr>
                <a:t>SAMR</a:t>
              </a:r>
              <a:r>
                <a:rPr lang="fr-FR" sz="1200" dirty="0">
                  <a:latin typeface="Bradley Hand ITC" panose="03070402050302030203" pitchFamily="66" charset="0"/>
                </a:rPr>
                <a:t> : A</a:t>
              </a:r>
            </a:p>
          </p:txBody>
        </p:sp>
      </p:grpSp>
      <p:grpSp>
        <p:nvGrpSpPr>
          <p:cNvPr id="97" name="Groupe 96">
            <a:extLst>
              <a:ext uri="{FF2B5EF4-FFF2-40B4-BE49-F238E27FC236}">
                <a16:creationId xmlns:a16="http://schemas.microsoft.com/office/drawing/2014/main" id="{6FF42114-3A4D-4CD6-B65C-F1056E589D51}"/>
              </a:ext>
            </a:extLst>
          </p:cNvPr>
          <p:cNvGrpSpPr/>
          <p:nvPr/>
        </p:nvGrpSpPr>
        <p:grpSpPr>
          <a:xfrm>
            <a:off x="8612597" y="3308770"/>
            <a:ext cx="1363449" cy="1654797"/>
            <a:chOff x="-2638383" y="199996"/>
            <a:chExt cx="1363449" cy="1693228"/>
          </a:xfrm>
        </p:grpSpPr>
        <p:grpSp>
          <p:nvGrpSpPr>
            <p:cNvPr id="98" name="Groupe 97">
              <a:extLst>
                <a:ext uri="{FF2B5EF4-FFF2-40B4-BE49-F238E27FC236}">
                  <a16:creationId xmlns:a16="http://schemas.microsoft.com/office/drawing/2014/main" id="{5CD3B304-7101-4769-BF48-C05D14778BB4}"/>
                </a:ext>
              </a:extLst>
            </p:cNvPr>
            <p:cNvGrpSpPr/>
            <p:nvPr/>
          </p:nvGrpSpPr>
          <p:grpSpPr>
            <a:xfrm>
              <a:off x="-2632053" y="199996"/>
              <a:ext cx="1357119" cy="1693228"/>
              <a:chOff x="12664705" y="4825378"/>
              <a:chExt cx="1357119" cy="1430234"/>
            </a:xfrm>
          </p:grpSpPr>
          <p:pic>
            <p:nvPicPr>
              <p:cNvPr id="100" name="Image 99">
                <a:extLst>
                  <a:ext uri="{FF2B5EF4-FFF2-40B4-BE49-F238E27FC236}">
                    <a16:creationId xmlns:a16="http://schemas.microsoft.com/office/drawing/2014/main" id="{EC84D907-0616-4DEE-B9DD-2DD87ED3E95B}"/>
                  </a:ext>
                </a:extLst>
              </p:cNvPr>
              <p:cNvPicPr>
                <a:picLocks noChangeAspect="1"/>
              </p:cNvPicPr>
              <p:nvPr/>
            </p:nvPicPr>
            <p:blipFill>
              <a:blip r:embed="rId15"/>
              <a:stretch>
                <a:fillRect/>
              </a:stretch>
            </p:blipFill>
            <p:spPr>
              <a:xfrm>
                <a:off x="12664705" y="4978184"/>
                <a:ext cx="1357119" cy="127742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01" name="Groupe 100">
                <a:extLst>
                  <a:ext uri="{FF2B5EF4-FFF2-40B4-BE49-F238E27FC236}">
                    <a16:creationId xmlns:a16="http://schemas.microsoft.com/office/drawing/2014/main" id="{3530AB47-D9FE-4D93-A27D-65A55F9C1C60}"/>
                  </a:ext>
                </a:extLst>
              </p:cNvPr>
              <p:cNvGrpSpPr/>
              <p:nvPr/>
            </p:nvGrpSpPr>
            <p:grpSpPr>
              <a:xfrm rot="20124343">
                <a:off x="13011521" y="4825378"/>
                <a:ext cx="179660" cy="326829"/>
                <a:chOff x="696000" y="909000"/>
                <a:chExt cx="939996" cy="1710000"/>
              </a:xfrm>
            </p:grpSpPr>
            <p:sp>
              <p:nvSpPr>
                <p:cNvPr id="102" name="Cylindre 101">
                  <a:extLst>
                    <a:ext uri="{FF2B5EF4-FFF2-40B4-BE49-F238E27FC236}">
                      <a16:creationId xmlns:a16="http://schemas.microsoft.com/office/drawing/2014/main" id="{A147CA85-F916-490C-BE95-D08ECA56E09C}"/>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03" name="Cylindre 102">
                  <a:extLst>
                    <a:ext uri="{FF2B5EF4-FFF2-40B4-BE49-F238E27FC236}">
                      <a16:creationId xmlns:a16="http://schemas.microsoft.com/office/drawing/2014/main" id="{713D1783-ABEF-46C9-AAD9-2E848AF56BCE}"/>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04" name="Ellipse 103">
                  <a:extLst>
                    <a:ext uri="{FF2B5EF4-FFF2-40B4-BE49-F238E27FC236}">
                      <a16:creationId xmlns:a16="http://schemas.microsoft.com/office/drawing/2014/main" id="{7CDAB970-D963-4478-9AB1-330906632D26}"/>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05" name="Ellipse 104">
                  <a:extLst>
                    <a:ext uri="{FF2B5EF4-FFF2-40B4-BE49-F238E27FC236}">
                      <a16:creationId xmlns:a16="http://schemas.microsoft.com/office/drawing/2014/main" id="{5B7C0ADA-C64E-4C4B-9C9F-ECBB3792E361}"/>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grpSp>
        </p:grpSp>
        <p:sp>
          <p:nvSpPr>
            <p:cNvPr id="99" name="ZoneTexte 98">
              <a:extLst>
                <a:ext uri="{FF2B5EF4-FFF2-40B4-BE49-F238E27FC236}">
                  <a16:creationId xmlns:a16="http://schemas.microsoft.com/office/drawing/2014/main" id="{06FBCF3F-7A9E-4497-933F-8F10667CC30E}"/>
                </a:ext>
              </a:extLst>
            </p:cNvPr>
            <p:cNvSpPr txBox="1"/>
            <p:nvPr/>
          </p:nvSpPr>
          <p:spPr>
            <a:xfrm rot="21238411">
              <a:off x="-2638383" y="501164"/>
              <a:ext cx="1351632" cy="1384995"/>
            </a:xfrm>
            <a:prstGeom prst="rect">
              <a:avLst/>
            </a:prstGeom>
            <a:noFill/>
          </p:spPr>
          <p:txBody>
            <a:bodyPr wrap="square" rtlCol="0">
              <a:spAutoFit/>
            </a:bodyPr>
            <a:lstStyle/>
            <a:p>
              <a:r>
                <a:rPr lang="fr-FR" sz="1200" b="1" dirty="0">
                  <a:latin typeface="Bradley Hand ITC" panose="03070402050302030203" pitchFamily="66" charset="0"/>
                </a:rPr>
                <a:t>Exemples à confronter</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PAD</a:t>
              </a:r>
            </a:p>
            <a:p>
              <a:r>
                <a:rPr lang="fr-FR" sz="1200" b="1" dirty="0">
                  <a:latin typeface="Bradley Hand ITC" panose="03070402050302030203" pitchFamily="66" charset="0"/>
                </a:rPr>
                <a:t>Modalité :</a:t>
              </a:r>
            </a:p>
            <a:p>
              <a:r>
                <a:rPr lang="fr-FR" sz="1200" dirty="0">
                  <a:latin typeface="Bradley Hand ITC" panose="03070402050302030203" pitchFamily="66" charset="0"/>
                </a:rPr>
                <a:t>Salle info</a:t>
              </a:r>
            </a:p>
            <a:p>
              <a:r>
                <a:rPr lang="fr-FR" sz="1200" b="1" dirty="0">
                  <a:latin typeface="Bradley Hand ITC" panose="03070402050302030203" pitchFamily="66" charset="0"/>
                </a:rPr>
                <a:t>SAMR</a:t>
              </a:r>
              <a:r>
                <a:rPr lang="fr-FR" sz="1200" dirty="0">
                  <a:latin typeface="Bradley Hand ITC" panose="03070402050302030203" pitchFamily="66" charset="0"/>
                </a:rPr>
                <a:t> : M</a:t>
              </a:r>
            </a:p>
          </p:txBody>
        </p:sp>
      </p:grpSp>
      <p:grpSp>
        <p:nvGrpSpPr>
          <p:cNvPr id="106" name="Groupe 105">
            <a:extLst>
              <a:ext uri="{FF2B5EF4-FFF2-40B4-BE49-F238E27FC236}">
                <a16:creationId xmlns:a16="http://schemas.microsoft.com/office/drawing/2014/main" id="{521B6B40-EBA2-4E34-9341-FC15441C9DFD}"/>
              </a:ext>
            </a:extLst>
          </p:cNvPr>
          <p:cNvGrpSpPr/>
          <p:nvPr/>
        </p:nvGrpSpPr>
        <p:grpSpPr>
          <a:xfrm>
            <a:off x="10805002" y="3711166"/>
            <a:ext cx="1264362" cy="972543"/>
            <a:chOff x="12182024" y="-1835818"/>
            <a:chExt cx="1264362" cy="972543"/>
          </a:xfrm>
        </p:grpSpPr>
        <p:grpSp>
          <p:nvGrpSpPr>
            <p:cNvPr id="107" name="Groupe 106">
              <a:extLst>
                <a:ext uri="{FF2B5EF4-FFF2-40B4-BE49-F238E27FC236}">
                  <a16:creationId xmlns:a16="http://schemas.microsoft.com/office/drawing/2014/main" id="{6C5EE566-EB7C-4E4E-B016-1B7B5AD0FE83}"/>
                </a:ext>
              </a:extLst>
            </p:cNvPr>
            <p:cNvGrpSpPr/>
            <p:nvPr/>
          </p:nvGrpSpPr>
          <p:grpSpPr>
            <a:xfrm>
              <a:off x="12182024" y="-1835818"/>
              <a:ext cx="1260000" cy="925105"/>
              <a:chOff x="12182024" y="-1835818"/>
              <a:chExt cx="1260000" cy="925105"/>
            </a:xfrm>
          </p:grpSpPr>
          <p:pic>
            <p:nvPicPr>
              <p:cNvPr id="109" name="Image 108">
                <a:extLst>
                  <a:ext uri="{FF2B5EF4-FFF2-40B4-BE49-F238E27FC236}">
                    <a16:creationId xmlns:a16="http://schemas.microsoft.com/office/drawing/2014/main" id="{A1D34D4D-B96B-4C88-B1B4-1804CD61D461}"/>
                  </a:ext>
                </a:extLst>
              </p:cNvPr>
              <p:cNvPicPr>
                <a:picLocks noChangeAspect="1"/>
              </p:cNvPicPr>
              <p:nvPr/>
            </p:nvPicPr>
            <p:blipFill>
              <a:blip r:embed="rId18">
                <a:extLst>
                  <a:ext uri="{BEBA8EAE-BF5A-486C-A8C5-ECC9F3942E4B}">
                    <a14:imgProps xmlns:a14="http://schemas.microsoft.com/office/drawing/2010/main">
                      <a14:imgLayer r:embed="rId19">
                        <a14:imgEffect>
                          <a14:colorTemperature colorTemp="4700"/>
                        </a14:imgEffect>
                      </a14:imgLayer>
                    </a14:imgProps>
                  </a:ext>
                </a:extLst>
              </a:blip>
              <a:stretch>
                <a:fillRect/>
              </a:stretch>
            </p:blipFill>
            <p:spPr>
              <a:xfrm>
                <a:off x="12182024" y="-1683012"/>
                <a:ext cx="1260000" cy="77229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10" name="Groupe 109">
                <a:extLst>
                  <a:ext uri="{FF2B5EF4-FFF2-40B4-BE49-F238E27FC236}">
                    <a16:creationId xmlns:a16="http://schemas.microsoft.com/office/drawing/2014/main" id="{59FD9F7D-4CA9-4226-8A83-67E09C26A906}"/>
                  </a:ext>
                </a:extLst>
              </p:cNvPr>
              <p:cNvGrpSpPr/>
              <p:nvPr/>
            </p:nvGrpSpPr>
            <p:grpSpPr>
              <a:xfrm rot="20124343">
                <a:off x="12528839" y="-1835818"/>
                <a:ext cx="179660" cy="326829"/>
                <a:chOff x="696000" y="909000"/>
                <a:chExt cx="939996" cy="1710000"/>
              </a:xfrm>
            </p:grpSpPr>
            <p:sp>
              <p:nvSpPr>
                <p:cNvPr id="111" name="Cylindre 110">
                  <a:extLst>
                    <a:ext uri="{FF2B5EF4-FFF2-40B4-BE49-F238E27FC236}">
                      <a16:creationId xmlns:a16="http://schemas.microsoft.com/office/drawing/2014/main" id="{FA49C396-3B1E-4D97-98DF-16C4AD2F3368}"/>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12" name="Cylindre 111">
                  <a:extLst>
                    <a:ext uri="{FF2B5EF4-FFF2-40B4-BE49-F238E27FC236}">
                      <a16:creationId xmlns:a16="http://schemas.microsoft.com/office/drawing/2014/main" id="{6D0AE6DB-A16F-46FB-851A-F2327A8AF780}"/>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13" name="Ellipse 112">
                  <a:extLst>
                    <a:ext uri="{FF2B5EF4-FFF2-40B4-BE49-F238E27FC236}">
                      <a16:creationId xmlns:a16="http://schemas.microsoft.com/office/drawing/2014/main" id="{D8DAB607-3B50-4241-B2BE-FC2655D57932}"/>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14" name="Ellipse 113">
                  <a:extLst>
                    <a:ext uri="{FF2B5EF4-FFF2-40B4-BE49-F238E27FC236}">
                      <a16:creationId xmlns:a16="http://schemas.microsoft.com/office/drawing/2014/main" id="{D7261AFC-E5AF-4154-9494-CA058BF73CEB}"/>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grpSp>
        </p:grpSp>
        <p:sp>
          <p:nvSpPr>
            <p:cNvPr id="108" name="ZoneTexte 107">
              <a:extLst>
                <a:ext uri="{FF2B5EF4-FFF2-40B4-BE49-F238E27FC236}">
                  <a16:creationId xmlns:a16="http://schemas.microsoft.com/office/drawing/2014/main" id="{DC6B3ECB-6D85-4A5D-B09F-1C87A2FBF0FE}"/>
                </a:ext>
              </a:extLst>
            </p:cNvPr>
            <p:cNvSpPr txBox="1"/>
            <p:nvPr/>
          </p:nvSpPr>
          <p:spPr>
            <a:xfrm rot="21238411">
              <a:off x="12212543" y="-1509606"/>
              <a:ext cx="1233843" cy="646331"/>
            </a:xfrm>
            <a:prstGeom prst="rect">
              <a:avLst/>
            </a:prstGeom>
            <a:noFill/>
          </p:spPr>
          <p:txBody>
            <a:bodyPr wrap="square" rtlCol="0">
              <a:spAutoFit/>
            </a:bodyPr>
            <a:lstStyle/>
            <a:p>
              <a:r>
                <a:rPr lang="fr-FR" sz="1200" b="1" dirty="0">
                  <a:latin typeface="Bradley Hand ITC" panose="03070402050302030203" pitchFamily="66" charset="0"/>
                </a:rPr>
                <a:t>Restitution </a:t>
              </a:r>
              <a:endParaRPr lang="fr-FR" sz="1200" dirty="0">
                <a:latin typeface="Bradley Hand ITC" panose="03070402050302030203" pitchFamily="66" charset="0"/>
              </a:endParaRPr>
            </a:p>
            <a:p>
              <a:r>
                <a:rPr lang="fr-FR" sz="1200" b="1" dirty="0">
                  <a:latin typeface="Bradley Hand ITC" panose="03070402050302030203" pitchFamily="66" charset="0"/>
                </a:rPr>
                <a:t>Durée</a:t>
              </a:r>
              <a:r>
                <a:rPr lang="fr-FR" sz="1200" dirty="0">
                  <a:latin typeface="Bradley Hand ITC" panose="03070402050302030203" pitchFamily="66" charset="0"/>
                </a:rPr>
                <a:t> :   10 min.</a:t>
              </a:r>
            </a:p>
            <a:p>
              <a:r>
                <a:rPr lang="fr-FR" sz="1200" dirty="0">
                  <a:latin typeface="Bradley Hand ITC" panose="03070402050302030203" pitchFamily="66" charset="0"/>
                </a:rPr>
                <a:t> </a:t>
              </a:r>
            </a:p>
          </p:txBody>
        </p:sp>
      </p:grpSp>
      <p:grpSp>
        <p:nvGrpSpPr>
          <p:cNvPr id="115" name="Groupe 114">
            <a:extLst>
              <a:ext uri="{FF2B5EF4-FFF2-40B4-BE49-F238E27FC236}">
                <a16:creationId xmlns:a16="http://schemas.microsoft.com/office/drawing/2014/main" id="{E0D5192D-DC16-4972-BFF7-150CBE47E23A}"/>
              </a:ext>
            </a:extLst>
          </p:cNvPr>
          <p:cNvGrpSpPr/>
          <p:nvPr/>
        </p:nvGrpSpPr>
        <p:grpSpPr>
          <a:xfrm>
            <a:off x="6767236" y="4903354"/>
            <a:ext cx="1363449" cy="1712288"/>
            <a:chOff x="-2638383" y="199998"/>
            <a:chExt cx="1363449" cy="1712288"/>
          </a:xfrm>
        </p:grpSpPr>
        <p:grpSp>
          <p:nvGrpSpPr>
            <p:cNvPr id="116" name="Groupe 115">
              <a:extLst>
                <a:ext uri="{FF2B5EF4-FFF2-40B4-BE49-F238E27FC236}">
                  <a16:creationId xmlns:a16="http://schemas.microsoft.com/office/drawing/2014/main" id="{5A91E8DD-0B66-4C56-9EA6-688F18B266B6}"/>
                </a:ext>
              </a:extLst>
            </p:cNvPr>
            <p:cNvGrpSpPr/>
            <p:nvPr/>
          </p:nvGrpSpPr>
          <p:grpSpPr>
            <a:xfrm>
              <a:off x="-2632053" y="199998"/>
              <a:ext cx="1357119" cy="1669455"/>
              <a:chOff x="12664705" y="4825378"/>
              <a:chExt cx="1357119" cy="1410153"/>
            </a:xfrm>
          </p:grpSpPr>
          <p:pic>
            <p:nvPicPr>
              <p:cNvPr id="118" name="Image 117">
                <a:extLst>
                  <a:ext uri="{FF2B5EF4-FFF2-40B4-BE49-F238E27FC236}">
                    <a16:creationId xmlns:a16="http://schemas.microsoft.com/office/drawing/2014/main" id="{27BFD524-D720-4E86-BBB9-FD6CA094F668}"/>
                  </a:ext>
                </a:extLst>
              </p:cNvPr>
              <p:cNvPicPr>
                <a:picLocks noChangeAspect="1"/>
              </p:cNvPicPr>
              <p:nvPr/>
            </p:nvPicPr>
            <p:blipFill>
              <a:blip r:embed="rId15"/>
              <a:stretch>
                <a:fillRect/>
              </a:stretch>
            </p:blipFill>
            <p:spPr>
              <a:xfrm>
                <a:off x="12664705" y="4978184"/>
                <a:ext cx="1357119" cy="125734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19" name="Groupe 118">
                <a:extLst>
                  <a:ext uri="{FF2B5EF4-FFF2-40B4-BE49-F238E27FC236}">
                    <a16:creationId xmlns:a16="http://schemas.microsoft.com/office/drawing/2014/main" id="{33CDD727-8BD5-418C-94CF-6D052409505B}"/>
                  </a:ext>
                </a:extLst>
              </p:cNvPr>
              <p:cNvGrpSpPr/>
              <p:nvPr/>
            </p:nvGrpSpPr>
            <p:grpSpPr>
              <a:xfrm rot="20124343">
                <a:off x="13011521" y="4825378"/>
                <a:ext cx="179660" cy="326829"/>
                <a:chOff x="696000" y="909000"/>
                <a:chExt cx="939996" cy="1710000"/>
              </a:xfrm>
            </p:grpSpPr>
            <p:sp>
              <p:nvSpPr>
                <p:cNvPr id="120" name="Cylindre 119">
                  <a:extLst>
                    <a:ext uri="{FF2B5EF4-FFF2-40B4-BE49-F238E27FC236}">
                      <a16:creationId xmlns:a16="http://schemas.microsoft.com/office/drawing/2014/main" id="{EC212B65-2966-463F-B107-84F391A0FC3C}"/>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21" name="Cylindre 120">
                  <a:extLst>
                    <a:ext uri="{FF2B5EF4-FFF2-40B4-BE49-F238E27FC236}">
                      <a16:creationId xmlns:a16="http://schemas.microsoft.com/office/drawing/2014/main" id="{7891034D-C494-4107-8141-427B9F4C69B3}"/>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22" name="Ellipse 121">
                  <a:extLst>
                    <a:ext uri="{FF2B5EF4-FFF2-40B4-BE49-F238E27FC236}">
                      <a16:creationId xmlns:a16="http://schemas.microsoft.com/office/drawing/2014/main" id="{C3C6462F-712A-44DF-840D-68EFA9E031B4}"/>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23" name="Ellipse 122">
                  <a:extLst>
                    <a:ext uri="{FF2B5EF4-FFF2-40B4-BE49-F238E27FC236}">
                      <a16:creationId xmlns:a16="http://schemas.microsoft.com/office/drawing/2014/main" id="{CD54C830-4B20-46CC-9E28-36AA0E96EC8E}"/>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grpSp>
        </p:grpSp>
        <p:sp>
          <p:nvSpPr>
            <p:cNvPr id="117" name="ZoneTexte 116">
              <a:extLst>
                <a:ext uri="{FF2B5EF4-FFF2-40B4-BE49-F238E27FC236}">
                  <a16:creationId xmlns:a16="http://schemas.microsoft.com/office/drawing/2014/main" id="{2602D517-2ABD-4AE4-890B-10218B83B005}"/>
                </a:ext>
              </a:extLst>
            </p:cNvPr>
            <p:cNvSpPr txBox="1"/>
            <p:nvPr/>
          </p:nvSpPr>
          <p:spPr>
            <a:xfrm rot="21238411">
              <a:off x="-2638383" y="527291"/>
              <a:ext cx="1351632" cy="1384995"/>
            </a:xfrm>
            <a:prstGeom prst="rect">
              <a:avLst/>
            </a:prstGeom>
            <a:noFill/>
          </p:spPr>
          <p:txBody>
            <a:bodyPr wrap="square" rtlCol="0">
              <a:spAutoFit/>
            </a:bodyPr>
            <a:lstStyle/>
            <a:p>
              <a:r>
                <a:rPr lang="fr-FR" sz="1200" b="1" dirty="0">
                  <a:latin typeface="Bradley Hand ITC" panose="03070402050302030203" pitchFamily="66" charset="0"/>
                </a:rPr>
                <a:t>Eval. formative</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Annotation PDF</a:t>
              </a:r>
            </a:p>
            <a:p>
              <a:r>
                <a:rPr lang="fr-FR" sz="1200" b="1" dirty="0">
                  <a:latin typeface="Bradley Hand ITC" panose="03070402050302030203" pitchFamily="66" charset="0"/>
                </a:rPr>
                <a:t>Modalité :</a:t>
              </a:r>
            </a:p>
            <a:p>
              <a:r>
                <a:rPr lang="fr-FR" sz="1200" dirty="0">
                  <a:latin typeface="Bradley Hand ITC" panose="03070402050302030203" pitchFamily="66" charset="0"/>
                </a:rPr>
                <a:t>Ordi individuel </a:t>
              </a:r>
              <a:r>
                <a:rPr lang="fr-FR" sz="1200" b="1" dirty="0">
                  <a:latin typeface="Bradley Hand ITC" panose="03070402050302030203" pitchFamily="66" charset="0"/>
                </a:rPr>
                <a:t>SAMR</a:t>
              </a:r>
              <a:r>
                <a:rPr lang="fr-FR" sz="1200" dirty="0">
                  <a:latin typeface="Bradley Hand ITC" panose="03070402050302030203" pitchFamily="66" charset="0"/>
                </a:rPr>
                <a:t> : A</a:t>
              </a:r>
            </a:p>
          </p:txBody>
        </p:sp>
      </p:grpSp>
      <p:grpSp>
        <p:nvGrpSpPr>
          <p:cNvPr id="124" name="Groupe 123">
            <a:extLst>
              <a:ext uri="{FF2B5EF4-FFF2-40B4-BE49-F238E27FC236}">
                <a16:creationId xmlns:a16="http://schemas.microsoft.com/office/drawing/2014/main" id="{2D1F5AF2-87A8-4470-BCB7-F4ADFBC6D8B9}"/>
              </a:ext>
            </a:extLst>
          </p:cNvPr>
          <p:cNvGrpSpPr/>
          <p:nvPr/>
        </p:nvGrpSpPr>
        <p:grpSpPr>
          <a:xfrm>
            <a:off x="10013526" y="4952571"/>
            <a:ext cx="1363449" cy="1712288"/>
            <a:chOff x="-2638383" y="199998"/>
            <a:chExt cx="1363449" cy="1712288"/>
          </a:xfrm>
        </p:grpSpPr>
        <p:grpSp>
          <p:nvGrpSpPr>
            <p:cNvPr id="125" name="Groupe 124">
              <a:extLst>
                <a:ext uri="{FF2B5EF4-FFF2-40B4-BE49-F238E27FC236}">
                  <a16:creationId xmlns:a16="http://schemas.microsoft.com/office/drawing/2014/main" id="{9BBEA530-AD72-4BD4-8A26-537DF8C6EE0A}"/>
                </a:ext>
              </a:extLst>
            </p:cNvPr>
            <p:cNvGrpSpPr/>
            <p:nvPr/>
          </p:nvGrpSpPr>
          <p:grpSpPr>
            <a:xfrm>
              <a:off x="-2632053" y="199998"/>
              <a:ext cx="1357119" cy="1669455"/>
              <a:chOff x="12664705" y="4825378"/>
              <a:chExt cx="1357119" cy="1410153"/>
            </a:xfrm>
          </p:grpSpPr>
          <p:pic>
            <p:nvPicPr>
              <p:cNvPr id="127" name="Image 126">
                <a:extLst>
                  <a:ext uri="{FF2B5EF4-FFF2-40B4-BE49-F238E27FC236}">
                    <a16:creationId xmlns:a16="http://schemas.microsoft.com/office/drawing/2014/main" id="{75E74989-AE24-4DBF-B3F5-DA9EF100F551}"/>
                  </a:ext>
                </a:extLst>
              </p:cNvPr>
              <p:cNvPicPr>
                <a:picLocks noChangeAspect="1"/>
              </p:cNvPicPr>
              <p:nvPr/>
            </p:nvPicPr>
            <p:blipFill>
              <a:blip r:embed="rId15"/>
              <a:stretch>
                <a:fillRect/>
              </a:stretch>
            </p:blipFill>
            <p:spPr>
              <a:xfrm>
                <a:off x="12664705" y="4978184"/>
                <a:ext cx="1357119" cy="125734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8" name="Groupe 127">
                <a:extLst>
                  <a:ext uri="{FF2B5EF4-FFF2-40B4-BE49-F238E27FC236}">
                    <a16:creationId xmlns:a16="http://schemas.microsoft.com/office/drawing/2014/main" id="{BCF9CFF5-2223-4220-9211-E5DA63108F9E}"/>
                  </a:ext>
                </a:extLst>
              </p:cNvPr>
              <p:cNvGrpSpPr/>
              <p:nvPr/>
            </p:nvGrpSpPr>
            <p:grpSpPr>
              <a:xfrm rot="20124343">
                <a:off x="13011521" y="4825378"/>
                <a:ext cx="179660" cy="326829"/>
                <a:chOff x="696000" y="909000"/>
                <a:chExt cx="939996" cy="1710000"/>
              </a:xfrm>
            </p:grpSpPr>
            <p:sp>
              <p:nvSpPr>
                <p:cNvPr id="129" name="Cylindre 128">
                  <a:extLst>
                    <a:ext uri="{FF2B5EF4-FFF2-40B4-BE49-F238E27FC236}">
                      <a16:creationId xmlns:a16="http://schemas.microsoft.com/office/drawing/2014/main" id="{28B9106F-1C70-4F69-820C-5EA446FC77A5}"/>
                    </a:ext>
                  </a:extLst>
                </p:cNvPr>
                <p:cNvSpPr/>
                <p:nvPr/>
              </p:nvSpPr>
              <p:spPr>
                <a:xfrm>
                  <a:off x="1165998" y="1848894"/>
                  <a:ext cx="45719" cy="770106"/>
                </a:xfrm>
                <a:prstGeom prst="ca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30" name="Cylindre 129">
                  <a:extLst>
                    <a:ext uri="{FF2B5EF4-FFF2-40B4-BE49-F238E27FC236}">
                      <a16:creationId xmlns:a16="http://schemas.microsoft.com/office/drawing/2014/main" id="{5065E6A6-A869-426D-909C-759340AC9194}"/>
                    </a:ext>
                  </a:extLst>
                </p:cNvPr>
                <p:cNvSpPr/>
                <p:nvPr/>
              </p:nvSpPr>
              <p:spPr>
                <a:xfrm>
                  <a:off x="828498" y="996447"/>
                  <a:ext cx="675000" cy="945000"/>
                </a:xfrm>
                <a:prstGeom prst="ca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31" name="Ellipse 130">
                  <a:extLst>
                    <a:ext uri="{FF2B5EF4-FFF2-40B4-BE49-F238E27FC236}">
                      <a16:creationId xmlns:a16="http://schemas.microsoft.com/office/drawing/2014/main" id="{B63CFEC1-F8DC-4B78-8159-3F2AC173726C}"/>
                    </a:ext>
                  </a:extLst>
                </p:cNvPr>
                <p:cNvSpPr/>
                <p:nvPr/>
              </p:nvSpPr>
              <p:spPr>
                <a:xfrm>
                  <a:off x="696000" y="1668894"/>
                  <a:ext cx="939996"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32" name="Ellipse 131">
                  <a:extLst>
                    <a:ext uri="{FF2B5EF4-FFF2-40B4-BE49-F238E27FC236}">
                      <a16:creationId xmlns:a16="http://schemas.microsoft.com/office/drawing/2014/main" id="{2202536D-FBFB-4E7F-8A76-8DF2FE038055}"/>
                    </a:ext>
                  </a:extLst>
                </p:cNvPr>
                <p:cNvSpPr/>
                <p:nvPr/>
              </p:nvSpPr>
              <p:spPr>
                <a:xfrm>
                  <a:off x="760998" y="909000"/>
                  <a:ext cx="81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grpSp>
        </p:grpSp>
        <p:sp>
          <p:nvSpPr>
            <p:cNvPr id="126" name="ZoneTexte 125">
              <a:extLst>
                <a:ext uri="{FF2B5EF4-FFF2-40B4-BE49-F238E27FC236}">
                  <a16:creationId xmlns:a16="http://schemas.microsoft.com/office/drawing/2014/main" id="{D0BDF262-61B7-4566-B6DC-17A2B511B9B3}"/>
                </a:ext>
              </a:extLst>
            </p:cNvPr>
            <p:cNvSpPr txBox="1"/>
            <p:nvPr/>
          </p:nvSpPr>
          <p:spPr>
            <a:xfrm rot="21238411">
              <a:off x="-2638383" y="527291"/>
              <a:ext cx="1351632" cy="1384995"/>
            </a:xfrm>
            <a:prstGeom prst="rect">
              <a:avLst/>
            </a:prstGeom>
            <a:noFill/>
          </p:spPr>
          <p:txBody>
            <a:bodyPr wrap="square" rtlCol="0">
              <a:spAutoFit/>
            </a:bodyPr>
            <a:lstStyle/>
            <a:p>
              <a:r>
                <a:rPr lang="fr-FR" sz="1200" b="1" dirty="0">
                  <a:latin typeface="Bradley Hand ITC" panose="03070402050302030203" pitchFamily="66" charset="0"/>
                </a:rPr>
                <a:t>Prod° texte</a:t>
              </a:r>
            </a:p>
            <a:p>
              <a:r>
                <a:rPr lang="fr-FR" sz="1200" b="1" dirty="0">
                  <a:latin typeface="Bradley Hand ITC" panose="03070402050302030203" pitchFamily="66" charset="0"/>
                </a:rPr>
                <a:t>Durée</a:t>
              </a:r>
              <a:r>
                <a:rPr lang="fr-FR" sz="1200" dirty="0">
                  <a:latin typeface="Bradley Hand ITC" panose="03070402050302030203" pitchFamily="66" charset="0"/>
                </a:rPr>
                <a:t> : 15  min.</a:t>
              </a:r>
            </a:p>
            <a:p>
              <a:r>
                <a:rPr lang="fr-FR" sz="1200" b="1" dirty="0">
                  <a:latin typeface="Bradley Hand ITC" panose="03070402050302030203" pitchFamily="66" charset="0"/>
                </a:rPr>
                <a:t>Outil </a:t>
              </a:r>
              <a:r>
                <a:rPr lang="fr-FR" sz="1200" dirty="0">
                  <a:latin typeface="Bradley Hand ITC" panose="03070402050302030203" pitchFamily="66" charset="0"/>
                </a:rPr>
                <a:t>:  Annotation PDF</a:t>
              </a:r>
            </a:p>
            <a:p>
              <a:r>
                <a:rPr lang="fr-FR" sz="1200" b="1" dirty="0">
                  <a:latin typeface="Bradley Hand ITC" panose="03070402050302030203" pitchFamily="66" charset="0"/>
                </a:rPr>
                <a:t>Modalité :</a:t>
              </a:r>
            </a:p>
            <a:p>
              <a:r>
                <a:rPr lang="fr-FR" sz="1200" dirty="0">
                  <a:latin typeface="Bradley Hand ITC" panose="03070402050302030203" pitchFamily="66" charset="0"/>
                </a:rPr>
                <a:t>Ordi individuel </a:t>
              </a:r>
              <a:r>
                <a:rPr lang="fr-FR" sz="1200" b="1" dirty="0">
                  <a:latin typeface="Bradley Hand ITC" panose="03070402050302030203" pitchFamily="66" charset="0"/>
                </a:rPr>
                <a:t>SAMR</a:t>
              </a:r>
              <a:r>
                <a:rPr lang="fr-FR" sz="1200" dirty="0">
                  <a:latin typeface="Bradley Hand ITC" panose="03070402050302030203" pitchFamily="66" charset="0"/>
                </a:rPr>
                <a:t> : A</a:t>
              </a:r>
            </a:p>
          </p:txBody>
        </p:sp>
      </p:grpSp>
      <p:sp>
        <p:nvSpPr>
          <p:cNvPr id="5" name="ZoneTexte 4">
            <a:extLst>
              <a:ext uri="{FF2B5EF4-FFF2-40B4-BE49-F238E27FC236}">
                <a16:creationId xmlns:a16="http://schemas.microsoft.com/office/drawing/2014/main" id="{DFE5F2FB-FD88-4DE4-97BC-F8784B391086}"/>
              </a:ext>
            </a:extLst>
          </p:cNvPr>
          <p:cNvSpPr txBox="1"/>
          <p:nvPr/>
        </p:nvSpPr>
        <p:spPr>
          <a:xfrm>
            <a:off x="53673" y="2957459"/>
            <a:ext cx="1076466" cy="1015663"/>
          </a:xfrm>
          <a:prstGeom prst="rect">
            <a:avLst/>
          </a:prstGeom>
          <a:noFill/>
        </p:spPr>
        <p:txBody>
          <a:bodyPr wrap="square" lIns="0" tIns="0" rIns="0" bIns="0" rtlCol="0">
            <a:spAutoFit/>
          </a:bodyPr>
          <a:lstStyle/>
          <a:p>
            <a:r>
              <a:rPr lang="fr-FR" sz="6600" dirty="0">
                <a:solidFill>
                  <a:srgbClr val="DBDDDC"/>
                </a:solidFill>
                <a:latin typeface="Calibri" panose="020F0502020204030204" pitchFamily="34" charset="0"/>
                <a:cs typeface="Calibri" panose="020F0502020204030204" pitchFamily="34" charset="0"/>
                <a:sym typeface="Wingdings" panose="05000000000000000000" pitchFamily="2" charset="2"/>
              </a:rPr>
              <a:t>❹</a:t>
            </a:r>
            <a:endParaRPr lang="fr-FR" sz="6600" dirty="0">
              <a:solidFill>
                <a:srgbClr val="DBDDDC"/>
              </a:solidFill>
            </a:endParaRPr>
          </a:p>
        </p:txBody>
      </p:sp>
      <p:grpSp>
        <p:nvGrpSpPr>
          <p:cNvPr id="133" name="Group 2">
            <a:extLst>
              <a:ext uri="{FF2B5EF4-FFF2-40B4-BE49-F238E27FC236}">
                <a16:creationId xmlns:a16="http://schemas.microsoft.com/office/drawing/2014/main" id="{4FA041C0-0AF2-43D5-B329-B61514CC99BE}"/>
              </a:ext>
            </a:extLst>
          </p:cNvPr>
          <p:cNvGrpSpPr/>
          <p:nvPr/>
        </p:nvGrpSpPr>
        <p:grpSpPr>
          <a:xfrm>
            <a:off x="1142542" y="6233776"/>
            <a:ext cx="3600000" cy="234987"/>
            <a:chOff x="2903091" y="8014682"/>
            <a:chExt cx="6917524" cy="817897"/>
          </a:xfrm>
        </p:grpSpPr>
        <p:sp>
          <p:nvSpPr>
            <p:cNvPr id="134" name="Rounded Rectangle 1">
              <a:extLst>
                <a:ext uri="{FF2B5EF4-FFF2-40B4-BE49-F238E27FC236}">
                  <a16:creationId xmlns:a16="http://schemas.microsoft.com/office/drawing/2014/main" id="{18D38513-F3D9-4417-AC3B-E9D65A6CB5BB}"/>
                </a:ext>
              </a:extLst>
            </p:cNvPr>
            <p:cNvSpPr/>
            <p:nvPr/>
          </p:nvSpPr>
          <p:spPr bwMode="auto">
            <a:xfrm>
              <a:off x="2903091" y="8014682"/>
              <a:ext cx="6917524" cy="817897"/>
            </a:xfrm>
            <a:prstGeom prst="roundRect">
              <a:avLst/>
            </a:prstGeom>
            <a:solidFill>
              <a:srgbClr val="F58120"/>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sp>
          <p:nvSpPr>
            <p:cNvPr id="135" name="Rounded Rectangle 33">
              <a:extLst>
                <a:ext uri="{FF2B5EF4-FFF2-40B4-BE49-F238E27FC236}">
                  <a16:creationId xmlns:a16="http://schemas.microsoft.com/office/drawing/2014/main" id="{7C501D96-DC21-4ADC-A839-4B5EDB34245F}"/>
                </a:ext>
              </a:extLst>
            </p:cNvPr>
            <p:cNvSpPr/>
            <p:nvPr/>
          </p:nvSpPr>
          <p:spPr bwMode="auto">
            <a:xfrm>
              <a:off x="2903091" y="8014682"/>
              <a:ext cx="6917524" cy="817897"/>
            </a:xfrm>
            <a:prstGeom prst="roundRect">
              <a:avLst/>
            </a:prstGeom>
            <a:solidFill>
              <a:srgbClr val="48A0D9"/>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lvl="0" indent="0" defTabSz="825500" eaLnBrk="1"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DBDDDC"/>
                </a:solidFill>
                <a:effectLst/>
                <a:uLnTx/>
                <a:uFillTx/>
                <a:latin typeface="Poppins" charset="0"/>
                <a:ea typeface="Poppins" charset="0"/>
                <a:cs typeface="Poppins" charset="0"/>
                <a:sym typeface="Poppins" charset="0"/>
              </a:endParaRPr>
            </a:p>
          </p:txBody>
        </p:sp>
      </p:grpSp>
      <p:sp>
        <p:nvSpPr>
          <p:cNvPr id="136" name="Espace réservé du contenu 4">
            <a:extLst>
              <a:ext uri="{FF2B5EF4-FFF2-40B4-BE49-F238E27FC236}">
                <a16:creationId xmlns:a16="http://schemas.microsoft.com/office/drawing/2014/main" id="{C3825177-24BC-44DB-9DDB-D001AFB848FA}"/>
              </a:ext>
            </a:extLst>
          </p:cNvPr>
          <p:cNvSpPr txBox="1">
            <a:spLocks/>
          </p:cNvSpPr>
          <p:nvPr/>
        </p:nvSpPr>
        <p:spPr>
          <a:xfrm>
            <a:off x="2148525" y="5721348"/>
            <a:ext cx="2668447" cy="5930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rgbClr val="00133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rgbClr val="00133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rgbClr val="00133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200" kern="1200">
                <a:solidFill>
                  <a:srgbClr val="00133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100" kern="1200">
                <a:solidFill>
                  <a:srgbClr val="00133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fr-FR" sz="3600" cap="small" dirty="0">
                <a:solidFill>
                  <a:srgbClr val="DBDDDC"/>
                </a:solidFill>
                <a:latin typeface="Rajdhani" panose="02000000000000000000" pitchFamily="2" charset="0"/>
                <a:cs typeface="Rajdhani" panose="02000000000000000000" pitchFamily="2" charset="0"/>
              </a:rPr>
              <a:t>15 min.</a:t>
            </a:r>
          </a:p>
        </p:txBody>
      </p:sp>
    </p:spTree>
    <p:custDataLst>
      <p:tags r:id="rId1"/>
    </p:custDataLst>
    <p:extLst>
      <p:ext uri="{BB962C8B-B14F-4D97-AF65-F5344CB8AC3E}">
        <p14:creationId xmlns:p14="http://schemas.microsoft.com/office/powerpoint/2010/main" val="2836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A707BEB5-3615-A331-B5F3-5BFE9A7B776E}"/>
              </a:ext>
            </a:extLst>
          </p:cNvPr>
          <p:cNvGrpSpPr/>
          <p:nvPr/>
        </p:nvGrpSpPr>
        <p:grpSpPr>
          <a:xfrm>
            <a:off x="640506" y="2615164"/>
            <a:ext cx="11551494" cy="1627671"/>
            <a:chOff x="440481" y="2615165"/>
            <a:chExt cx="11551494" cy="1627671"/>
          </a:xfrm>
        </p:grpSpPr>
        <p:sp>
          <p:nvSpPr>
            <p:cNvPr id="6" name="ZoneTexte 5">
              <a:extLst>
                <a:ext uri="{FF2B5EF4-FFF2-40B4-BE49-F238E27FC236}">
                  <a16:creationId xmlns:a16="http://schemas.microsoft.com/office/drawing/2014/main" id="{5C52538C-8115-7E8C-FE3B-D76EDED48E71}"/>
                </a:ext>
              </a:extLst>
            </p:cNvPr>
            <p:cNvSpPr txBox="1"/>
            <p:nvPr/>
          </p:nvSpPr>
          <p:spPr>
            <a:xfrm>
              <a:off x="2397057" y="3136613"/>
              <a:ext cx="9594918" cy="584775"/>
            </a:xfrm>
            <a:prstGeom prst="rect">
              <a:avLst/>
            </a:prstGeom>
            <a:noFill/>
          </p:spPr>
          <p:txBody>
            <a:bodyPr wrap="square" rtlCol="0">
              <a:spAutoFit/>
            </a:bodyPr>
            <a:lstStyle/>
            <a:p>
              <a:r>
                <a:rPr lang="fr-FR" sz="3200" dirty="0">
                  <a:solidFill>
                    <a:schemeClr val="bg1"/>
                  </a:solidFill>
                  <a:latin typeface="Orbitron" panose="02000000000000000000" pitchFamily="2" charset="0"/>
                </a:rPr>
                <a:t>03  [ Un outil d’aide à la conception ]</a:t>
              </a:r>
            </a:p>
          </p:txBody>
        </p:sp>
        <p:pic>
          <p:nvPicPr>
            <p:cNvPr id="12" name="Graphique 11">
              <a:extLst>
                <a:ext uri="{FF2B5EF4-FFF2-40B4-BE49-F238E27FC236}">
                  <a16:creationId xmlns:a16="http://schemas.microsoft.com/office/drawing/2014/main" id="{7738D837-E703-279F-C797-B196BA3A5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40481" y="2615165"/>
              <a:ext cx="1630497" cy="1627671"/>
            </a:xfrm>
            <a:prstGeom prst="rect">
              <a:avLst/>
            </a:prstGeom>
          </p:spPr>
        </p:pic>
      </p:grpSp>
    </p:spTree>
    <p:custDataLst>
      <p:tags r:id="rId1"/>
    </p:custDataLst>
    <p:extLst>
      <p:ext uri="{BB962C8B-B14F-4D97-AF65-F5344CB8AC3E}">
        <p14:creationId xmlns:p14="http://schemas.microsoft.com/office/powerpoint/2010/main" val="4032228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8AE636-D164-993A-5A32-E5A4B71117ED}"/>
              </a:ext>
            </a:extLst>
          </p:cNvPr>
          <p:cNvSpPr txBox="1"/>
          <p:nvPr/>
        </p:nvSpPr>
        <p:spPr>
          <a:xfrm>
            <a:off x="1311206" y="435109"/>
            <a:ext cx="10629880"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A2C17C34-412E-DA96-6C39-82CACF2369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50914" y="234262"/>
            <a:ext cx="1025456" cy="1023678"/>
          </a:xfrm>
          <a:prstGeom prst="rect">
            <a:avLst/>
          </a:prstGeom>
        </p:spPr>
      </p:pic>
      <p:sp>
        <p:nvSpPr>
          <p:cNvPr id="4" name="Google Shape;536;p31">
            <a:extLst>
              <a:ext uri="{FF2B5EF4-FFF2-40B4-BE49-F238E27FC236}">
                <a16:creationId xmlns:a16="http://schemas.microsoft.com/office/drawing/2014/main" id="{DDD3FF79-3FF0-9835-5F07-84BB443C8568}"/>
              </a:ext>
            </a:extLst>
          </p:cNvPr>
          <p:cNvSpPr txBox="1">
            <a:spLocks/>
          </p:cNvSpPr>
          <p:nvPr/>
        </p:nvSpPr>
        <p:spPr>
          <a:xfrm>
            <a:off x="1617725" y="2314359"/>
            <a:ext cx="2040600" cy="699900"/>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 sz="4400" dirty="0">
                <a:solidFill>
                  <a:srgbClr val="DBDDDC"/>
                </a:solidFill>
                <a:latin typeface="Orbitron" panose="02000000000000000000" pitchFamily="2" charset="0"/>
              </a:rPr>
              <a:t>01</a:t>
            </a:r>
          </a:p>
        </p:txBody>
      </p:sp>
      <p:sp>
        <p:nvSpPr>
          <p:cNvPr id="5" name="Google Shape;537;p31">
            <a:extLst>
              <a:ext uri="{FF2B5EF4-FFF2-40B4-BE49-F238E27FC236}">
                <a16:creationId xmlns:a16="http://schemas.microsoft.com/office/drawing/2014/main" id="{865F681D-2FCE-E95C-03D8-4E81C7820C0E}"/>
              </a:ext>
            </a:extLst>
          </p:cNvPr>
          <p:cNvSpPr txBox="1">
            <a:spLocks/>
          </p:cNvSpPr>
          <p:nvPr/>
        </p:nvSpPr>
        <p:spPr>
          <a:xfrm>
            <a:off x="6890866" y="2314359"/>
            <a:ext cx="2040600" cy="699900"/>
          </a:xfrm>
          <a:prstGeom prst="rect">
            <a:avLst/>
          </a:prstGeom>
          <a:ln>
            <a:noFill/>
          </a:ln>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dirty="0">
                <a:solidFill>
                  <a:srgbClr val="DBDDDC"/>
                </a:solidFill>
                <a:latin typeface="Orbitron" panose="02000000000000000000" pitchFamily="2" charset="0"/>
              </a:rPr>
              <a:t>03</a:t>
            </a:r>
          </a:p>
        </p:txBody>
      </p:sp>
      <p:sp>
        <p:nvSpPr>
          <p:cNvPr id="7" name="Google Shape;538;p31">
            <a:extLst>
              <a:ext uri="{FF2B5EF4-FFF2-40B4-BE49-F238E27FC236}">
                <a16:creationId xmlns:a16="http://schemas.microsoft.com/office/drawing/2014/main" id="{028F3B93-F6FE-8F50-7584-E0D9DF1FD492}"/>
              </a:ext>
            </a:extLst>
          </p:cNvPr>
          <p:cNvSpPr txBox="1">
            <a:spLocks/>
          </p:cNvSpPr>
          <p:nvPr/>
        </p:nvSpPr>
        <p:spPr>
          <a:xfrm>
            <a:off x="4632559" y="3881302"/>
            <a:ext cx="2040600" cy="6999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dirty="0">
                <a:solidFill>
                  <a:srgbClr val="DBDDDC"/>
                </a:solidFill>
                <a:latin typeface="Orbitron" panose="02000000000000000000" pitchFamily="2" charset="0"/>
              </a:rPr>
              <a:t>02</a:t>
            </a:r>
          </a:p>
        </p:txBody>
      </p:sp>
      <p:sp>
        <p:nvSpPr>
          <p:cNvPr id="9" name="Google Shape;541;p31">
            <a:extLst>
              <a:ext uri="{FF2B5EF4-FFF2-40B4-BE49-F238E27FC236}">
                <a16:creationId xmlns:a16="http://schemas.microsoft.com/office/drawing/2014/main" id="{31DCBA8B-8F8A-8798-45D3-F1A15E4516F1}"/>
              </a:ext>
            </a:extLst>
          </p:cNvPr>
          <p:cNvSpPr txBox="1">
            <a:spLocks/>
          </p:cNvSpPr>
          <p:nvPr/>
        </p:nvSpPr>
        <p:spPr>
          <a:xfrm>
            <a:off x="1617724" y="3012649"/>
            <a:ext cx="3095789" cy="127194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2400" dirty="0">
                <a:solidFill>
                  <a:schemeClr val="bg1"/>
                </a:solidFill>
                <a:latin typeface="Rajdhani" panose="02000000000000000000" pitchFamily="2" charset="0"/>
                <a:cs typeface="Rajdhani" panose="02000000000000000000" pitchFamily="2" charset="0"/>
              </a:rPr>
              <a:t>Intro : enjeux et cadre</a:t>
            </a:r>
          </a:p>
        </p:txBody>
      </p:sp>
      <p:sp>
        <p:nvSpPr>
          <p:cNvPr id="10" name="Google Shape;543;p31">
            <a:extLst>
              <a:ext uri="{FF2B5EF4-FFF2-40B4-BE49-F238E27FC236}">
                <a16:creationId xmlns:a16="http://schemas.microsoft.com/office/drawing/2014/main" id="{360F62F3-4F12-52D9-50CF-C65EA25839B1}"/>
              </a:ext>
            </a:extLst>
          </p:cNvPr>
          <p:cNvSpPr txBox="1">
            <a:spLocks/>
          </p:cNvSpPr>
          <p:nvPr/>
        </p:nvSpPr>
        <p:spPr>
          <a:xfrm>
            <a:off x="6890866" y="3012650"/>
            <a:ext cx="3362752" cy="11522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2400" dirty="0">
                <a:solidFill>
                  <a:schemeClr val="bg1"/>
                </a:solidFill>
                <a:latin typeface="Rajdhani" panose="02000000000000000000" pitchFamily="2" charset="0"/>
                <a:cs typeface="Rajdhani" panose="02000000000000000000" pitchFamily="2" charset="0"/>
              </a:rPr>
              <a:t>Version « ordi »</a:t>
            </a:r>
          </a:p>
        </p:txBody>
      </p:sp>
      <p:sp>
        <p:nvSpPr>
          <p:cNvPr id="11" name="Google Shape;545;p31">
            <a:extLst>
              <a:ext uri="{FF2B5EF4-FFF2-40B4-BE49-F238E27FC236}">
                <a16:creationId xmlns:a16="http://schemas.microsoft.com/office/drawing/2014/main" id="{9CACC57C-DC30-9F87-E2B6-682A2186526A}"/>
              </a:ext>
            </a:extLst>
          </p:cNvPr>
          <p:cNvSpPr txBox="1">
            <a:spLocks/>
          </p:cNvSpPr>
          <p:nvPr/>
        </p:nvSpPr>
        <p:spPr>
          <a:xfrm>
            <a:off x="4632558" y="4579592"/>
            <a:ext cx="6394675" cy="1221041"/>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2400" dirty="0">
                <a:solidFill>
                  <a:schemeClr val="bg1"/>
                </a:solidFill>
                <a:latin typeface="Rajdhani" panose="02000000000000000000" pitchFamily="2" charset="0"/>
                <a:cs typeface="Rajdhani" panose="02000000000000000000" pitchFamily="2" charset="0"/>
              </a:rPr>
              <a:t>Version « vraie-vie » - formations</a:t>
            </a:r>
          </a:p>
        </p:txBody>
      </p:sp>
    </p:spTree>
    <p:custDataLst>
      <p:tags r:id="rId1"/>
    </p:custDataLst>
    <p:extLst>
      <p:ext uri="{BB962C8B-B14F-4D97-AF65-F5344CB8AC3E}">
        <p14:creationId xmlns:p14="http://schemas.microsoft.com/office/powerpoint/2010/main" val="181929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8" name="ZoneTexte 27">
            <a:extLst>
              <a:ext uri="{FF2B5EF4-FFF2-40B4-BE49-F238E27FC236}">
                <a16:creationId xmlns:a16="http://schemas.microsoft.com/office/drawing/2014/main" id="{C862AEBE-0F16-40A2-9C7E-8C9C19FB35DD}"/>
              </a:ext>
            </a:extLst>
          </p:cNvPr>
          <p:cNvSpPr txBox="1"/>
          <p:nvPr/>
        </p:nvSpPr>
        <p:spPr>
          <a:xfrm>
            <a:off x="3211286" y="234262"/>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❶</a:t>
            </a:r>
            <a:endParaRPr lang="fr-FR" sz="3200" dirty="0">
              <a:solidFill>
                <a:srgbClr val="DBDDDC"/>
              </a:solidFill>
            </a:endParaRP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50914" y="234262"/>
            <a:ext cx="1025456" cy="1023678"/>
          </a:xfrm>
          <a:prstGeom prst="rect">
            <a:avLst/>
          </a:prstGeom>
        </p:spPr>
      </p:pic>
      <p:sp>
        <p:nvSpPr>
          <p:cNvPr id="26" name="ZoneTexte 25">
            <a:extLst>
              <a:ext uri="{FF2B5EF4-FFF2-40B4-BE49-F238E27FC236}">
                <a16:creationId xmlns:a16="http://schemas.microsoft.com/office/drawing/2014/main" id="{DA999097-6F0C-4614-8473-55C4E58A3DF8}"/>
              </a:ext>
            </a:extLst>
          </p:cNvPr>
          <p:cNvSpPr txBox="1"/>
          <p:nvPr/>
        </p:nvSpPr>
        <p:spPr>
          <a:xfrm>
            <a:off x="1172253" y="280428"/>
            <a:ext cx="2025066" cy="400110"/>
          </a:xfrm>
          <a:prstGeom prst="rect">
            <a:avLst/>
          </a:prstGeom>
          <a:noFill/>
        </p:spPr>
        <p:txBody>
          <a:bodyPr wrap="square">
            <a:spAutoFit/>
          </a:bodyPr>
          <a:lstStyle/>
          <a:p>
            <a:pPr marL="0" lvl="0" indent="0" algn="r"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Choix du mode</a:t>
            </a:r>
          </a:p>
        </p:txBody>
      </p:sp>
      <p:sp>
        <p:nvSpPr>
          <p:cNvPr id="31" name="ZoneTexte 30">
            <a:extLst>
              <a:ext uri="{FF2B5EF4-FFF2-40B4-BE49-F238E27FC236}">
                <a16:creationId xmlns:a16="http://schemas.microsoft.com/office/drawing/2014/main" id="{68DA273E-F06A-4C9F-B0DB-3DE50D60ECF4}"/>
              </a:ext>
            </a:extLst>
          </p:cNvPr>
          <p:cNvSpPr txBox="1"/>
          <p:nvPr/>
        </p:nvSpPr>
        <p:spPr>
          <a:xfrm>
            <a:off x="3211286" y="1304106"/>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❷</a:t>
            </a:r>
            <a:endParaRPr lang="fr-FR" sz="3200" dirty="0">
              <a:solidFill>
                <a:srgbClr val="DBDDDC"/>
              </a:solidFill>
            </a:endParaRPr>
          </a:p>
        </p:txBody>
      </p:sp>
      <p:sp>
        <p:nvSpPr>
          <p:cNvPr id="32" name="ZoneTexte 31">
            <a:extLst>
              <a:ext uri="{FF2B5EF4-FFF2-40B4-BE49-F238E27FC236}">
                <a16:creationId xmlns:a16="http://schemas.microsoft.com/office/drawing/2014/main" id="{0B15A3DD-28E9-4BDF-8F71-64633F6D7A04}"/>
              </a:ext>
            </a:extLst>
          </p:cNvPr>
          <p:cNvSpPr txBox="1"/>
          <p:nvPr/>
        </p:nvSpPr>
        <p:spPr>
          <a:xfrm>
            <a:off x="1172253" y="1350272"/>
            <a:ext cx="2025066" cy="707886"/>
          </a:xfrm>
          <a:prstGeom prst="rect">
            <a:avLst/>
          </a:prstGeom>
          <a:noFill/>
        </p:spPr>
        <p:txBody>
          <a:bodyPr wrap="square">
            <a:spAutoFit/>
          </a:bodyPr>
          <a:lstStyle/>
          <a:p>
            <a:pPr marL="0" lvl="0" indent="0" algn="r"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Organisation des tâches</a:t>
            </a:r>
          </a:p>
        </p:txBody>
      </p:sp>
      <p:sp>
        <p:nvSpPr>
          <p:cNvPr id="38" name="Forme libre : forme 37">
            <a:extLst>
              <a:ext uri="{FF2B5EF4-FFF2-40B4-BE49-F238E27FC236}">
                <a16:creationId xmlns:a16="http://schemas.microsoft.com/office/drawing/2014/main" id="{81928325-BE0A-4BC5-95AB-63A46F64D707}"/>
              </a:ext>
            </a:extLst>
          </p:cNvPr>
          <p:cNvSpPr/>
          <p:nvPr/>
        </p:nvSpPr>
        <p:spPr>
          <a:xfrm>
            <a:off x="3984158" y="1415143"/>
            <a:ext cx="446328" cy="1545771"/>
          </a:xfrm>
          <a:custGeom>
            <a:avLst/>
            <a:gdLst>
              <a:gd name="connsiteX0" fmla="*/ 446328 w 446328"/>
              <a:gd name="connsiteY0" fmla="*/ 0 h 1545771"/>
              <a:gd name="connsiteX1" fmla="*/ 10899 w 446328"/>
              <a:gd name="connsiteY1" fmla="*/ 794657 h 1545771"/>
              <a:gd name="connsiteX2" fmla="*/ 174185 w 446328"/>
              <a:gd name="connsiteY2" fmla="*/ 1545771 h 1545771"/>
            </a:gdLst>
            <a:ahLst/>
            <a:cxnLst>
              <a:cxn ang="0">
                <a:pos x="connsiteX0" y="connsiteY0"/>
              </a:cxn>
              <a:cxn ang="0">
                <a:pos x="connsiteX1" y="connsiteY1"/>
              </a:cxn>
              <a:cxn ang="0">
                <a:pos x="connsiteX2" y="connsiteY2"/>
              </a:cxn>
            </a:cxnLst>
            <a:rect l="l" t="t" r="r" b="b"/>
            <a:pathLst>
              <a:path w="446328" h="1545771">
                <a:moveTo>
                  <a:pt x="446328" y="0"/>
                </a:moveTo>
                <a:cubicBezTo>
                  <a:pt x="251292" y="268514"/>
                  <a:pt x="56256" y="537029"/>
                  <a:pt x="10899" y="794657"/>
                </a:cubicBezTo>
                <a:cubicBezTo>
                  <a:pt x="-34458" y="1052286"/>
                  <a:pt x="69863" y="1299028"/>
                  <a:pt x="174185" y="1545771"/>
                </a:cubicBezTo>
              </a:path>
            </a:pathLst>
          </a:custGeom>
          <a:noFill/>
          <a:ln w="38100">
            <a:solidFill>
              <a:srgbClr val="124F6E"/>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ZoneTexte 38">
            <a:extLst>
              <a:ext uri="{FF2B5EF4-FFF2-40B4-BE49-F238E27FC236}">
                <a16:creationId xmlns:a16="http://schemas.microsoft.com/office/drawing/2014/main" id="{7BA531CB-34D1-4E9B-A656-1C4F02B692DB}"/>
              </a:ext>
            </a:extLst>
          </p:cNvPr>
          <p:cNvSpPr txBox="1"/>
          <p:nvPr/>
        </p:nvSpPr>
        <p:spPr>
          <a:xfrm>
            <a:off x="9862495" y="1753006"/>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❸</a:t>
            </a:r>
            <a:endParaRPr lang="fr-FR" sz="3200" dirty="0">
              <a:solidFill>
                <a:srgbClr val="DBDDDC"/>
              </a:solidFill>
            </a:endParaRPr>
          </a:p>
        </p:txBody>
      </p:sp>
      <p:sp>
        <p:nvSpPr>
          <p:cNvPr id="40" name="ZoneTexte 39">
            <a:extLst>
              <a:ext uri="{FF2B5EF4-FFF2-40B4-BE49-F238E27FC236}">
                <a16:creationId xmlns:a16="http://schemas.microsoft.com/office/drawing/2014/main" id="{1BF11828-72A9-4BA9-8A26-63075D72D67D}"/>
              </a:ext>
            </a:extLst>
          </p:cNvPr>
          <p:cNvSpPr txBox="1"/>
          <p:nvPr/>
        </p:nvSpPr>
        <p:spPr>
          <a:xfrm>
            <a:off x="10373805" y="1786069"/>
            <a:ext cx="1644024" cy="707886"/>
          </a:xfrm>
          <a:prstGeom prst="rect">
            <a:avLst/>
          </a:prstGeom>
          <a:noFill/>
        </p:spPr>
        <p:txBody>
          <a:bodyPr wrap="square">
            <a:spAutoFit/>
          </a:bodyPr>
          <a:lstStyle/>
          <a:p>
            <a:pPr marL="0" lvl="0" indent="0"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Sélection des activités</a:t>
            </a:r>
          </a:p>
        </p:txBody>
      </p:sp>
      <p:sp>
        <p:nvSpPr>
          <p:cNvPr id="41" name="ZoneTexte 40">
            <a:extLst>
              <a:ext uri="{FF2B5EF4-FFF2-40B4-BE49-F238E27FC236}">
                <a16:creationId xmlns:a16="http://schemas.microsoft.com/office/drawing/2014/main" id="{4B7575D5-40B4-43F1-B961-4CCFCE4B0C91}"/>
              </a:ext>
            </a:extLst>
          </p:cNvPr>
          <p:cNvSpPr txBox="1"/>
          <p:nvPr/>
        </p:nvSpPr>
        <p:spPr>
          <a:xfrm>
            <a:off x="9862495" y="2904639"/>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❹</a:t>
            </a:r>
            <a:endParaRPr lang="fr-FR" sz="3200" dirty="0">
              <a:solidFill>
                <a:srgbClr val="DBDDDC"/>
              </a:solidFill>
            </a:endParaRPr>
          </a:p>
        </p:txBody>
      </p:sp>
      <p:sp>
        <p:nvSpPr>
          <p:cNvPr id="42" name="ZoneTexte 41">
            <a:extLst>
              <a:ext uri="{FF2B5EF4-FFF2-40B4-BE49-F238E27FC236}">
                <a16:creationId xmlns:a16="http://schemas.microsoft.com/office/drawing/2014/main" id="{D0CC5E8B-416F-469B-B88C-BBDECB6B706B}"/>
              </a:ext>
            </a:extLst>
          </p:cNvPr>
          <p:cNvSpPr txBox="1"/>
          <p:nvPr/>
        </p:nvSpPr>
        <p:spPr>
          <a:xfrm>
            <a:off x="10373805" y="2937702"/>
            <a:ext cx="1644024" cy="1015663"/>
          </a:xfrm>
          <a:prstGeom prst="rect">
            <a:avLst/>
          </a:prstGeom>
          <a:noFill/>
        </p:spPr>
        <p:txBody>
          <a:bodyPr wrap="square">
            <a:spAutoFit/>
          </a:bodyPr>
          <a:lstStyle/>
          <a:p>
            <a:pPr marL="0" lvl="0" indent="0"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Saisie du plan d’action et analyse</a:t>
            </a:r>
          </a:p>
        </p:txBody>
      </p:sp>
      <p:sp>
        <p:nvSpPr>
          <p:cNvPr id="43" name="ZoneTexte 42">
            <a:extLst>
              <a:ext uri="{FF2B5EF4-FFF2-40B4-BE49-F238E27FC236}">
                <a16:creationId xmlns:a16="http://schemas.microsoft.com/office/drawing/2014/main" id="{EB6D7814-F8F6-4C8D-B5B8-8D6373C5E6C2}"/>
              </a:ext>
            </a:extLst>
          </p:cNvPr>
          <p:cNvSpPr txBox="1"/>
          <p:nvPr/>
        </p:nvSpPr>
        <p:spPr>
          <a:xfrm>
            <a:off x="9862495" y="4400503"/>
            <a:ext cx="555927" cy="492443"/>
          </a:xfrm>
          <a:prstGeom prst="rect">
            <a:avLst/>
          </a:prstGeom>
          <a:noFill/>
        </p:spPr>
        <p:txBody>
          <a:bodyPr wrap="square" lIns="0" tIns="0" rIns="0" bIns="0" rtlCol="0">
            <a:spAutoFit/>
          </a:bodyPr>
          <a:lstStyle/>
          <a:p>
            <a:r>
              <a:rPr lang="fr-FR" sz="3200" dirty="0">
                <a:solidFill>
                  <a:srgbClr val="DBDDDC"/>
                </a:solidFill>
                <a:latin typeface="Calibri" panose="020F0502020204030204" pitchFamily="34" charset="0"/>
                <a:cs typeface="Calibri" panose="020F0502020204030204" pitchFamily="34" charset="0"/>
                <a:sym typeface="Wingdings" panose="05000000000000000000" pitchFamily="2" charset="2"/>
              </a:rPr>
              <a:t>❺</a:t>
            </a:r>
            <a:endParaRPr lang="fr-FR" sz="3200" dirty="0">
              <a:solidFill>
                <a:srgbClr val="DBDDDC"/>
              </a:solidFill>
            </a:endParaRPr>
          </a:p>
        </p:txBody>
      </p:sp>
      <p:sp>
        <p:nvSpPr>
          <p:cNvPr id="44" name="ZoneTexte 43">
            <a:extLst>
              <a:ext uri="{FF2B5EF4-FFF2-40B4-BE49-F238E27FC236}">
                <a16:creationId xmlns:a16="http://schemas.microsoft.com/office/drawing/2014/main" id="{71B7C4B2-F1FF-4279-990F-12DA66C4AD08}"/>
              </a:ext>
            </a:extLst>
          </p:cNvPr>
          <p:cNvSpPr txBox="1"/>
          <p:nvPr/>
        </p:nvSpPr>
        <p:spPr>
          <a:xfrm>
            <a:off x="10373805" y="4433566"/>
            <a:ext cx="1644024" cy="400110"/>
          </a:xfrm>
          <a:prstGeom prst="rect">
            <a:avLst/>
          </a:prstGeom>
          <a:noFill/>
        </p:spPr>
        <p:txBody>
          <a:bodyPr wrap="square">
            <a:spAutoFit/>
          </a:bodyPr>
          <a:lstStyle/>
          <a:p>
            <a:pPr marL="0" lvl="0" indent="0" rtl="0">
              <a:spcBef>
                <a:spcPts val="0"/>
              </a:spcBef>
              <a:spcAft>
                <a:spcPts val="0"/>
              </a:spcAft>
              <a:buNone/>
            </a:pPr>
            <a:r>
              <a:rPr lang="fr-FR" sz="2000" b="1" dirty="0">
                <a:solidFill>
                  <a:schemeClr val="bg1"/>
                </a:solidFill>
                <a:latin typeface="Rajdhani" panose="02000000000000000000" pitchFamily="2" charset="0"/>
                <a:ea typeface="Raleway"/>
                <a:cs typeface="Rajdhani" panose="02000000000000000000" pitchFamily="2" charset="0"/>
                <a:sym typeface="Raleway"/>
              </a:rPr>
              <a:t>Export</a:t>
            </a:r>
          </a:p>
        </p:txBody>
      </p:sp>
      <p:cxnSp>
        <p:nvCxnSpPr>
          <p:cNvPr id="46" name="Connecteur droit avec flèche 45">
            <a:extLst>
              <a:ext uri="{FF2B5EF4-FFF2-40B4-BE49-F238E27FC236}">
                <a16:creationId xmlns:a16="http://schemas.microsoft.com/office/drawing/2014/main" id="{CE95C31C-2CCA-4EB4-A28A-7728A6D7EB07}"/>
              </a:ext>
            </a:extLst>
          </p:cNvPr>
          <p:cNvCxnSpPr>
            <a:cxnSpLocks/>
          </p:cNvCxnSpPr>
          <p:nvPr/>
        </p:nvCxnSpPr>
        <p:spPr>
          <a:xfrm flipV="1">
            <a:off x="4757057" y="2590800"/>
            <a:ext cx="381000" cy="370114"/>
          </a:xfrm>
          <a:prstGeom prst="straightConnector1">
            <a:avLst/>
          </a:prstGeom>
          <a:ln w="38100">
            <a:solidFill>
              <a:srgbClr val="124F6E"/>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8" name="Siderant_son">
            <a:hlinkClick r:id="" action="ppaction://media"/>
            <a:extLst>
              <a:ext uri="{FF2B5EF4-FFF2-40B4-BE49-F238E27FC236}">
                <a16:creationId xmlns:a16="http://schemas.microsoft.com/office/drawing/2014/main" id="{61FB7D76-DF30-4757-84B2-4EF43619C6B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791200" y="3124200"/>
            <a:ext cx="609600" cy="609600"/>
          </a:xfrm>
          <a:prstGeom prst="rect">
            <a:avLst/>
          </a:prstGeom>
        </p:spPr>
      </p:pic>
      <p:pic>
        <p:nvPicPr>
          <p:cNvPr id="37" name="Image 36">
            <a:extLst>
              <a:ext uri="{FF2B5EF4-FFF2-40B4-BE49-F238E27FC236}">
                <a16:creationId xmlns:a16="http://schemas.microsoft.com/office/drawing/2014/main" id="{CCA0F5C7-6C3F-4D3A-82D1-387AF5570934}"/>
              </a:ext>
            </a:extLst>
          </p:cNvPr>
          <p:cNvPicPr>
            <a:picLocks noChangeAspect="1"/>
          </p:cNvPicPr>
          <p:nvPr/>
        </p:nvPicPr>
        <p:blipFill>
          <a:blip r:embed="rId10"/>
          <a:stretch>
            <a:fillRect/>
          </a:stretch>
        </p:blipFill>
        <p:spPr>
          <a:xfrm>
            <a:off x="3820862" y="0"/>
            <a:ext cx="5921881" cy="6858000"/>
          </a:xfrm>
          <a:prstGeom prst="rect">
            <a:avLst/>
          </a:prstGeom>
        </p:spPr>
      </p:pic>
    </p:spTree>
    <p:custDataLst>
      <p:tags r:id="rId1"/>
    </p:custDataLst>
    <p:extLst>
      <p:ext uri="{BB962C8B-B14F-4D97-AF65-F5344CB8AC3E}">
        <p14:creationId xmlns:p14="http://schemas.microsoft.com/office/powerpoint/2010/main" val="15472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7" y="435109"/>
            <a:ext cx="11176494"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887A5128-FB31-CE3D-9A5C-426C6B1ABF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pic>
        <p:nvPicPr>
          <p:cNvPr id="7" name="Image 6">
            <a:extLst>
              <a:ext uri="{FF2B5EF4-FFF2-40B4-BE49-F238E27FC236}">
                <a16:creationId xmlns:a16="http://schemas.microsoft.com/office/drawing/2014/main" id="{4296A244-01C5-45BA-8150-3616788D1E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882" y="2656424"/>
            <a:ext cx="4183420" cy="3766467"/>
          </a:xfrm>
          <a:prstGeom prst="rect">
            <a:avLst/>
          </a:prstGeom>
        </p:spPr>
      </p:pic>
      <p:sp>
        <p:nvSpPr>
          <p:cNvPr id="133" name="ZoneTexte 132">
            <a:extLst>
              <a:ext uri="{FF2B5EF4-FFF2-40B4-BE49-F238E27FC236}">
                <a16:creationId xmlns:a16="http://schemas.microsoft.com/office/drawing/2014/main" id="{59C59B1A-A42D-42F2-B03B-522CB1F5FBA4}"/>
              </a:ext>
            </a:extLst>
          </p:cNvPr>
          <p:cNvSpPr txBox="1"/>
          <p:nvPr/>
        </p:nvSpPr>
        <p:spPr>
          <a:xfrm>
            <a:off x="4251538" y="1181819"/>
            <a:ext cx="2647916" cy="461665"/>
          </a:xfrm>
          <a:prstGeom prst="rect">
            <a:avLst/>
          </a:prstGeom>
          <a:noFill/>
        </p:spPr>
        <p:txBody>
          <a:bodyPr wrap="square">
            <a:spAutoFit/>
          </a:bodyPr>
          <a:lstStyle/>
          <a:p>
            <a:pPr marL="0" lvl="0" indent="0" algn="ctr" rtl="0">
              <a:spcBef>
                <a:spcPts val="0"/>
              </a:spcBef>
              <a:spcAft>
                <a:spcPts val="0"/>
              </a:spcAft>
              <a:buNone/>
            </a:pPr>
            <a:r>
              <a:rPr lang="fr-FR" sz="2400" b="1" dirty="0">
                <a:solidFill>
                  <a:schemeClr val="bg1"/>
                </a:solidFill>
                <a:latin typeface="Rajdhani" panose="02000000000000000000" pitchFamily="2" charset="0"/>
                <a:ea typeface="Raleway"/>
                <a:cs typeface="Rajdhani" panose="02000000000000000000" pitchFamily="2" charset="0"/>
                <a:sym typeface="Raleway"/>
              </a:rPr>
              <a:t>2 outils à connaître</a:t>
            </a:r>
          </a:p>
        </p:txBody>
      </p:sp>
      <p:sp>
        <p:nvSpPr>
          <p:cNvPr id="134" name="ZoneTexte 133">
            <a:extLst>
              <a:ext uri="{FF2B5EF4-FFF2-40B4-BE49-F238E27FC236}">
                <a16:creationId xmlns:a16="http://schemas.microsoft.com/office/drawing/2014/main" id="{072138D6-7C81-457D-8582-A32C8F0A82D0}"/>
              </a:ext>
            </a:extLst>
          </p:cNvPr>
          <p:cNvSpPr txBox="1"/>
          <p:nvPr/>
        </p:nvSpPr>
        <p:spPr>
          <a:xfrm>
            <a:off x="656498" y="1782492"/>
            <a:ext cx="4448902" cy="740203"/>
          </a:xfrm>
          <a:prstGeom prst="rect">
            <a:avLst/>
          </a:prstGeom>
          <a:noFill/>
        </p:spPr>
        <p:txBody>
          <a:bodyPr wrap="square">
            <a:spAutoFit/>
          </a:bodyPr>
          <a:lstStyle/>
          <a:p>
            <a:r>
              <a:rPr lang="en-US" sz="2000" b="1" dirty="0" err="1">
                <a:solidFill>
                  <a:schemeClr val="bg1"/>
                </a:solidFill>
                <a:latin typeface="Rajdhani" panose="02000000000000000000" pitchFamily="2" charset="0"/>
                <a:cs typeface="Rajdhani" panose="02000000000000000000" pitchFamily="2" charset="0"/>
              </a:rPr>
              <a:t>L’application</a:t>
            </a:r>
            <a:r>
              <a:rPr lang="en-US" sz="2000" b="1" dirty="0">
                <a:solidFill>
                  <a:schemeClr val="bg1"/>
                </a:solidFill>
                <a:latin typeface="Rajdhani" panose="02000000000000000000" pitchFamily="2" charset="0"/>
                <a:cs typeface="Rajdhani" panose="02000000000000000000" pitchFamily="2" charset="0"/>
              </a:rPr>
              <a:t> web Learning Designer (LD)</a:t>
            </a:r>
          </a:p>
          <a:p>
            <a:pPr>
              <a:lnSpc>
                <a:spcPct val="114000"/>
              </a:lnSpc>
            </a:pPr>
            <a:r>
              <a:rPr lang="en-US" sz="2000" i="1" dirty="0">
                <a:solidFill>
                  <a:schemeClr val="bg1"/>
                </a:solidFill>
                <a:latin typeface="Rajdhani" panose="02000000000000000000" pitchFamily="2" charset="0"/>
                <a:cs typeface="Rajdhani" panose="02000000000000000000" pitchFamily="2" charset="0"/>
              </a:rPr>
              <a:t>https://www.ucl.ac.uk/learning-designer/</a:t>
            </a:r>
          </a:p>
        </p:txBody>
      </p:sp>
      <p:sp>
        <p:nvSpPr>
          <p:cNvPr id="135" name="ZoneTexte 134">
            <a:extLst>
              <a:ext uri="{FF2B5EF4-FFF2-40B4-BE49-F238E27FC236}">
                <a16:creationId xmlns:a16="http://schemas.microsoft.com/office/drawing/2014/main" id="{B2D27794-3821-43BF-B1D1-724D6305A155}"/>
              </a:ext>
            </a:extLst>
          </p:cNvPr>
          <p:cNvSpPr txBox="1"/>
          <p:nvPr/>
        </p:nvSpPr>
        <p:spPr>
          <a:xfrm>
            <a:off x="5636079" y="1745494"/>
            <a:ext cx="6242956" cy="1496564"/>
          </a:xfrm>
          <a:prstGeom prst="rect">
            <a:avLst/>
          </a:prstGeom>
          <a:noFill/>
        </p:spPr>
        <p:txBody>
          <a:bodyPr wrap="square">
            <a:spAutoFit/>
          </a:bodyPr>
          <a:lstStyle/>
          <a:p>
            <a:pPr marL="0" lvl="0" indent="0" algn="ctr" rtl="0">
              <a:lnSpc>
                <a:spcPct val="115000"/>
              </a:lnSpc>
              <a:buNone/>
            </a:pPr>
            <a:r>
              <a:rPr lang="fr-FR" sz="2000" b="1" dirty="0">
                <a:solidFill>
                  <a:schemeClr val="bg1"/>
                </a:solidFill>
                <a:latin typeface="Rajdhani" panose="02000000000000000000" pitchFamily="2" charset="0"/>
                <a:ea typeface="Raleway"/>
                <a:cs typeface="Rajdhani" panose="02000000000000000000" pitchFamily="2" charset="0"/>
                <a:sym typeface="Raleway"/>
              </a:rPr>
              <a:t>Un outil Tableur / Serveur</a:t>
            </a:r>
          </a:p>
          <a:p>
            <a:pPr algn="ctr">
              <a:lnSpc>
                <a:spcPct val="115000"/>
              </a:lnSpc>
            </a:pPr>
            <a:r>
              <a:rPr lang="fr-FR" sz="2000" dirty="0">
                <a:solidFill>
                  <a:schemeClr val="bg1"/>
                </a:solidFill>
                <a:latin typeface="Rajdhani" panose="02000000000000000000" pitchFamily="2" charset="0"/>
                <a:ea typeface="Raleway"/>
                <a:cs typeface="Rajdhani" panose="02000000000000000000" pitchFamily="2" charset="0"/>
                <a:sym typeface="Raleway"/>
              </a:rPr>
              <a:t>Développé par  François Jourde et </a:t>
            </a:r>
            <a:r>
              <a:rPr lang="fr-FR" sz="2000" dirty="0" err="1">
                <a:solidFill>
                  <a:schemeClr val="bg1"/>
                </a:solidFill>
                <a:latin typeface="Rajdhani" panose="02000000000000000000" pitchFamily="2" charset="0"/>
                <a:ea typeface="Raleway"/>
                <a:cs typeface="Rajdhani" panose="02000000000000000000" pitchFamily="2" charset="0"/>
                <a:sym typeface="Raleway"/>
              </a:rPr>
              <a:t>Erwann</a:t>
            </a:r>
            <a:r>
              <a:rPr lang="fr-FR" sz="2000" dirty="0">
                <a:solidFill>
                  <a:schemeClr val="bg1"/>
                </a:solidFill>
                <a:latin typeface="Rajdhani" panose="02000000000000000000" pitchFamily="2" charset="0"/>
                <a:ea typeface="Raleway"/>
                <a:cs typeface="Rajdhani" panose="02000000000000000000" pitchFamily="2" charset="0"/>
                <a:sym typeface="Raleway"/>
              </a:rPr>
              <a:t> </a:t>
            </a:r>
            <a:r>
              <a:rPr lang="fr-FR" sz="2000" dirty="0" err="1">
                <a:solidFill>
                  <a:schemeClr val="bg1"/>
                </a:solidFill>
                <a:latin typeface="Rajdhani" panose="02000000000000000000" pitchFamily="2" charset="0"/>
                <a:ea typeface="Raleway"/>
                <a:cs typeface="Rajdhani" panose="02000000000000000000" pitchFamily="2" charset="0"/>
                <a:sym typeface="Raleway"/>
              </a:rPr>
              <a:t>Gallenne</a:t>
            </a:r>
            <a:endParaRPr lang="fr-FR" sz="2000" dirty="0">
              <a:solidFill>
                <a:schemeClr val="bg1"/>
              </a:solidFill>
              <a:latin typeface="Rajdhani" panose="02000000000000000000" pitchFamily="2" charset="0"/>
              <a:ea typeface="Raleway"/>
              <a:cs typeface="Rajdhani" panose="02000000000000000000" pitchFamily="2" charset="0"/>
              <a:sym typeface="Raleway"/>
            </a:endParaRPr>
          </a:p>
          <a:p>
            <a:pPr algn="ctr">
              <a:lnSpc>
                <a:spcPct val="115000"/>
              </a:lnSpc>
            </a:pPr>
            <a:r>
              <a:rPr lang="fr-FR" sz="2000" b="1" i="1" u="sng" dirty="0">
                <a:solidFill>
                  <a:schemeClr val="bg1"/>
                </a:solidFill>
                <a:latin typeface="Rajdhani" panose="02000000000000000000" pitchFamily="2" charset="0"/>
                <a:cs typeface="Rajdhani" panose="02000000000000000000" pitchFamily="2" charset="0"/>
                <a:hlinkClick r:id="rId8">
                  <a:extLst>
                    <a:ext uri="{A12FA001-AC4F-418D-AE19-62706E023703}">
                      <ahyp:hlinkClr xmlns:ahyp="http://schemas.microsoft.com/office/drawing/2018/hyperlinkcolor" val="tx"/>
                    </a:ext>
                  </a:extLst>
                </a:hlinkClick>
              </a:rPr>
              <a:t>http://scenarisation.jouga.net</a:t>
            </a:r>
            <a:endParaRPr lang="fr-FR" sz="2000" i="1" dirty="0">
              <a:solidFill>
                <a:schemeClr val="bg1"/>
              </a:solidFill>
              <a:highlight>
                <a:srgbClr val="FFFFFF"/>
              </a:highlight>
              <a:latin typeface="Rajdhani" panose="02000000000000000000" pitchFamily="2" charset="0"/>
              <a:ea typeface="Raleway"/>
              <a:cs typeface="Rajdhani" panose="02000000000000000000" pitchFamily="2" charset="0"/>
              <a:sym typeface="Raleway"/>
            </a:endParaRPr>
          </a:p>
          <a:p>
            <a:pPr marL="0" lvl="0" indent="0" algn="ctr" rtl="0">
              <a:lnSpc>
                <a:spcPct val="115000"/>
              </a:lnSpc>
              <a:spcBef>
                <a:spcPts val="0"/>
              </a:spcBef>
              <a:spcAft>
                <a:spcPts val="1600"/>
              </a:spcAft>
              <a:buNone/>
            </a:pPr>
            <a:endParaRPr lang="fr-FR" sz="2000" dirty="0">
              <a:solidFill>
                <a:schemeClr val="bg1"/>
              </a:solidFill>
              <a:latin typeface="Rajdhani" panose="02000000000000000000" pitchFamily="2" charset="0"/>
              <a:cs typeface="Rajdhani" panose="02000000000000000000" pitchFamily="2" charset="0"/>
            </a:endParaRPr>
          </a:p>
        </p:txBody>
      </p:sp>
      <p:pic>
        <p:nvPicPr>
          <p:cNvPr id="153" name="Google Shape;409;p46">
            <a:extLst>
              <a:ext uri="{FF2B5EF4-FFF2-40B4-BE49-F238E27FC236}">
                <a16:creationId xmlns:a16="http://schemas.microsoft.com/office/drawing/2014/main" id="{0FD1E65C-8612-469B-AB04-B7A1573EE609}"/>
              </a:ext>
            </a:extLst>
          </p:cNvPr>
          <p:cNvPicPr preferRelativeResize="0"/>
          <p:nvPr/>
        </p:nvPicPr>
        <p:blipFill>
          <a:blip r:embed="rId9">
            <a:alphaModFix/>
          </a:blip>
          <a:stretch>
            <a:fillRect/>
          </a:stretch>
        </p:blipFill>
        <p:spPr>
          <a:xfrm>
            <a:off x="6004527" y="4387720"/>
            <a:ext cx="2713899" cy="1599701"/>
          </a:xfrm>
          <a:prstGeom prst="rect">
            <a:avLst/>
          </a:prstGeom>
          <a:noFill/>
          <a:ln w="9525" cap="flat" cmpd="sng">
            <a:solidFill>
              <a:srgbClr val="CCCCCC"/>
            </a:solidFill>
            <a:prstDash val="solid"/>
            <a:round/>
            <a:headEnd type="none" w="sm" len="sm"/>
            <a:tailEnd type="none" w="sm" len="sm"/>
          </a:ln>
        </p:spPr>
      </p:pic>
      <p:sp>
        <p:nvSpPr>
          <p:cNvPr id="154" name="Google Shape;410;p46">
            <a:extLst>
              <a:ext uri="{FF2B5EF4-FFF2-40B4-BE49-F238E27FC236}">
                <a16:creationId xmlns:a16="http://schemas.microsoft.com/office/drawing/2014/main" id="{5D484905-1808-4493-AB91-4AA6432C6421}"/>
              </a:ext>
            </a:extLst>
          </p:cNvPr>
          <p:cNvSpPr txBox="1"/>
          <p:nvPr/>
        </p:nvSpPr>
        <p:spPr>
          <a:xfrm>
            <a:off x="6238424" y="6043012"/>
            <a:ext cx="2246100" cy="6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bg1"/>
                </a:solidFill>
                <a:latin typeface="Rajdhani" panose="02000000000000000000" pitchFamily="2" charset="0"/>
                <a:ea typeface="Raleway"/>
                <a:cs typeface="Rajdhani" panose="02000000000000000000" pitchFamily="2" charset="0"/>
                <a:sym typeface="Raleway"/>
              </a:rPr>
              <a:t>interface de </a:t>
            </a:r>
            <a:r>
              <a:rPr lang="en" sz="1800" b="1" dirty="0">
                <a:solidFill>
                  <a:schemeClr val="bg1"/>
                </a:solidFill>
                <a:latin typeface="Rajdhani" panose="02000000000000000000" pitchFamily="2" charset="0"/>
                <a:ea typeface="Raleway"/>
                <a:cs typeface="Rajdhani" panose="02000000000000000000" pitchFamily="2" charset="0"/>
                <a:sym typeface="Raleway"/>
              </a:rPr>
              <a:t>scénarisation</a:t>
            </a:r>
            <a:endParaRPr sz="1800" b="1" dirty="0">
              <a:solidFill>
                <a:schemeClr val="bg1"/>
              </a:solidFill>
              <a:latin typeface="Rajdhani" panose="02000000000000000000" pitchFamily="2" charset="0"/>
              <a:cs typeface="Rajdhani" panose="02000000000000000000" pitchFamily="2" charset="0"/>
            </a:endParaRPr>
          </a:p>
        </p:txBody>
      </p:sp>
      <p:sp>
        <p:nvSpPr>
          <p:cNvPr id="155" name="Google Shape;411;p46">
            <a:extLst>
              <a:ext uri="{FF2B5EF4-FFF2-40B4-BE49-F238E27FC236}">
                <a16:creationId xmlns:a16="http://schemas.microsoft.com/office/drawing/2014/main" id="{6FCE95D2-B5F6-402C-8A54-6C1FAD31F2C0}"/>
              </a:ext>
            </a:extLst>
          </p:cNvPr>
          <p:cNvSpPr txBox="1"/>
          <p:nvPr/>
        </p:nvSpPr>
        <p:spPr>
          <a:xfrm>
            <a:off x="9458600" y="6043029"/>
            <a:ext cx="2158800" cy="6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bg1"/>
                </a:solidFill>
                <a:latin typeface="Rajdhani" panose="02000000000000000000" pitchFamily="2" charset="0"/>
                <a:ea typeface="Raleway"/>
                <a:cs typeface="Rajdhani" panose="02000000000000000000" pitchFamily="2" charset="0"/>
                <a:sym typeface="Raleway"/>
              </a:rPr>
              <a:t>interface de </a:t>
            </a:r>
            <a:r>
              <a:rPr lang="en" sz="1800" b="1" dirty="0">
                <a:solidFill>
                  <a:schemeClr val="bg1"/>
                </a:solidFill>
                <a:latin typeface="Rajdhani" panose="02000000000000000000" pitchFamily="2" charset="0"/>
                <a:ea typeface="Raleway"/>
                <a:cs typeface="Rajdhani" panose="02000000000000000000" pitchFamily="2" charset="0"/>
                <a:sym typeface="Raleway"/>
              </a:rPr>
              <a:t>visualisation</a:t>
            </a:r>
            <a:endParaRPr sz="1800" b="1" dirty="0">
              <a:solidFill>
                <a:schemeClr val="bg1"/>
              </a:solidFill>
              <a:latin typeface="Rajdhani" panose="02000000000000000000" pitchFamily="2" charset="0"/>
              <a:cs typeface="Rajdhani" panose="02000000000000000000" pitchFamily="2" charset="0"/>
            </a:endParaRPr>
          </a:p>
        </p:txBody>
      </p:sp>
      <p:pic>
        <p:nvPicPr>
          <p:cNvPr id="156" name="Google Shape;412;p46">
            <a:extLst>
              <a:ext uri="{FF2B5EF4-FFF2-40B4-BE49-F238E27FC236}">
                <a16:creationId xmlns:a16="http://schemas.microsoft.com/office/drawing/2014/main" id="{9CAF6B70-E653-4896-9D7C-6B3D095DEE02}"/>
              </a:ext>
            </a:extLst>
          </p:cNvPr>
          <p:cNvPicPr preferRelativeResize="0"/>
          <p:nvPr/>
        </p:nvPicPr>
        <p:blipFill>
          <a:blip r:embed="rId10">
            <a:alphaModFix/>
          </a:blip>
          <a:stretch>
            <a:fillRect/>
          </a:stretch>
        </p:blipFill>
        <p:spPr>
          <a:xfrm>
            <a:off x="9096814" y="4387720"/>
            <a:ext cx="2882379" cy="1599700"/>
          </a:xfrm>
          <a:prstGeom prst="rect">
            <a:avLst/>
          </a:prstGeom>
          <a:noFill/>
          <a:ln w="9525" cap="flat" cmpd="sng">
            <a:solidFill>
              <a:srgbClr val="CCCCCC"/>
            </a:solidFill>
            <a:prstDash val="solid"/>
            <a:round/>
            <a:headEnd type="none" w="sm" len="sm"/>
            <a:tailEnd type="none" w="sm" len="sm"/>
          </a:ln>
        </p:spPr>
      </p:pic>
      <p:pic>
        <p:nvPicPr>
          <p:cNvPr id="157" name="Google Shape;413;p46">
            <a:extLst>
              <a:ext uri="{FF2B5EF4-FFF2-40B4-BE49-F238E27FC236}">
                <a16:creationId xmlns:a16="http://schemas.microsoft.com/office/drawing/2014/main" id="{71721FA6-F4D3-4DEB-B6E4-2CA15F018729}"/>
              </a:ext>
            </a:extLst>
          </p:cNvPr>
          <p:cNvPicPr preferRelativeResize="0"/>
          <p:nvPr/>
        </p:nvPicPr>
        <p:blipFill>
          <a:blip r:embed="rId11">
            <a:alphaModFix/>
          </a:blip>
          <a:stretch>
            <a:fillRect/>
          </a:stretch>
        </p:blipFill>
        <p:spPr>
          <a:xfrm>
            <a:off x="7088979" y="3444215"/>
            <a:ext cx="498069" cy="521823"/>
          </a:xfrm>
          <a:prstGeom prst="rect">
            <a:avLst/>
          </a:prstGeom>
          <a:noFill/>
          <a:ln>
            <a:noFill/>
          </a:ln>
        </p:spPr>
      </p:pic>
      <p:pic>
        <p:nvPicPr>
          <p:cNvPr id="159" name="Google Shape;415;p46">
            <a:extLst>
              <a:ext uri="{FF2B5EF4-FFF2-40B4-BE49-F238E27FC236}">
                <a16:creationId xmlns:a16="http://schemas.microsoft.com/office/drawing/2014/main" id="{EE2C3FDD-CA7C-4E27-B31F-929D867C7A29}"/>
              </a:ext>
            </a:extLst>
          </p:cNvPr>
          <p:cNvPicPr preferRelativeResize="0"/>
          <p:nvPr/>
        </p:nvPicPr>
        <p:blipFill>
          <a:blip r:embed="rId12">
            <a:alphaModFix/>
          </a:blip>
          <a:stretch>
            <a:fillRect/>
          </a:stretch>
        </p:blipFill>
        <p:spPr>
          <a:xfrm>
            <a:off x="10288972" y="3456099"/>
            <a:ext cx="498055" cy="498055"/>
          </a:xfrm>
          <a:prstGeom prst="rect">
            <a:avLst/>
          </a:prstGeom>
          <a:noFill/>
          <a:ln>
            <a:noFill/>
          </a:ln>
        </p:spPr>
      </p:pic>
      <p:sp>
        <p:nvSpPr>
          <p:cNvPr id="161" name="Google Shape;417;p46">
            <a:extLst>
              <a:ext uri="{FF2B5EF4-FFF2-40B4-BE49-F238E27FC236}">
                <a16:creationId xmlns:a16="http://schemas.microsoft.com/office/drawing/2014/main" id="{65C4BB6F-B2ED-4DFC-ADAA-3D965C1A085B}"/>
              </a:ext>
            </a:extLst>
          </p:cNvPr>
          <p:cNvSpPr txBox="1"/>
          <p:nvPr/>
        </p:nvSpPr>
        <p:spPr>
          <a:xfrm>
            <a:off x="9630050" y="3966038"/>
            <a:ext cx="1815900" cy="47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bg1"/>
                </a:solidFill>
                <a:latin typeface="Rajdhani" panose="02000000000000000000" pitchFamily="2" charset="0"/>
                <a:ea typeface="Raleway"/>
                <a:cs typeface="Rajdhani" panose="02000000000000000000" pitchFamily="2" charset="0"/>
                <a:sym typeface="Raleway"/>
              </a:rPr>
              <a:t>serveur web</a:t>
            </a:r>
            <a:endParaRPr sz="1600" dirty="0">
              <a:solidFill>
                <a:schemeClr val="bg1"/>
              </a:solidFill>
              <a:latin typeface="Rajdhani" panose="02000000000000000000" pitchFamily="2" charset="0"/>
              <a:cs typeface="Rajdhani" panose="02000000000000000000" pitchFamily="2" charset="0"/>
            </a:endParaRPr>
          </a:p>
        </p:txBody>
      </p:sp>
      <p:sp>
        <p:nvSpPr>
          <p:cNvPr id="162" name="Google Shape;417;p46">
            <a:extLst>
              <a:ext uri="{FF2B5EF4-FFF2-40B4-BE49-F238E27FC236}">
                <a16:creationId xmlns:a16="http://schemas.microsoft.com/office/drawing/2014/main" id="{2E71658A-3EB8-473B-B464-EC168BABFFE8}"/>
              </a:ext>
            </a:extLst>
          </p:cNvPr>
          <p:cNvSpPr txBox="1"/>
          <p:nvPr/>
        </p:nvSpPr>
        <p:spPr>
          <a:xfrm>
            <a:off x="6420535" y="3952040"/>
            <a:ext cx="1815900" cy="47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600" b="1" dirty="0">
                <a:solidFill>
                  <a:schemeClr val="bg1"/>
                </a:solidFill>
                <a:latin typeface="Rajdhani" panose="02000000000000000000" pitchFamily="2" charset="0"/>
                <a:ea typeface="Raleway"/>
                <a:cs typeface="Rajdhani" panose="02000000000000000000" pitchFamily="2" charset="0"/>
                <a:sym typeface="Raleway"/>
              </a:rPr>
              <a:t>T</a:t>
            </a:r>
            <a:r>
              <a:rPr lang="en" sz="1600" b="1" dirty="0">
                <a:solidFill>
                  <a:schemeClr val="bg1"/>
                </a:solidFill>
                <a:latin typeface="Rajdhani" panose="02000000000000000000" pitchFamily="2" charset="0"/>
                <a:ea typeface="Raleway"/>
                <a:cs typeface="Rajdhani" panose="02000000000000000000" pitchFamily="2" charset="0"/>
                <a:sym typeface="Raleway"/>
              </a:rPr>
              <a:t>ableur</a:t>
            </a:r>
          </a:p>
        </p:txBody>
      </p:sp>
      <p:cxnSp>
        <p:nvCxnSpPr>
          <p:cNvPr id="13" name="Connecteur droit 12">
            <a:extLst>
              <a:ext uri="{FF2B5EF4-FFF2-40B4-BE49-F238E27FC236}">
                <a16:creationId xmlns:a16="http://schemas.microsoft.com/office/drawing/2014/main" id="{F3E74AC7-210A-459E-BB80-8B7BAFCE32E4}"/>
              </a:ext>
            </a:extLst>
          </p:cNvPr>
          <p:cNvCxnSpPr/>
          <p:nvPr/>
        </p:nvCxnSpPr>
        <p:spPr>
          <a:xfrm>
            <a:off x="5442857" y="1763486"/>
            <a:ext cx="0" cy="494462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96420CBA-81C1-4BBC-9A09-7FB08C042582}"/>
              </a:ext>
            </a:extLst>
          </p:cNvPr>
          <p:cNvCxnSpPr/>
          <p:nvPr/>
        </p:nvCxnSpPr>
        <p:spPr>
          <a:xfrm>
            <a:off x="7728857" y="3705126"/>
            <a:ext cx="2416629" cy="0"/>
          </a:xfrm>
          <a:prstGeom prst="straightConnector1">
            <a:avLst/>
          </a:prstGeom>
          <a:ln w="28575">
            <a:solidFill>
              <a:srgbClr val="DBDDDC"/>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50167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A707BEB5-3615-A331-B5F3-5BFE9A7B776E}"/>
              </a:ext>
            </a:extLst>
          </p:cNvPr>
          <p:cNvGrpSpPr/>
          <p:nvPr/>
        </p:nvGrpSpPr>
        <p:grpSpPr>
          <a:xfrm>
            <a:off x="640506" y="2615164"/>
            <a:ext cx="7662051" cy="1627671"/>
            <a:chOff x="440481" y="2615165"/>
            <a:chExt cx="7662051" cy="1627671"/>
          </a:xfrm>
        </p:grpSpPr>
        <p:sp>
          <p:nvSpPr>
            <p:cNvPr id="6" name="ZoneTexte 5">
              <a:extLst>
                <a:ext uri="{FF2B5EF4-FFF2-40B4-BE49-F238E27FC236}">
                  <a16:creationId xmlns:a16="http://schemas.microsoft.com/office/drawing/2014/main" id="{5C52538C-8115-7E8C-FE3B-D76EDED48E71}"/>
                </a:ext>
              </a:extLst>
            </p:cNvPr>
            <p:cNvSpPr txBox="1"/>
            <p:nvPr/>
          </p:nvSpPr>
          <p:spPr>
            <a:xfrm>
              <a:off x="2397057" y="2890391"/>
              <a:ext cx="5705475" cy="1077218"/>
            </a:xfrm>
            <a:prstGeom prst="rect">
              <a:avLst/>
            </a:prstGeom>
            <a:noFill/>
          </p:spPr>
          <p:txBody>
            <a:bodyPr wrap="square" rtlCol="0">
              <a:spAutoFit/>
            </a:bodyPr>
            <a:lstStyle/>
            <a:p>
              <a:r>
                <a:rPr lang="fr-FR" sz="3200" dirty="0">
                  <a:solidFill>
                    <a:schemeClr val="bg1"/>
                  </a:solidFill>
                  <a:latin typeface="Orbitron" panose="02000000000000000000" pitchFamily="2" charset="0"/>
                </a:rPr>
                <a:t>Merci de votre attention</a:t>
              </a:r>
              <a:br>
                <a:rPr lang="fr-FR" sz="3200" dirty="0">
                  <a:solidFill>
                    <a:schemeClr val="bg1"/>
                  </a:solidFill>
                  <a:latin typeface="Orbitron" panose="02000000000000000000" pitchFamily="2" charset="0"/>
                </a:rPr>
              </a:br>
              <a:r>
                <a:rPr lang="fr-FR" sz="3200" dirty="0">
                  <a:solidFill>
                    <a:schemeClr val="bg1"/>
                  </a:solidFill>
                  <a:latin typeface="Orbitron" panose="02000000000000000000" pitchFamily="2" charset="0"/>
                </a:rPr>
                <a:t>Des questions ?</a:t>
              </a:r>
            </a:p>
          </p:txBody>
        </p:sp>
        <p:pic>
          <p:nvPicPr>
            <p:cNvPr id="12" name="Graphique 11">
              <a:extLst>
                <a:ext uri="{FF2B5EF4-FFF2-40B4-BE49-F238E27FC236}">
                  <a16:creationId xmlns:a16="http://schemas.microsoft.com/office/drawing/2014/main" id="{7738D837-E703-279F-C797-B196BA3A5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40481" y="2615165"/>
              <a:ext cx="1630497" cy="1627671"/>
            </a:xfrm>
            <a:prstGeom prst="rect">
              <a:avLst/>
            </a:prstGeom>
          </p:spPr>
        </p:pic>
      </p:grpSp>
      <p:pic>
        <p:nvPicPr>
          <p:cNvPr id="10" name="Image 9">
            <a:extLst>
              <a:ext uri="{FF2B5EF4-FFF2-40B4-BE49-F238E27FC236}">
                <a16:creationId xmlns:a16="http://schemas.microsoft.com/office/drawing/2014/main" id="{4ABAFF0D-6951-BD60-21E7-18DE5D9841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58599" y="2613751"/>
            <a:ext cx="5933402" cy="4244249"/>
          </a:xfrm>
          <a:prstGeom prst="rect">
            <a:avLst/>
          </a:prstGeom>
        </p:spPr>
      </p:pic>
    </p:spTree>
    <p:custDataLst>
      <p:tags r:id="rId1"/>
    </p:custDataLst>
    <p:extLst>
      <p:ext uri="{BB962C8B-B14F-4D97-AF65-F5344CB8AC3E}">
        <p14:creationId xmlns:p14="http://schemas.microsoft.com/office/powerpoint/2010/main" val="3165546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0" name="Delorean_son">
            <a:hlinkClick r:id="" action="ppaction://media"/>
            <a:extLst>
              <a:ext uri="{FF2B5EF4-FFF2-40B4-BE49-F238E27FC236}">
                <a16:creationId xmlns:a16="http://schemas.microsoft.com/office/drawing/2014/main" id="{DDC4E422-5349-4B6F-ACC8-BD692A806FA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500501" y="2794332"/>
            <a:ext cx="609600" cy="609600"/>
          </a:xfrm>
          <a:prstGeom prst="rect">
            <a:avLst/>
          </a:prstGeom>
        </p:spPr>
      </p:pic>
      <p:pic>
        <p:nvPicPr>
          <p:cNvPr id="19" name="Delorean_son">
            <a:hlinkClick r:id="" action="ppaction://media"/>
            <a:extLst>
              <a:ext uri="{FF2B5EF4-FFF2-40B4-BE49-F238E27FC236}">
                <a16:creationId xmlns:a16="http://schemas.microsoft.com/office/drawing/2014/main" id="{68866970-3C86-4ADC-82E4-E5740B8A8EEB}"/>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5239" y="2980431"/>
            <a:ext cx="609600" cy="609600"/>
          </a:xfrm>
          <a:prstGeom prst="rect">
            <a:avLst/>
          </a:prstGeom>
        </p:spPr>
      </p:pic>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80"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6" name="Graphique 5">
            <a:extLst>
              <a:ext uri="{FF2B5EF4-FFF2-40B4-BE49-F238E27FC236}">
                <a16:creationId xmlns:a16="http://schemas.microsoft.com/office/drawing/2014/main" id="{14DA45CF-190B-0301-F9C7-2D35CBA180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50914" y="234262"/>
            <a:ext cx="1025456" cy="1023678"/>
          </a:xfrm>
          <a:prstGeom prst="rect">
            <a:avLst/>
          </a:prstGeom>
        </p:spPr>
      </p:pic>
      <p:pic>
        <p:nvPicPr>
          <p:cNvPr id="13" name="Image 12">
            <a:extLst>
              <a:ext uri="{FF2B5EF4-FFF2-40B4-BE49-F238E27FC236}">
                <a16:creationId xmlns:a16="http://schemas.microsoft.com/office/drawing/2014/main" id="{C0623B9C-8EB7-49EC-9823-05F6D5F5598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6554" y="2452854"/>
            <a:ext cx="3352904" cy="1064547"/>
          </a:xfrm>
          <a:prstGeom prst="rect">
            <a:avLst/>
          </a:prstGeom>
        </p:spPr>
      </p:pic>
      <p:pic>
        <p:nvPicPr>
          <p:cNvPr id="3" name="Image 2">
            <a:extLst>
              <a:ext uri="{FF2B5EF4-FFF2-40B4-BE49-F238E27FC236}">
                <a16:creationId xmlns:a16="http://schemas.microsoft.com/office/drawing/2014/main" id="{F6A72940-9FDF-4E3D-A66B-DCC57E1FD4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94272" y="1557820"/>
            <a:ext cx="2473026" cy="2473026"/>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cxnSp>
        <p:nvCxnSpPr>
          <p:cNvPr id="10" name="Connecteur droit 9">
            <a:extLst>
              <a:ext uri="{FF2B5EF4-FFF2-40B4-BE49-F238E27FC236}">
                <a16:creationId xmlns:a16="http://schemas.microsoft.com/office/drawing/2014/main" id="{47457ED0-2474-4070-9CD7-3377C32783AC}"/>
              </a:ext>
            </a:extLst>
          </p:cNvPr>
          <p:cNvCxnSpPr>
            <a:cxnSpLocks/>
          </p:cNvCxnSpPr>
          <p:nvPr/>
        </p:nvCxnSpPr>
        <p:spPr>
          <a:xfrm>
            <a:off x="0" y="6840646"/>
            <a:ext cx="12192000" cy="0"/>
          </a:xfrm>
          <a:prstGeom prst="line">
            <a:avLst/>
          </a:prstGeom>
          <a:ln w="57150">
            <a:solidFill>
              <a:srgbClr val="48A0D9"/>
            </a:solidFill>
          </a:ln>
          <a:effectLst>
            <a:outerShdw blurRad="88900" sx="110000" sy="110000" algn="ctr" rotWithShape="0">
              <a:srgbClr val="48A0D9">
                <a:alpha val="45000"/>
              </a:srgbClr>
            </a:outerShdw>
          </a:effectLst>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1DD897C6-4733-4864-8122-1A42C6B48541}"/>
              </a:ext>
            </a:extLst>
          </p:cNvPr>
          <p:cNvGrpSpPr/>
          <p:nvPr/>
        </p:nvGrpSpPr>
        <p:grpSpPr>
          <a:xfrm>
            <a:off x="-6486428" y="4712316"/>
            <a:ext cx="12192000" cy="2160416"/>
            <a:chOff x="-6438302" y="3619500"/>
            <a:chExt cx="12192000" cy="2160416"/>
          </a:xfrm>
        </p:grpSpPr>
        <p:pic>
          <p:nvPicPr>
            <p:cNvPr id="8" name="Image 7">
              <a:extLst>
                <a:ext uri="{FF2B5EF4-FFF2-40B4-BE49-F238E27FC236}">
                  <a16:creationId xmlns:a16="http://schemas.microsoft.com/office/drawing/2014/main" id="{293D41AD-EF22-4B2B-B795-32280E8BF5D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38302" y="3619500"/>
              <a:ext cx="12192000" cy="2160416"/>
            </a:xfrm>
            <a:prstGeom prst="rect">
              <a:avLst/>
            </a:prstGeom>
          </p:spPr>
        </p:pic>
        <p:pic>
          <p:nvPicPr>
            <p:cNvPr id="12" name="Image 11">
              <a:extLst>
                <a:ext uri="{FF2B5EF4-FFF2-40B4-BE49-F238E27FC236}">
                  <a16:creationId xmlns:a16="http://schemas.microsoft.com/office/drawing/2014/main" id="{88E08590-1C38-4BDF-85C3-A4FE56A2B0C1}"/>
                </a:ext>
              </a:extLst>
            </p:cNvPr>
            <p:cNvPicPr>
              <a:picLocks noChangeAspect="1"/>
            </p:cNvPicPr>
            <p:nvPr/>
          </p:nvPicPr>
          <p:blipFill rotWithShape="1">
            <a:blip r:embed="rId19">
              <a:extLst>
                <a:ext uri="{28A0092B-C50C-407E-A947-70E740481C1C}">
                  <a14:useLocalDpi xmlns:a14="http://schemas.microsoft.com/office/drawing/2010/main" val="0"/>
                </a:ext>
              </a:extLst>
            </a:blip>
            <a:srcRect l="85487" t="67088" r="9652" b="3692"/>
            <a:stretch/>
          </p:blipFill>
          <p:spPr>
            <a:xfrm>
              <a:off x="3984170" y="5009852"/>
              <a:ext cx="592667" cy="604758"/>
            </a:xfrm>
            <a:prstGeom prst="rect">
              <a:avLst/>
            </a:prstGeom>
          </p:spPr>
        </p:pic>
        <p:pic>
          <p:nvPicPr>
            <p:cNvPr id="15" name="Image 14">
              <a:extLst>
                <a:ext uri="{FF2B5EF4-FFF2-40B4-BE49-F238E27FC236}">
                  <a16:creationId xmlns:a16="http://schemas.microsoft.com/office/drawing/2014/main" id="{F5723067-F49F-4EEE-BA99-E1B21D20E814}"/>
                </a:ext>
              </a:extLst>
            </p:cNvPr>
            <p:cNvPicPr>
              <a:picLocks noChangeAspect="1"/>
            </p:cNvPicPr>
            <p:nvPr/>
          </p:nvPicPr>
          <p:blipFill rotWithShape="1">
            <a:blip r:embed="rId19">
              <a:extLst>
                <a:ext uri="{28A0092B-C50C-407E-A947-70E740481C1C}">
                  <a14:useLocalDpi xmlns:a14="http://schemas.microsoft.com/office/drawing/2010/main" val="0"/>
                </a:ext>
              </a:extLst>
            </a:blip>
            <a:srcRect l="85487" t="67088" r="9652" b="3692"/>
            <a:stretch/>
          </p:blipFill>
          <p:spPr>
            <a:xfrm>
              <a:off x="948251" y="5012092"/>
              <a:ext cx="592667" cy="604758"/>
            </a:xfrm>
            <a:prstGeom prst="rect">
              <a:avLst/>
            </a:prstGeom>
          </p:spPr>
        </p:pic>
      </p:grpSp>
      <p:pic>
        <p:nvPicPr>
          <p:cNvPr id="16" name="Projet sans titre">
            <a:hlinkClick r:id="" action="ppaction://media"/>
            <a:extLst>
              <a:ext uri="{FF2B5EF4-FFF2-40B4-BE49-F238E27FC236}">
                <a16:creationId xmlns:a16="http://schemas.microsoft.com/office/drawing/2014/main" id="{0F88330F-E14F-4A2F-9E35-16AB94C0BCA9}"/>
              </a:ext>
            </a:extLst>
          </p:cNvPr>
          <p:cNvPicPr>
            <a:picLocks noChangeAspect="1"/>
          </p:cNvPicPr>
          <p:nvPr>
            <a:videoFile r:link="rId7"/>
            <p:extLst>
              <p:ext uri="{DAA4B4D4-6D71-4841-9C94-3DE7FCFB9230}">
                <p14:media xmlns:p14="http://schemas.microsoft.com/office/powerpoint/2010/main" r:embed="rId6"/>
              </p:ext>
            </p:extLst>
          </p:nvPr>
        </p:nvPicPr>
        <p:blipFill>
          <a:blip r:embed="rId20"/>
          <a:stretch>
            <a:fillRect/>
          </a:stretch>
        </p:blipFill>
        <p:spPr>
          <a:xfrm>
            <a:off x="8167247" y="1150864"/>
            <a:ext cx="3172708" cy="3959013"/>
          </a:xfrm>
          <a:prstGeom prst="rect">
            <a:avLst/>
          </a:prstGeom>
          <a:ln w="28575">
            <a:solidFill>
              <a:schemeClr val="bg1"/>
            </a:solidFill>
          </a:ln>
        </p:spPr>
      </p:pic>
      <p:pic>
        <p:nvPicPr>
          <p:cNvPr id="18" name="Image 17">
            <a:extLst>
              <a:ext uri="{FF2B5EF4-FFF2-40B4-BE49-F238E27FC236}">
                <a16:creationId xmlns:a16="http://schemas.microsoft.com/office/drawing/2014/main" id="{A8B8DC1F-301F-4936-B71A-D0B066E207EE}"/>
              </a:ext>
            </a:extLst>
          </p:cNvPr>
          <p:cNvPicPr>
            <a:picLocks noChangeAspect="1"/>
          </p:cNvPicPr>
          <p:nvPr/>
        </p:nvPicPr>
        <p:blipFill>
          <a:blip r:embed="rId21"/>
          <a:stretch>
            <a:fillRect/>
          </a:stretch>
        </p:blipFill>
        <p:spPr>
          <a:xfrm>
            <a:off x="7315201" y="1019884"/>
            <a:ext cx="4876800" cy="5173748"/>
          </a:xfrm>
          <a:prstGeom prst="rect">
            <a:avLst/>
          </a:prstGeom>
        </p:spPr>
      </p:pic>
      <p:sp>
        <p:nvSpPr>
          <p:cNvPr id="17" name="ZoneTexte 16">
            <a:extLst>
              <a:ext uri="{FF2B5EF4-FFF2-40B4-BE49-F238E27FC236}">
                <a16:creationId xmlns:a16="http://schemas.microsoft.com/office/drawing/2014/main" id="{CCE54EE5-AC20-9940-913F-3A4CE4B5F9B6}"/>
              </a:ext>
            </a:extLst>
          </p:cNvPr>
          <p:cNvSpPr txBox="1"/>
          <p:nvPr/>
        </p:nvSpPr>
        <p:spPr>
          <a:xfrm>
            <a:off x="7653504" y="2347995"/>
            <a:ext cx="4198374" cy="1600438"/>
          </a:xfrm>
          <a:prstGeom prst="rect">
            <a:avLst/>
          </a:prstGeom>
          <a:noFill/>
        </p:spPr>
        <p:txBody>
          <a:bodyPr wrap="square" rtlCol="0">
            <a:spAutoFit/>
          </a:bodyPr>
          <a:lstStyle/>
          <a:p>
            <a:pPr algn="ctr"/>
            <a:r>
              <a:rPr lang="fr-FR" dirty="0">
                <a:solidFill>
                  <a:schemeClr val="bg1"/>
                </a:solidFill>
                <a:latin typeface="Rajdhani" panose="02000000000000000000" pitchFamily="2" charset="0"/>
                <a:ea typeface="Noto Sans" panose="020B0502040504090204" pitchFamily="34" charset="0"/>
                <a:cs typeface="Rajdhani" panose="02000000000000000000" pitchFamily="2" charset="0"/>
              </a:rPr>
              <a:t>Stéphane KLEIN</a:t>
            </a:r>
          </a:p>
          <a:p>
            <a:pPr algn="ctr">
              <a:spcBef>
                <a:spcPts val="600"/>
              </a:spcBef>
            </a:pP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Délégué Académique au Numérique – Adjoint</a:t>
            </a:r>
          </a:p>
          <a:p>
            <a:pPr algn="ct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DRANE </a:t>
            </a:r>
            <a:r>
              <a:rPr lang="fr-FR" sz="1400" i="1" dirty="0" err="1">
                <a:solidFill>
                  <a:schemeClr val="bg1"/>
                </a:solidFill>
                <a:latin typeface="Rajdhani" panose="02000000000000000000" pitchFamily="2" charset="0"/>
                <a:ea typeface="Noto Sans" panose="020B0502040504090204" pitchFamily="34" charset="0"/>
                <a:cs typeface="Rajdhani" panose="02000000000000000000" pitchFamily="2" charset="0"/>
              </a:rPr>
              <a:t>GrandEst</a:t>
            </a: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 – site de Reims</a:t>
            </a:r>
          </a:p>
          <a:p>
            <a:pPr algn="ctr"/>
            <a:endPar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endParaRPr>
          </a:p>
          <a:p>
            <a:pPr algn="ct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Chef de projet Moodle</a:t>
            </a:r>
          </a:p>
          <a:p>
            <a:pPr algn="ctr">
              <a:spcBef>
                <a:spcPts val="600"/>
              </a:spcBef>
            </a:pPr>
            <a:r>
              <a:rPr lang="fr-FR" sz="1400" i="1" dirty="0">
                <a:solidFill>
                  <a:schemeClr val="bg1"/>
                </a:solidFill>
                <a:latin typeface="Rajdhani" panose="02000000000000000000" pitchFamily="2" charset="0"/>
                <a:ea typeface="Noto Sans" panose="020B0502040504090204" pitchFamily="34" charset="0"/>
                <a:cs typeface="Rajdhani" panose="02000000000000000000" pitchFamily="2" charset="0"/>
              </a:rPr>
              <a:t>stephane.klein@ac-reims.fr</a:t>
            </a:r>
          </a:p>
        </p:txBody>
      </p:sp>
      <p:pic>
        <p:nvPicPr>
          <p:cNvPr id="23" name="Sk2">
            <a:hlinkClick r:id="" action="ppaction://media"/>
            <a:extLst>
              <a:ext uri="{FF2B5EF4-FFF2-40B4-BE49-F238E27FC236}">
                <a16:creationId xmlns:a16="http://schemas.microsoft.com/office/drawing/2014/main" id="{17BCFF1D-F7E2-4F65-8D7C-54B1D752F322}"/>
              </a:ext>
            </a:extLst>
          </p:cNvPr>
          <p:cNvPicPr>
            <a:picLocks noChangeAspect="1"/>
          </p:cNvPicPr>
          <p:nvPr>
            <a:videoFile r:link="rId9"/>
            <p:extLst>
              <p:ext uri="{DAA4B4D4-6D71-4841-9C94-3DE7FCFB9230}">
                <p14:media xmlns:p14="http://schemas.microsoft.com/office/powerpoint/2010/main" r:embed="rId8"/>
              </p:ext>
            </p:extLst>
          </p:nvPr>
        </p:nvPicPr>
        <p:blipFill>
          <a:blip r:embed="rId22"/>
          <a:stretch>
            <a:fillRect/>
          </a:stretch>
        </p:blipFill>
        <p:spPr>
          <a:xfrm>
            <a:off x="4634799" y="1515842"/>
            <a:ext cx="2677726" cy="2556980"/>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331396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mediacall" presetSubtype="0" fill="hold" nodeType="withEffect">
                                  <p:stCondLst>
                                    <p:cond delay="500"/>
                                  </p:stCondLst>
                                  <p:childTnLst>
                                    <p:cmd type="call" cmd="playFrom(0.0)">
                                      <p:cBhvr>
                                        <p:cTn id="10" dur="8405" fill="hold"/>
                                        <p:tgtEl>
                                          <p:spTgt spid="16"/>
                                        </p:tgtEl>
                                      </p:cBhvr>
                                    </p:cmd>
                                  </p:childTnLst>
                                </p:cTn>
                              </p:par>
                              <p:par>
                                <p:cTn id="11" presetID="1" presetClass="mediacall" presetSubtype="0" fill="hold" nodeType="withEffect">
                                  <p:stCondLst>
                                    <p:cond delay="0"/>
                                  </p:stCondLst>
                                  <p:childTnLst>
                                    <p:cmd type="call" cmd="playFrom(0.0)">
                                      <p:cBhvr>
                                        <p:cTn id="12" dur="11168" fill="hold"/>
                                        <p:tgtEl>
                                          <p:spTgt spid="23"/>
                                        </p:tgtEl>
                                      </p:cBhvr>
                                    </p:cmd>
                                  </p:childTnLst>
                                </p:cTn>
                              </p:par>
                              <p:par>
                                <p:cTn id="13" presetID="1" presetClass="mediacall" presetSubtype="0" fill="hold" nodeType="withEffect">
                                  <p:stCondLst>
                                    <p:cond delay="8000"/>
                                  </p:stCondLst>
                                  <p:childTnLst>
                                    <p:cmd type="call" cmd="playFrom(0.0)">
                                      <p:cBhvr>
                                        <p:cTn id="14" dur="3600" fill="hold"/>
                                        <p:tgtEl>
                                          <p:spTgt spid="20"/>
                                        </p:tgtEl>
                                      </p:cBhvr>
                                    </p:cmd>
                                  </p:childTnLst>
                                </p:cTn>
                              </p:par>
                              <p:par>
                                <p:cTn id="15" presetID="63" presetClass="path" presetSubtype="0" accel="50000" decel="50000" fill="hold" nodeType="withEffect">
                                  <p:stCondLst>
                                    <p:cond delay="9000"/>
                                  </p:stCondLst>
                                  <p:childTnLst>
                                    <p:animMotion origin="layout" path="M 1.25E-6 -4.44444E-6 L 1.30833 -4.44444E-6 " pathEditMode="relative" rAng="0" ptsTypes="AA">
                                      <p:cBhvr>
                                        <p:cTn id="16" dur="2000" fill="hold"/>
                                        <p:tgtEl>
                                          <p:spTgt spid="14"/>
                                        </p:tgtEl>
                                        <p:attrNameLst>
                                          <p:attrName>ppt_x</p:attrName>
                                          <p:attrName>ppt_y</p:attrName>
                                        </p:attrNameLst>
                                      </p:cBhvr>
                                      <p:rCtr x="65417" y="0"/>
                                    </p:animMotion>
                                  </p:childTnLst>
                                </p:cTn>
                              </p:par>
                              <p:par>
                                <p:cTn id="17" presetID="2" presetClass="mediacall" presetSubtype="0" fill="hold" nodeType="withEffect">
                                  <p:stCondLst>
                                    <p:cond delay="10000"/>
                                  </p:stCondLst>
                                  <p:childTnLst>
                                    <p:cmd type="call" cmd="togglePause">
                                      <p:cBhvr>
                                        <p:cTn id="18"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6"/>
                </p:tgtEl>
              </p:cMediaNode>
            </p:video>
            <p:audio>
              <p:cMediaNode vol="80000">
                <p:cTn id="20" fill="hold" display="0">
                  <p:stCondLst>
                    <p:cond delay="indefinite"/>
                  </p:stCondLst>
                  <p:endCondLst>
                    <p:cond evt="onStopAudio" delay="0">
                      <p:tgtEl>
                        <p:sldTgt/>
                      </p:tgtEl>
                    </p:cond>
                  </p:endCondLst>
                </p:cTn>
                <p:tgtEl>
                  <p:spTgt spid="19"/>
                </p:tgtEl>
              </p:cMediaNode>
            </p:audio>
            <p:audio>
              <p:cMediaNode vol="80000">
                <p:cTn id="21" fill="hold" display="0">
                  <p:stCondLst>
                    <p:cond delay="indefinite"/>
                  </p:stCondLst>
                  <p:endCondLst>
                    <p:cond evt="onStopAudio" delay="0">
                      <p:tgtEl>
                        <p:sldTgt/>
                      </p:tgtEl>
                    </p:cond>
                  </p:endCondLst>
                </p:cTn>
                <p:tgtEl>
                  <p:spTgt spid="20"/>
                </p:tgtEl>
              </p:cMediaNode>
            </p:audio>
            <p:video>
              <p:cMediaNode vol="80000">
                <p:cTn id="22" fill="hold" display="0">
                  <p:stCondLst>
                    <p:cond delay="indefinite"/>
                  </p:stCondLst>
                </p:cTn>
                <p:tgtEl>
                  <p:spTgt spid="23"/>
                </p:tgtEl>
              </p:cMediaNode>
            </p:video>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A707BEB5-3615-A331-B5F3-5BFE9A7B776E}"/>
              </a:ext>
            </a:extLst>
          </p:cNvPr>
          <p:cNvGrpSpPr/>
          <p:nvPr/>
        </p:nvGrpSpPr>
        <p:grpSpPr>
          <a:xfrm>
            <a:off x="640506" y="2615164"/>
            <a:ext cx="9646494" cy="1627671"/>
            <a:chOff x="440481" y="2615165"/>
            <a:chExt cx="9646494" cy="1627671"/>
          </a:xfrm>
        </p:grpSpPr>
        <p:sp>
          <p:nvSpPr>
            <p:cNvPr id="6" name="ZoneTexte 5">
              <a:extLst>
                <a:ext uri="{FF2B5EF4-FFF2-40B4-BE49-F238E27FC236}">
                  <a16:creationId xmlns:a16="http://schemas.microsoft.com/office/drawing/2014/main" id="{5C52538C-8115-7E8C-FE3B-D76EDED48E71}"/>
                </a:ext>
              </a:extLst>
            </p:cNvPr>
            <p:cNvSpPr txBox="1"/>
            <p:nvPr/>
          </p:nvSpPr>
          <p:spPr>
            <a:xfrm>
              <a:off x="2397057" y="3136613"/>
              <a:ext cx="7689918" cy="584775"/>
            </a:xfrm>
            <a:prstGeom prst="rect">
              <a:avLst/>
            </a:prstGeom>
            <a:noFill/>
          </p:spPr>
          <p:txBody>
            <a:bodyPr wrap="square" rtlCol="0">
              <a:spAutoFit/>
            </a:bodyPr>
            <a:lstStyle/>
            <a:p>
              <a:r>
                <a:rPr lang="fr-FR" sz="3200" dirty="0">
                  <a:solidFill>
                    <a:schemeClr val="bg1"/>
                  </a:solidFill>
                  <a:latin typeface="Orbitron" panose="02000000000000000000" pitchFamily="2" charset="0"/>
                </a:rPr>
                <a:t>01  [ INTRO : enjeux et cadre ]</a:t>
              </a:r>
            </a:p>
          </p:txBody>
        </p:sp>
        <p:pic>
          <p:nvPicPr>
            <p:cNvPr id="12" name="Graphique 11">
              <a:extLst>
                <a:ext uri="{FF2B5EF4-FFF2-40B4-BE49-F238E27FC236}">
                  <a16:creationId xmlns:a16="http://schemas.microsoft.com/office/drawing/2014/main" id="{7738D837-E703-279F-C797-B196BA3A5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40481" y="2615165"/>
              <a:ext cx="1630497" cy="1627671"/>
            </a:xfrm>
            <a:prstGeom prst="rect">
              <a:avLst/>
            </a:prstGeom>
          </p:spPr>
        </p:pic>
      </p:grpSp>
    </p:spTree>
    <p:custDataLst>
      <p:tags r:id="rId1"/>
    </p:custDataLst>
    <p:extLst>
      <p:ext uri="{BB962C8B-B14F-4D97-AF65-F5344CB8AC3E}">
        <p14:creationId xmlns:p14="http://schemas.microsoft.com/office/powerpoint/2010/main" val="2911926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sp>
        <p:nvSpPr>
          <p:cNvPr id="9" name="ZoneTexte 8">
            <a:extLst>
              <a:ext uri="{FF2B5EF4-FFF2-40B4-BE49-F238E27FC236}">
                <a16:creationId xmlns:a16="http://schemas.microsoft.com/office/drawing/2014/main" id="{0CFCCF07-9D85-A571-AED7-15147D519866}"/>
              </a:ext>
            </a:extLst>
          </p:cNvPr>
          <p:cNvSpPr txBox="1"/>
          <p:nvPr/>
        </p:nvSpPr>
        <p:spPr>
          <a:xfrm>
            <a:off x="935959" y="5756724"/>
            <a:ext cx="10786690" cy="369332"/>
          </a:xfrm>
          <a:prstGeom prst="rect">
            <a:avLst/>
          </a:prstGeom>
          <a:noFill/>
        </p:spPr>
        <p:txBody>
          <a:bodyPr wrap="square" rtlCol="0">
            <a:spAutoFit/>
          </a:bodyPr>
          <a:lstStyle/>
          <a:p>
            <a:pPr algn="r">
              <a:buClr>
                <a:schemeClr val="bg1"/>
              </a:buClr>
              <a:buSzPct val="70000"/>
            </a:pP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Musial, M., &amp; Tricot, A. (2020).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Précis</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d’ingénierie</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en-US" dirty="0" err="1">
                <a:solidFill>
                  <a:schemeClr val="bg1"/>
                </a:solidFill>
                <a:latin typeface="Rajdhani" panose="02000000000000000000" pitchFamily="2" charset="0"/>
                <a:ea typeface="Noto Sans" panose="020B0502040504090204" pitchFamily="34" charset="0"/>
                <a:cs typeface="Rajdhani" panose="02000000000000000000" pitchFamily="2" charset="0"/>
              </a:rPr>
              <a:t>pédagogique</a:t>
            </a:r>
            <a:r>
              <a:rPr lang="en-US" dirty="0">
                <a:solidFill>
                  <a:schemeClr val="bg1"/>
                </a:solidFill>
                <a:latin typeface="Rajdhani" panose="02000000000000000000" pitchFamily="2" charset="0"/>
                <a:ea typeface="Noto Sans" panose="020B0502040504090204" pitchFamily="34" charset="0"/>
                <a:cs typeface="Rajdhani" panose="02000000000000000000" pitchFamily="2" charset="0"/>
              </a:rPr>
              <a:t>.</a:t>
            </a:r>
          </a:p>
        </p:txBody>
      </p:sp>
      <p:pic>
        <p:nvPicPr>
          <p:cNvPr id="3" name="Graphique 2">
            <a:extLst>
              <a:ext uri="{FF2B5EF4-FFF2-40B4-BE49-F238E27FC236}">
                <a16:creationId xmlns:a16="http://schemas.microsoft.com/office/drawing/2014/main" id="{61273F4D-870E-237A-1049-31177A21B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sp>
        <p:nvSpPr>
          <p:cNvPr id="10" name="ZoneTexte 9">
            <a:extLst>
              <a:ext uri="{FF2B5EF4-FFF2-40B4-BE49-F238E27FC236}">
                <a16:creationId xmlns:a16="http://schemas.microsoft.com/office/drawing/2014/main" id="{30D4DBD1-26BA-4390-A5DC-92AACAE80D7D}"/>
              </a:ext>
            </a:extLst>
          </p:cNvPr>
          <p:cNvSpPr txBox="1"/>
          <p:nvPr/>
        </p:nvSpPr>
        <p:spPr>
          <a:xfrm>
            <a:off x="935959" y="2101332"/>
            <a:ext cx="10786690" cy="954107"/>
          </a:xfrm>
          <a:prstGeom prst="rect">
            <a:avLst/>
          </a:prstGeom>
          <a:noFill/>
        </p:spPr>
        <p:txBody>
          <a:bodyPr wrap="square" rtlCol="0">
            <a:spAutoFit/>
          </a:bodyPr>
          <a:lstStyle/>
          <a:p>
            <a:r>
              <a:rPr lang="fr-FR" sz="2800" dirty="0">
                <a:solidFill>
                  <a:schemeClr val="bg1"/>
                </a:solidFill>
                <a:latin typeface="Rajdhani" panose="02000000000000000000" pitchFamily="2" charset="0"/>
                <a:cs typeface="Rajdhani" panose="02000000000000000000" pitchFamily="2" charset="0"/>
              </a:rPr>
              <a:t>“</a:t>
            </a:r>
            <a:r>
              <a:rPr lang="fr-FR" sz="2800" b="1" dirty="0">
                <a:solidFill>
                  <a:schemeClr val="bg1"/>
                </a:solidFill>
                <a:latin typeface="Rajdhani" panose="02000000000000000000" pitchFamily="2" charset="0"/>
                <a:cs typeface="Rajdhani" panose="02000000000000000000" pitchFamily="2" charset="0"/>
              </a:rPr>
              <a:t>Enseigner relève du processus de conception </a:t>
            </a:r>
            <a:r>
              <a:rPr lang="fr-FR" sz="2800" dirty="0">
                <a:solidFill>
                  <a:schemeClr val="bg1"/>
                </a:solidFill>
                <a:latin typeface="Rajdhani" panose="02000000000000000000" pitchFamily="2" charset="0"/>
                <a:cs typeface="Rajdhani" panose="02000000000000000000" pitchFamily="2" charset="0"/>
              </a:rPr>
              <a:t>(activité d'ingénierie), et renvoie à une “science de la conception.””</a:t>
            </a:r>
          </a:p>
        </p:txBody>
      </p:sp>
      <p:sp>
        <p:nvSpPr>
          <p:cNvPr id="12" name="ZoneTexte 11">
            <a:extLst>
              <a:ext uri="{FF2B5EF4-FFF2-40B4-BE49-F238E27FC236}">
                <a16:creationId xmlns:a16="http://schemas.microsoft.com/office/drawing/2014/main" id="{96168972-A00A-4048-B53D-B5F215F43899}"/>
              </a:ext>
            </a:extLst>
          </p:cNvPr>
          <p:cNvSpPr txBox="1"/>
          <p:nvPr/>
        </p:nvSpPr>
        <p:spPr>
          <a:xfrm>
            <a:off x="944819" y="3843824"/>
            <a:ext cx="10996266" cy="523220"/>
          </a:xfrm>
          <a:prstGeom prst="rect">
            <a:avLst/>
          </a:prstGeom>
          <a:noFill/>
        </p:spPr>
        <p:txBody>
          <a:bodyPr wrap="square" rtlCol="0">
            <a:spAutoFit/>
          </a:bodyPr>
          <a:lstStyle/>
          <a:p>
            <a:r>
              <a:rPr lang="fr-FR" sz="2800" dirty="0">
                <a:solidFill>
                  <a:schemeClr val="bg1"/>
                </a:solidFill>
                <a:latin typeface="Rajdhani" panose="02000000000000000000" pitchFamily="2" charset="0"/>
                <a:cs typeface="Rajdhani" panose="02000000000000000000" pitchFamily="2" charset="0"/>
              </a:rPr>
              <a:t>“la </a:t>
            </a:r>
            <a:r>
              <a:rPr lang="fr-FR" sz="2800" b="1" dirty="0">
                <a:solidFill>
                  <a:schemeClr val="bg1"/>
                </a:solidFill>
                <a:latin typeface="Rajdhani" panose="02000000000000000000" pitchFamily="2" charset="0"/>
                <a:cs typeface="Rajdhani" panose="02000000000000000000" pitchFamily="2" charset="0"/>
              </a:rPr>
              <a:t>scénarisation</a:t>
            </a:r>
            <a:r>
              <a:rPr lang="fr-FR" sz="2800" dirty="0">
                <a:solidFill>
                  <a:schemeClr val="bg1"/>
                </a:solidFill>
                <a:latin typeface="Rajdhani" panose="02000000000000000000" pitchFamily="2" charset="0"/>
                <a:cs typeface="Rajdhani" panose="02000000000000000000" pitchFamily="2" charset="0"/>
              </a:rPr>
              <a:t> [est] au cœur des apprentissages formels.”</a:t>
            </a:r>
          </a:p>
        </p:txBody>
      </p:sp>
    </p:spTree>
    <p:custDataLst>
      <p:tags r:id="rId1"/>
    </p:custDataLst>
    <p:extLst>
      <p:ext uri="{BB962C8B-B14F-4D97-AF65-F5344CB8AC3E}">
        <p14:creationId xmlns:p14="http://schemas.microsoft.com/office/powerpoint/2010/main" val="3846849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61273F4D-870E-237A-1049-31177A21B9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50914" y="234262"/>
            <a:ext cx="1025456" cy="1023678"/>
          </a:xfrm>
          <a:prstGeom prst="rect">
            <a:avLst/>
          </a:prstGeom>
        </p:spPr>
      </p:pic>
      <p:pic>
        <p:nvPicPr>
          <p:cNvPr id="2" name="Return">
            <a:hlinkClick r:id="" action="ppaction://media"/>
            <a:extLst>
              <a:ext uri="{FF2B5EF4-FFF2-40B4-BE49-F238E27FC236}">
                <a16:creationId xmlns:a16="http://schemas.microsoft.com/office/drawing/2014/main" id="{EEEDBD87-57F1-4A09-97F4-52632F22DCBF}"/>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01858" y="1049590"/>
            <a:ext cx="10838154" cy="5808409"/>
          </a:xfrm>
          <a:prstGeom prst="rect">
            <a:avLst/>
          </a:prstGeom>
        </p:spPr>
      </p:pic>
    </p:spTree>
    <p:custDataLst>
      <p:tags r:id="rId1"/>
    </p:custDataLst>
    <p:extLst>
      <p:ext uri="{BB962C8B-B14F-4D97-AF65-F5344CB8AC3E}">
        <p14:creationId xmlns:p14="http://schemas.microsoft.com/office/powerpoint/2010/main" val="34449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40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sp>
        <p:nvSpPr>
          <p:cNvPr id="9" name="ZoneTexte 8">
            <a:extLst>
              <a:ext uri="{FF2B5EF4-FFF2-40B4-BE49-F238E27FC236}">
                <a16:creationId xmlns:a16="http://schemas.microsoft.com/office/drawing/2014/main" id="{0CFCCF07-9D85-A571-AED7-15147D519866}"/>
              </a:ext>
            </a:extLst>
          </p:cNvPr>
          <p:cNvSpPr txBox="1"/>
          <p:nvPr/>
        </p:nvSpPr>
        <p:spPr>
          <a:xfrm>
            <a:off x="935959" y="5756724"/>
            <a:ext cx="10786690" cy="369332"/>
          </a:xfrm>
          <a:prstGeom prst="rect">
            <a:avLst/>
          </a:prstGeom>
          <a:noFill/>
        </p:spPr>
        <p:txBody>
          <a:bodyPr wrap="square" rtlCol="0">
            <a:spAutoFit/>
          </a:bodyPr>
          <a:lstStyle/>
          <a:p>
            <a:pPr algn="r">
              <a:buClr>
                <a:schemeClr val="bg1"/>
              </a:buClr>
              <a:buSzPct val="70000"/>
            </a:pPr>
            <a:r>
              <a:rPr lang="fr-FR" dirty="0">
                <a:solidFill>
                  <a:schemeClr val="bg1"/>
                </a:solidFill>
                <a:latin typeface="Rajdhani" panose="02000000000000000000" pitchFamily="2" charset="0"/>
                <a:ea typeface="Noto Sans" panose="020B0502040504090204" pitchFamily="34" charset="0"/>
                <a:cs typeface="Rajdhani" panose="02000000000000000000" pitchFamily="2" charset="0"/>
              </a:rPr>
              <a:t>Source : https://www.louvainlearninglab.blog/scenariser-un-enseignement-hybride/</a:t>
            </a:r>
          </a:p>
        </p:txBody>
      </p:sp>
      <p:pic>
        <p:nvPicPr>
          <p:cNvPr id="3" name="Graphique 2">
            <a:extLst>
              <a:ext uri="{FF2B5EF4-FFF2-40B4-BE49-F238E27FC236}">
                <a16:creationId xmlns:a16="http://schemas.microsoft.com/office/drawing/2014/main" id="{61273F4D-870E-237A-1049-31177A21B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sp>
        <p:nvSpPr>
          <p:cNvPr id="10" name="ZoneTexte 9">
            <a:extLst>
              <a:ext uri="{FF2B5EF4-FFF2-40B4-BE49-F238E27FC236}">
                <a16:creationId xmlns:a16="http://schemas.microsoft.com/office/drawing/2014/main" id="{30D4DBD1-26BA-4390-A5DC-92AACAE80D7D}"/>
              </a:ext>
            </a:extLst>
          </p:cNvPr>
          <p:cNvSpPr txBox="1"/>
          <p:nvPr/>
        </p:nvSpPr>
        <p:spPr>
          <a:xfrm>
            <a:off x="479931" y="1857492"/>
            <a:ext cx="11041509" cy="2838469"/>
          </a:xfrm>
          <a:prstGeom prst="rect">
            <a:avLst/>
          </a:prstGeom>
          <a:noFill/>
        </p:spPr>
        <p:txBody>
          <a:bodyPr wrap="square" rtlCol="0">
            <a:spAutoFit/>
          </a:bodyPr>
          <a:lstStyle/>
          <a:p>
            <a:pPr>
              <a:lnSpc>
                <a:spcPct val="110000"/>
              </a:lnSpc>
            </a:pPr>
            <a:r>
              <a:rPr lang="fr-FR" sz="2600" b="1" dirty="0">
                <a:solidFill>
                  <a:schemeClr val="bg1"/>
                </a:solidFill>
                <a:latin typeface="Rajdhani" panose="02000000000000000000" pitchFamily="2" charset="0"/>
                <a:cs typeface="Rajdhani" panose="02000000000000000000" pitchFamily="2" charset="0"/>
              </a:rPr>
              <a:t>Scénariser</a:t>
            </a:r>
            <a:r>
              <a:rPr lang="fr-FR" sz="2600" dirty="0">
                <a:solidFill>
                  <a:schemeClr val="bg1"/>
                </a:solidFill>
                <a:latin typeface="Rajdhani" panose="02000000000000000000" pitchFamily="2" charset="0"/>
                <a:cs typeface="Rajdhani" panose="02000000000000000000" pitchFamily="2" charset="0"/>
              </a:rPr>
              <a:t> c’est de se forcer à adopter une approche centrée sur l’activité des étudiants plutôt qu’une approche centrée sur les contenus à apprendre.</a:t>
            </a:r>
          </a:p>
          <a:p>
            <a:pPr>
              <a:lnSpc>
                <a:spcPct val="110000"/>
              </a:lnSpc>
              <a:spcBef>
                <a:spcPts val="900"/>
              </a:spcBef>
            </a:pPr>
            <a:r>
              <a:rPr lang="fr-FR" sz="2600" dirty="0">
                <a:solidFill>
                  <a:schemeClr val="bg1"/>
                </a:solidFill>
                <a:latin typeface="Rajdhani" panose="02000000000000000000" pitchFamily="2" charset="0"/>
                <a:cs typeface="Rajdhani" panose="02000000000000000000" pitchFamily="2" charset="0"/>
              </a:rPr>
              <a:t>Le processus de scénarisation invite à sans cesse se poser la question </a:t>
            </a:r>
            <a:r>
              <a:rPr lang="fr-FR" sz="2600" b="1" dirty="0">
                <a:solidFill>
                  <a:schemeClr val="bg1"/>
                </a:solidFill>
                <a:latin typeface="Rajdhani" panose="02000000000000000000" pitchFamily="2" charset="0"/>
                <a:cs typeface="Rajdhani" panose="02000000000000000000" pitchFamily="2" charset="0"/>
              </a:rPr>
              <a:t>« Qu’est-ce que les étudiants vont faire pour apprendre dans cette étape-ci du cours ? » </a:t>
            </a:r>
            <a:r>
              <a:rPr lang="fr-FR" sz="2600" dirty="0">
                <a:solidFill>
                  <a:schemeClr val="bg1"/>
                </a:solidFill>
                <a:latin typeface="Rajdhani" panose="02000000000000000000" pitchFamily="2" charset="0"/>
                <a:cs typeface="Rajdhani" panose="02000000000000000000" pitchFamily="2" charset="0"/>
              </a:rPr>
              <a:t>au lieu de la question peut-être plus naturelle […] « Qu’est-ce que je vais dire lors de mon prochain cours ? »</a:t>
            </a:r>
          </a:p>
        </p:txBody>
      </p:sp>
    </p:spTree>
    <p:custDataLst>
      <p:tags r:id="rId1"/>
    </p:custDataLst>
    <p:extLst>
      <p:ext uri="{BB962C8B-B14F-4D97-AF65-F5344CB8AC3E}">
        <p14:creationId xmlns:p14="http://schemas.microsoft.com/office/powerpoint/2010/main" val="1597468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Google Shape;110;p20">
            <a:extLst>
              <a:ext uri="{FF2B5EF4-FFF2-40B4-BE49-F238E27FC236}">
                <a16:creationId xmlns:a16="http://schemas.microsoft.com/office/drawing/2014/main" id="{2669E2C5-7652-43E7-96FC-5A5D16428437}"/>
              </a:ext>
            </a:extLst>
          </p:cNvPr>
          <p:cNvSpPr txBox="1">
            <a:spLocks/>
          </p:cNvSpPr>
          <p:nvPr/>
        </p:nvSpPr>
        <p:spPr>
          <a:xfrm>
            <a:off x="2625083" y="5251938"/>
            <a:ext cx="2655516" cy="777875"/>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fr-FR" b="1" dirty="0">
                <a:solidFill>
                  <a:schemeClr val="bg1"/>
                </a:solidFill>
                <a:latin typeface="Rajdhani" panose="02000000000000000000" pitchFamily="2" charset="0"/>
                <a:cs typeface="Rajdhani" panose="02000000000000000000" pitchFamily="2" charset="0"/>
              </a:rPr>
              <a:t>Groupements</a:t>
            </a:r>
          </a:p>
        </p:txBody>
      </p:sp>
      <p:sp>
        <p:nvSpPr>
          <p:cNvPr id="4" name="ZoneTexte 3">
            <a:extLst>
              <a:ext uri="{FF2B5EF4-FFF2-40B4-BE49-F238E27FC236}">
                <a16:creationId xmlns:a16="http://schemas.microsoft.com/office/drawing/2014/main" id="{D3E57217-E7C2-961D-7089-C5CFC5B81847}"/>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3" name="Graphique 2">
            <a:extLst>
              <a:ext uri="{FF2B5EF4-FFF2-40B4-BE49-F238E27FC236}">
                <a16:creationId xmlns:a16="http://schemas.microsoft.com/office/drawing/2014/main" id="{61273F4D-870E-237A-1049-31177A21B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sp>
        <p:nvSpPr>
          <p:cNvPr id="15" name="Google Shape;109;p20">
            <a:extLst>
              <a:ext uri="{FF2B5EF4-FFF2-40B4-BE49-F238E27FC236}">
                <a16:creationId xmlns:a16="http://schemas.microsoft.com/office/drawing/2014/main" id="{EE22970A-EAD8-4E04-8FF0-81B7E759528A}"/>
              </a:ext>
            </a:extLst>
          </p:cNvPr>
          <p:cNvSpPr txBox="1">
            <a:spLocks/>
          </p:cNvSpPr>
          <p:nvPr/>
        </p:nvSpPr>
        <p:spPr>
          <a:xfrm>
            <a:off x="3049347" y="2024971"/>
            <a:ext cx="2259013" cy="846138"/>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fr-FR" b="1" dirty="0">
                <a:solidFill>
                  <a:schemeClr val="bg1"/>
                </a:solidFill>
                <a:latin typeface="Rajdhani" panose="02000000000000000000" pitchFamily="2" charset="0"/>
                <a:cs typeface="Rajdhani" panose="02000000000000000000" pitchFamily="2" charset="0"/>
              </a:rPr>
              <a:t>Cadre et artefacts</a:t>
            </a:r>
          </a:p>
        </p:txBody>
      </p:sp>
      <p:sp>
        <p:nvSpPr>
          <p:cNvPr id="17" name="Google Shape;111;p20">
            <a:extLst>
              <a:ext uri="{FF2B5EF4-FFF2-40B4-BE49-F238E27FC236}">
                <a16:creationId xmlns:a16="http://schemas.microsoft.com/office/drawing/2014/main" id="{D338B37F-A5F3-4277-BA95-291E1F6056FC}"/>
              </a:ext>
            </a:extLst>
          </p:cNvPr>
          <p:cNvSpPr txBox="1">
            <a:spLocks/>
          </p:cNvSpPr>
          <p:nvPr/>
        </p:nvSpPr>
        <p:spPr>
          <a:xfrm>
            <a:off x="7688324" y="3616735"/>
            <a:ext cx="3580637" cy="1084262"/>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fr-FR" b="1" dirty="0">
                <a:solidFill>
                  <a:schemeClr val="bg1"/>
                </a:solidFill>
                <a:latin typeface="Rajdhani" panose="02000000000000000000" pitchFamily="2" charset="0"/>
                <a:cs typeface="Rajdhani" panose="02000000000000000000" pitchFamily="2" charset="0"/>
              </a:rPr>
              <a:t>résultats d’apprentissage</a:t>
            </a:r>
          </a:p>
        </p:txBody>
      </p:sp>
      <p:sp>
        <p:nvSpPr>
          <p:cNvPr id="18" name="Google Shape;112;p20">
            <a:extLst>
              <a:ext uri="{FF2B5EF4-FFF2-40B4-BE49-F238E27FC236}">
                <a16:creationId xmlns:a16="http://schemas.microsoft.com/office/drawing/2014/main" id="{4EBE95FE-457A-4446-9386-15D4137A4B7F}"/>
              </a:ext>
            </a:extLst>
          </p:cNvPr>
          <p:cNvSpPr txBox="1">
            <a:spLocks/>
          </p:cNvSpPr>
          <p:nvPr/>
        </p:nvSpPr>
        <p:spPr>
          <a:xfrm>
            <a:off x="1938520" y="3662362"/>
            <a:ext cx="2126384" cy="753339"/>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fr-FR" b="1" dirty="0">
                <a:solidFill>
                  <a:schemeClr val="bg1"/>
                </a:solidFill>
                <a:latin typeface="Rajdhani" panose="02000000000000000000" pitchFamily="2" charset="0"/>
                <a:cs typeface="Rajdhani" panose="02000000000000000000" pitchFamily="2" charset="0"/>
              </a:rPr>
              <a:t>Activités</a:t>
            </a:r>
          </a:p>
          <a:p>
            <a:pPr marL="0" indent="0" algn="ctr">
              <a:lnSpc>
                <a:spcPct val="100000"/>
              </a:lnSpc>
              <a:spcBef>
                <a:spcPts val="0"/>
              </a:spcBef>
              <a:buFont typeface="Arial" panose="020B0604020202020204" pitchFamily="34" charset="0"/>
              <a:buNone/>
            </a:pPr>
            <a:r>
              <a:rPr lang="fr-FR" b="1" dirty="0">
                <a:solidFill>
                  <a:schemeClr val="bg1"/>
                </a:solidFill>
                <a:latin typeface="Rajdhani" panose="02000000000000000000" pitchFamily="2" charset="0"/>
                <a:cs typeface="Rajdhani" panose="02000000000000000000" pitchFamily="2" charset="0"/>
              </a:rPr>
              <a:t>Tâches</a:t>
            </a:r>
          </a:p>
        </p:txBody>
      </p:sp>
      <p:cxnSp>
        <p:nvCxnSpPr>
          <p:cNvPr id="19" name="Google Shape;113;p20">
            <a:extLst>
              <a:ext uri="{FF2B5EF4-FFF2-40B4-BE49-F238E27FC236}">
                <a16:creationId xmlns:a16="http://schemas.microsoft.com/office/drawing/2014/main" id="{B4557D9A-29DA-4586-93D3-8FD327AE733E}"/>
              </a:ext>
            </a:extLst>
          </p:cNvPr>
          <p:cNvCxnSpPr/>
          <p:nvPr/>
        </p:nvCxnSpPr>
        <p:spPr>
          <a:xfrm>
            <a:off x="7029883" y="4207012"/>
            <a:ext cx="445500" cy="600"/>
          </a:xfrm>
          <a:prstGeom prst="straightConnector1">
            <a:avLst/>
          </a:prstGeom>
          <a:noFill/>
          <a:ln w="28575" cap="flat" cmpd="sng">
            <a:solidFill>
              <a:srgbClr val="B7B7B7"/>
            </a:solidFill>
            <a:prstDash val="solid"/>
            <a:round/>
            <a:headEnd type="none" w="med" len="med"/>
            <a:tailEnd type="triangle" w="med" len="med"/>
          </a:ln>
        </p:spPr>
      </p:cxnSp>
      <p:grpSp>
        <p:nvGrpSpPr>
          <p:cNvPr id="20" name="Google Shape;114;p20">
            <a:extLst>
              <a:ext uri="{FF2B5EF4-FFF2-40B4-BE49-F238E27FC236}">
                <a16:creationId xmlns:a16="http://schemas.microsoft.com/office/drawing/2014/main" id="{FE9DB8C0-AD72-4E6C-8C93-566AD735E834}"/>
              </a:ext>
            </a:extLst>
          </p:cNvPr>
          <p:cNvGrpSpPr/>
          <p:nvPr/>
        </p:nvGrpSpPr>
        <p:grpSpPr>
          <a:xfrm>
            <a:off x="4064904" y="3101471"/>
            <a:ext cx="1352236" cy="2182692"/>
            <a:chOff x="2783939" y="1388157"/>
            <a:chExt cx="1352236" cy="2182692"/>
          </a:xfrm>
        </p:grpSpPr>
        <p:cxnSp>
          <p:nvCxnSpPr>
            <p:cNvPr id="21" name="Google Shape;115;p20">
              <a:extLst>
                <a:ext uri="{FF2B5EF4-FFF2-40B4-BE49-F238E27FC236}">
                  <a16:creationId xmlns:a16="http://schemas.microsoft.com/office/drawing/2014/main" id="{421B0B5C-3F2C-47C5-BB27-FD19250822EF}"/>
                </a:ext>
              </a:extLst>
            </p:cNvPr>
            <p:cNvCxnSpPr/>
            <p:nvPr/>
          </p:nvCxnSpPr>
          <p:spPr>
            <a:xfrm>
              <a:off x="3896775" y="1388157"/>
              <a:ext cx="239400" cy="413700"/>
            </a:xfrm>
            <a:prstGeom prst="straightConnector1">
              <a:avLst/>
            </a:prstGeom>
            <a:noFill/>
            <a:ln w="57150" cap="flat" cmpd="sng">
              <a:solidFill>
                <a:srgbClr val="B7B7B7"/>
              </a:solidFill>
              <a:prstDash val="solid"/>
              <a:round/>
              <a:headEnd type="none" w="med" len="med"/>
              <a:tailEnd type="triangle" w="med" len="med"/>
            </a:ln>
          </p:spPr>
        </p:cxnSp>
        <p:cxnSp>
          <p:nvCxnSpPr>
            <p:cNvPr id="22" name="Google Shape;116;p20">
              <a:extLst>
                <a:ext uri="{FF2B5EF4-FFF2-40B4-BE49-F238E27FC236}">
                  <a16:creationId xmlns:a16="http://schemas.microsoft.com/office/drawing/2014/main" id="{D360F4A9-6159-49E1-8530-D52C018DA862}"/>
                </a:ext>
              </a:extLst>
            </p:cNvPr>
            <p:cNvCxnSpPr/>
            <p:nvPr/>
          </p:nvCxnSpPr>
          <p:spPr>
            <a:xfrm rot="10800000" flipH="1">
              <a:off x="3872711" y="3142149"/>
              <a:ext cx="204300" cy="428700"/>
            </a:xfrm>
            <a:prstGeom prst="straightConnector1">
              <a:avLst/>
            </a:prstGeom>
            <a:noFill/>
            <a:ln w="57150" cap="flat" cmpd="sng">
              <a:solidFill>
                <a:srgbClr val="B7B7B7"/>
              </a:solidFill>
              <a:prstDash val="solid"/>
              <a:round/>
              <a:headEnd type="none" w="med" len="med"/>
              <a:tailEnd type="triangle" w="med" len="med"/>
            </a:ln>
          </p:spPr>
        </p:cxnSp>
        <p:cxnSp>
          <p:nvCxnSpPr>
            <p:cNvPr id="23" name="Google Shape;117;p20">
              <a:extLst>
                <a:ext uri="{FF2B5EF4-FFF2-40B4-BE49-F238E27FC236}">
                  <a16:creationId xmlns:a16="http://schemas.microsoft.com/office/drawing/2014/main" id="{0935B2BB-C141-4363-AEA6-1248E6ED311B}"/>
                </a:ext>
              </a:extLst>
            </p:cNvPr>
            <p:cNvCxnSpPr/>
            <p:nvPr/>
          </p:nvCxnSpPr>
          <p:spPr>
            <a:xfrm>
              <a:off x="2783939" y="2513987"/>
              <a:ext cx="445500" cy="600"/>
            </a:xfrm>
            <a:prstGeom prst="straightConnector1">
              <a:avLst/>
            </a:prstGeom>
            <a:noFill/>
            <a:ln w="57150" cap="flat" cmpd="sng">
              <a:solidFill>
                <a:srgbClr val="B7B7B7"/>
              </a:solidFill>
              <a:prstDash val="solid"/>
              <a:round/>
              <a:headEnd type="none" w="med" len="med"/>
              <a:tailEnd type="triangle" w="med" len="med"/>
            </a:ln>
          </p:spPr>
        </p:cxnSp>
      </p:grpSp>
      <p:sp>
        <p:nvSpPr>
          <p:cNvPr id="24" name="Google Shape;118;p20">
            <a:extLst>
              <a:ext uri="{FF2B5EF4-FFF2-40B4-BE49-F238E27FC236}">
                <a16:creationId xmlns:a16="http://schemas.microsoft.com/office/drawing/2014/main" id="{1A572462-5CB7-49AE-B48C-20AA885E40B7}"/>
              </a:ext>
            </a:extLst>
          </p:cNvPr>
          <p:cNvSpPr/>
          <p:nvPr/>
        </p:nvSpPr>
        <p:spPr>
          <a:xfrm>
            <a:off x="4243225" y="1722425"/>
            <a:ext cx="2293006" cy="4700465"/>
          </a:xfrm>
          <a:custGeom>
            <a:avLst/>
            <a:gdLst/>
            <a:ahLst/>
            <a:cxnLst/>
            <a:rect l="l" t="t" r="r" b="b"/>
            <a:pathLst>
              <a:path w="93259" h="149162" extrusionOk="0">
                <a:moveTo>
                  <a:pt x="89759" y="0"/>
                </a:moveTo>
                <a:cubicBezTo>
                  <a:pt x="93113" y="7547"/>
                  <a:pt x="94426" y="16854"/>
                  <a:pt x="91816" y="24689"/>
                </a:cubicBezTo>
                <a:cubicBezTo>
                  <a:pt x="89246" y="32403"/>
                  <a:pt x="80873" y="37113"/>
                  <a:pt x="73814" y="41148"/>
                </a:cubicBezTo>
                <a:cubicBezTo>
                  <a:pt x="59336" y="49425"/>
                  <a:pt x="41080" y="48152"/>
                  <a:pt x="25465" y="54007"/>
                </a:cubicBezTo>
                <a:cubicBezTo>
                  <a:pt x="13519" y="58486"/>
                  <a:pt x="-1833" y="70226"/>
                  <a:pt x="262" y="82811"/>
                </a:cubicBezTo>
                <a:cubicBezTo>
                  <a:pt x="1467" y="90049"/>
                  <a:pt x="7072" y="97016"/>
                  <a:pt x="13635" y="100298"/>
                </a:cubicBezTo>
                <a:cubicBezTo>
                  <a:pt x="31050" y="109006"/>
                  <a:pt x="53824" y="102980"/>
                  <a:pt x="70728" y="112643"/>
                </a:cubicBezTo>
                <a:cubicBezTo>
                  <a:pt x="82088" y="119137"/>
                  <a:pt x="90985" y="137460"/>
                  <a:pt x="85129" y="149162"/>
                </a:cubicBezTo>
              </a:path>
            </a:pathLst>
          </a:custGeom>
          <a:noFill/>
          <a:ln w="38100" cap="flat" cmpd="sng">
            <a:solidFill>
              <a:schemeClr val="bg1"/>
            </a:solidFill>
            <a:prstDash val="sysDot"/>
            <a:round/>
            <a:headEnd type="none" w="med" len="med"/>
            <a:tailEnd type="none" w="med" len="med"/>
          </a:ln>
        </p:spPr>
      </p:sp>
      <p:sp>
        <p:nvSpPr>
          <p:cNvPr id="25" name="Google Shape;11745;p72">
            <a:extLst>
              <a:ext uri="{FF2B5EF4-FFF2-40B4-BE49-F238E27FC236}">
                <a16:creationId xmlns:a16="http://schemas.microsoft.com/office/drawing/2014/main" id="{C3F03855-75B9-4B4C-B634-C312D69D8327}"/>
              </a:ext>
            </a:extLst>
          </p:cNvPr>
          <p:cNvSpPr/>
          <p:nvPr/>
        </p:nvSpPr>
        <p:spPr>
          <a:xfrm>
            <a:off x="3335066" y="1876254"/>
            <a:ext cx="462952" cy="457484"/>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rgbClr val="DB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45;p72">
            <a:extLst>
              <a:ext uri="{FF2B5EF4-FFF2-40B4-BE49-F238E27FC236}">
                <a16:creationId xmlns:a16="http://schemas.microsoft.com/office/drawing/2014/main" id="{8A0B9E87-2A79-4BC3-9878-29955BE54FBD}"/>
              </a:ext>
            </a:extLst>
          </p:cNvPr>
          <p:cNvSpPr/>
          <p:nvPr/>
        </p:nvSpPr>
        <p:spPr>
          <a:xfrm>
            <a:off x="1760199" y="3429000"/>
            <a:ext cx="462952" cy="457484"/>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rgbClr val="DB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45;p72">
            <a:extLst>
              <a:ext uri="{FF2B5EF4-FFF2-40B4-BE49-F238E27FC236}">
                <a16:creationId xmlns:a16="http://schemas.microsoft.com/office/drawing/2014/main" id="{E5381005-006C-4567-AB5C-A97887EEF24E}"/>
              </a:ext>
            </a:extLst>
          </p:cNvPr>
          <p:cNvSpPr/>
          <p:nvPr/>
        </p:nvSpPr>
        <p:spPr>
          <a:xfrm>
            <a:off x="2460985" y="5251128"/>
            <a:ext cx="462952" cy="457484"/>
          </a:xfrm>
          <a:custGeom>
            <a:avLst/>
            <a:gdLst/>
            <a:ahLst/>
            <a:cxnLst/>
            <a:rect l="l" t="t" r="r" b="b"/>
            <a:pathLst>
              <a:path w="10836" h="10708" extrusionOk="0">
                <a:moveTo>
                  <a:pt x="7677" y="328"/>
                </a:moveTo>
                <a:cubicBezTo>
                  <a:pt x="7821" y="328"/>
                  <a:pt x="7960" y="378"/>
                  <a:pt x="8061" y="480"/>
                </a:cubicBezTo>
                <a:lnTo>
                  <a:pt x="10288" y="2706"/>
                </a:lnTo>
                <a:cubicBezTo>
                  <a:pt x="10502" y="2897"/>
                  <a:pt x="10490" y="3278"/>
                  <a:pt x="10252" y="3516"/>
                </a:cubicBezTo>
                <a:cubicBezTo>
                  <a:pt x="10125" y="3643"/>
                  <a:pt x="9961" y="3709"/>
                  <a:pt x="9802" y="3709"/>
                </a:cubicBezTo>
                <a:cubicBezTo>
                  <a:pt x="9661" y="3709"/>
                  <a:pt x="9524" y="3657"/>
                  <a:pt x="9418" y="3552"/>
                </a:cubicBezTo>
                <a:lnTo>
                  <a:pt x="8264" y="2385"/>
                </a:lnTo>
                <a:cubicBezTo>
                  <a:pt x="8234" y="2355"/>
                  <a:pt x="8195" y="2340"/>
                  <a:pt x="8156" y="2340"/>
                </a:cubicBezTo>
                <a:cubicBezTo>
                  <a:pt x="8118" y="2340"/>
                  <a:pt x="8079" y="2355"/>
                  <a:pt x="8049" y="2385"/>
                </a:cubicBezTo>
                <a:cubicBezTo>
                  <a:pt x="7990" y="2444"/>
                  <a:pt x="7990" y="2540"/>
                  <a:pt x="8049" y="2599"/>
                </a:cubicBezTo>
                <a:lnTo>
                  <a:pt x="8930" y="3480"/>
                </a:lnTo>
                <a:lnTo>
                  <a:pt x="7811" y="4587"/>
                </a:lnTo>
                <a:cubicBezTo>
                  <a:pt x="7549" y="4861"/>
                  <a:pt x="7382" y="5207"/>
                  <a:pt x="7335" y="5564"/>
                </a:cubicBezTo>
                <a:cubicBezTo>
                  <a:pt x="7287" y="5921"/>
                  <a:pt x="7371" y="6290"/>
                  <a:pt x="7561" y="6588"/>
                </a:cubicBezTo>
                <a:cubicBezTo>
                  <a:pt x="7930" y="7171"/>
                  <a:pt x="7859" y="7838"/>
                  <a:pt x="7728" y="8028"/>
                </a:cubicBezTo>
                <a:cubicBezTo>
                  <a:pt x="7644" y="8016"/>
                  <a:pt x="7406" y="7897"/>
                  <a:pt x="6751" y="7350"/>
                </a:cubicBezTo>
                <a:cubicBezTo>
                  <a:pt x="6335" y="6993"/>
                  <a:pt x="5835" y="6528"/>
                  <a:pt x="5311" y="6004"/>
                </a:cubicBezTo>
                <a:lnTo>
                  <a:pt x="5204" y="5897"/>
                </a:lnTo>
                <a:lnTo>
                  <a:pt x="5180" y="5873"/>
                </a:lnTo>
                <a:cubicBezTo>
                  <a:pt x="5085" y="5778"/>
                  <a:pt x="4977" y="5695"/>
                  <a:pt x="4894" y="5588"/>
                </a:cubicBezTo>
                <a:lnTo>
                  <a:pt x="4846" y="5540"/>
                </a:lnTo>
                <a:lnTo>
                  <a:pt x="4739" y="5445"/>
                </a:lnTo>
                <a:cubicBezTo>
                  <a:pt x="4239" y="4921"/>
                  <a:pt x="3763" y="4409"/>
                  <a:pt x="3406" y="3992"/>
                </a:cubicBezTo>
                <a:cubicBezTo>
                  <a:pt x="2858" y="3337"/>
                  <a:pt x="2751" y="3099"/>
                  <a:pt x="2715" y="3028"/>
                </a:cubicBezTo>
                <a:cubicBezTo>
                  <a:pt x="2805" y="2970"/>
                  <a:pt x="2986" y="2926"/>
                  <a:pt x="3210" y="2926"/>
                </a:cubicBezTo>
                <a:cubicBezTo>
                  <a:pt x="3492" y="2926"/>
                  <a:pt x="3843" y="2995"/>
                  <a:pt x="4168" y="3194"/>
                </a:cubicBezTo>
                <a:cubicBezTo>
                  <a:pt x="4416" y="3353"/>
                  <a:pt x="4715" y="3430"/>
                  <a:pt x="5014" y="3430"/>
                </a:cubicBezTo>
                <a:cubicBezTo>
                  <a:pt x="5073" y="3430"/>
                  <a:pt x="5133" y="3427"/>
                  <a:pt x="5192" y="3421"/>
                </a:cubicBezTo>
                <a:cubicBezTo>
                  <a:pt x="5549" y="3373"/>
                  <a:pt x="5894" y="3194"/>
                  <a:pt x="6156" y="2944"/>
                </a:cubicBezTo>
                <a:lnTo>
                  <a:pt x="7275" y="1825"/>
                </a:lnTo>
                <a:lnTo>
                  <a:pt x="7359" y="1909"/>
                </a:lnTo>
                <a:cubicBezTo>
                  <a:pt x="7394" y="1938"/>
                  <a:pt x="7433" y="1953"/>
                  <a:pt x="7470" y="1953"/>
                </a:cubicBezTo>
                <a:cubicBezTo>
                  <a:pt x="7507" y="1953"/>
                  <a:pt x="7543" y="1938"/>
                  <a:pt x="7573" y="1909"/>
                </a:cubicBezTo>
                <a:cubicBezTo>
                  <a:pt x="7633" y="1849"/>
                  <a:pt x="7633" y="1766"/>
                  <a:pt x="7573" y="1706"/>
                </a:cubicBezTo>
                <a:lnTo>
                  <a:pt x="7204" y="1337"/>
                </a:lnTo>
                <a:lnTo>
                  <a:pt x="7192" y="1313"/>
                </a:lnTo>
                <a:cubicBezTo>
                  <a:pt x="7025" y="1123"/>
                  <a:pt x="7013" y="837"/>
                  <a:pt x="7144" y="635"/>
                </a:cubicBezTo>
                <a:cubicBezTo>
                  <a:pt x="7168" y="587"/>
                  <a:pt x="7204" y="539"/>
                  <a:pt x="7228" y="516"/>
                </a:cubicBezTo>
                <a:cubicBezTo>
                  <a:pt x="7353" y="390"/>
                  <a:pt x="7518" y="328"/>
                  <a:pt x="7677" y="328"/>
                </a:cubicBezTo>
                <a:close/>
                <a:moveTo>
                  <a:pt x="7667" y="0"/>
                </a:moveTo>
                <a:cubicBezTo>
                  <a:pt x="7428" y="0"/>
                  <a:pt x="7186" y="93"/>
                  <a:pt x="7001" y="277"/>
                </a:cubicBezTo>
                <a:cubicBezTo>
                  <a:pt x="6644" y="635"/>
                  <a:pt x="6632" y="1194"/>
                  <a:pt x="6978" y="1539"/>
                </a:cubicBezTo>
                <a:lnTo>
                  <a:pt x="7037" y="1599"/>
                </a:lnTo>
                <a:lnTo>
                  <a:pt x="5918" y="2718"/>
                </a:lnTo>
                <a:cubicBezTo>
                  <a:pt x="5651" y="2985"/>
                  <a:pt x="5292" y="3125"/>
                  <a:pt x="4942" y="3125"/>
                </a:cubicBezTo>
                <a:cubicBezTo>
                  <a:pt x="4715" y="3125"/>
                  <a:pt x="4491" y="3066"/>
                  <a:pt x="4299" y="2944"/>
                </a:cubicBezTo>
                <a:cubicBezTo>
                  <a:pt x="3965" y="2730"/>
                  <a:pt x="3596" y="2623"/>
                  <a:pt x="3215" y="2623"/>
                </a:cubicBezTo>
                <a:cubicBezTo>
                  <a:pt x="2882" y="2623"/>
                  <a:pt x="2584" y="2706"/>
                  <a:pt x="2453" y="2849"/>
                </a:cubicBezTo>
                <a:cubicBezTo>
                  <a:pt x="2322" y="2980"/>
                  <a:pt x="2418" y="3194"/>
                  <a:pt x="2525" y="3385"/>
                </a:cubicBezTo>
                <a:cubicBezTo>
                  <a:pt x="2632" y="3564"/>
                  <a:pt x="2810" y="3802"/>
                  <a:pt x="3049" y="4087"/>
                </a:cubicBezTo>
                <a:cubicBezTo>
                  <a:pt x="3394" y="4504"/>
                  <a:pt x="3846" y="5004"/>
                  <a:pt x="4370" y="5540"/>
                </a:cubicBezTo>
                <a:lnTo>
                  <a:pt x="3180" y="6731"/>
                </a:lnTo>
                <a:cubicBezTo>
                  <a:pt x="2763" y="7147"/>
                  <a:pt x="2346" y="7600"/>
                  <a:pt x="1965" y="8064"/>
                </a:cubicBezTo>
                <a:lnTo>
                  <a:pt x="84" y="10291"/>
                </a:lnTo>
                <a:cubicBezTo>
                  <a:pt x="1" y="10398"/>
                  <a:pt x="1" y="10541"/>
                  <a:pt x="84" y="10636"/>
                </a:cubicBezTo>
                <a:cubicBezTo>
                  <a:pt x="132" y="10683"/>
                  <a:pt x="191" y="10707"/>
                  <a:pt x="251" y="10707"/>
                </a:cubicBezTo>
                <a:cubicBezTo>
                  <a:pt x="310" y="10707"/>
                  <a:pt x="370" y="10683"/>
                  <a:pt x="429" y="10636"/>
                </a:cubicBezTo>
                <a:lnTo>
                  <a:pt x="2572" y="8850"/>
                </a:lnTo>
                <a:cubicBezTo>
                  <a:pt x="2632" y="8790"/>
                  <a:pt x="2644" y="8695"/>
                  <a:pt x="2584" y="8636"/>
                </a:cubicBezTo>
                <a:cubicBezTo>
                  <a:pt x="2552" y="8603"/>
                  <a:pt x="2512" y="8585"/>
                  <a:pt x="2472" y="8585"/>
                </a:cubicBezTo>
                <a:cubicBezTo>
                  <a:pt x="2440" y="8585"/>
                  <a:pt x="2409" y="8597"/>
                  <a:pt x="2382" y="8624"/>
                </a:cubicBezTo>
                <a:lnTo>
                  <a:pt x="739" y="9993"/>
                </a:lnTo>
                <a:lnTo>
                  <a:pt x="2191" y="8266"/>
                </a:lnTo>
                <a:cubicBezTo>
                  <a:pt x="2560" y="7826"/>
                  <a:pt x="2965" y="7374"/>
                  <a:pt x="3382" y="6957"/>
                </a:cubicBezTo>
                <a:lnTo>
                  <a:pt x="4573" y="5766"/>
                </a:lnTo>
                <a:lnTo>
                  <a:pt x="4585" y="5778"/>
                </a:lnTo>
                <a:lnTo>
                  <a:pt x="4763" y="5957"/>
                </a:lnTo>
                <a:lnTo>
                  <a:pt x="4942" y="6135"/>
                </a:lnTo>
                <a:lnTo>
                  <a:pt x="4954" y="6159"/>
                </a:lnTo>
                <a:lnTo>
                  <a:pt x="3763" y="7350"/>
                </a:lnTo>
                <a:cubicBezTo>
                  <a:pt x="3537" y="7564"/>
                  <a:pt x="3299" y="7790"/>
                  <a:pt x="3084" y="8005"/>
                </a:cubicBezTo>
                <a:cubicBezTo>
                  <a:pt x="3025" y="8064"/>
                  <a:pt x="3025" y="8147"/>
                  <a:pt x="3061" y="8207"/>
                </a:cubicBezTo>
                <a:cubicBezTo>
                  <a:pt x="3092" y="8238"/>
                  <a:pt x="3133" y="8253"/>
                  <a:pt x="3174" y="8253"/>
                </a:cubicBezTo>
                <a:cubicBezTo>
                  <a:pt x="3211" y="8253"/>
                  <a:pt x="3247" y="8241"/>
                  <a:pt x="3275" y="8219"/>
                </a:cubicBezTo>
                <a:cubicBezTo>
                  <a:pt x="3513" y="8005"/>
                  <a:pt x="3751" y="7778"/>
                  <a:pt x="3977" y="7552"/>
                </a:cubicBezTo>
                <a:lnTo>
                  <a:pt x="5168" y="6361"/>
                </a:lnTo>
                <a:cubicBezTo>
                  <a:pt x="5704" y="6885"/>
                  <a:pt x="6204" y="7350"/>
                  <a:pt x="6620" y="7683"/>
                </a:cubicBezTo>
                <a:cubicBezTo>
                  <a:pt x="6906" y="7921"/>
                  <a:pt x="7144" y="8088"/>
                  <a:pt x="7323" y="8207"/>
                </a:cubicBezTo>
                <a:cubicBezTo>
                  <a:pt x="7442" y="8278"/>
                  <a:pt x="7573" y="8362"/>
                  <a:pt x="7692" y="8362"/>
                </a:cubicBezTo>
                <a:cubicBezTo>
                  <a:pt x="7752" y="8362"/>
                  <a:pt x="7811" y="8338"/>
                  <a:pt x="7859" y="8302"/>
                </a:cubicBezTo>
                <a:cubicBezTo>
                  <a:pt x="7990" y="8159"/>
                  <a:pt x="8073" y="7862"/>
                  <a:pt x="8073" y="7540"/>
                </a:cubicBezTo>
                <a:cubicBezTo>
                  <a:pt x="8073" y="7171"/>
                  <a:pt x="7954" y="6778"/>
                  <a:pt x="7763" y="6457"/>
                </a:cubicBezTo>
                <a:cubicBezTo>
                  <a:pt x="7454" y="5957"/>
                  <a:pt x="7549" y="5278"/>
                  <a:pt x="7990" y="4826"/>
                </a:cubicBezTo>
                <a:lnTo>
                  <a:pt x="9109" y="3718"/>
                </a:lnTo>
                <a:lnTo>
                  <a:pt x="9168" y="3778"/>
                </a:lnTo>
                <a:lnTo>
                  <a:pt x="9192" y="3802"/>
                </a:lnTo>
                <a:lnTo>
                  <a:pt x="9216" y="3814"/>
                </a:lnTo>
                <a:cubicBezTo>
                  <a:pt x="9216" y="3814"/>
                  <a:pt x="9228" y="3837"/>
                  <a:pt x="9240" y="3837"/>
                </a:cubicBezTo>
                <a:cubicBezTo>
                  <a:pt x="9240" y="3837"/>
                  <a:pt x="9252" y="3837"/>
                  <a:pt x="9252" y="3849"/>
                </a:cubicBezTo>
                <a:lnTo>
                  <a:pt x="9264" y="3861"/>
                </a:lnTo>
                <a:cubicBezTo>
                  <a:pt x="9264" y="3861"/>
                  <a:pt x="9287" y="3861"/>
                  <a:pt x="9287" y="3873"/>
                </a:cubicBezTo>
                <a:lnTo>
                  <a:pt x="9299" y="3897"/>
                </a:lnTo>
                <a:cubicBezTo>
                  <a:pt x="9299" y="3897"/>
                  <a:pt x="9311" y="3897"/>
                  <a:pt x="9311" y="3909"/>
                </a:cubicBezTo>
                <a:lnTo>
                  <a:pt x="9323" y="3921"/>
                </a:lnTo>
                <a:cubicBezTo>
                  <a:pt x="9323" y="3921"/>
                  <a:pt x="9347" y="3921"/>
                  <a:pt x="9347" y="3933"/>
                </a:cubicBezTo>
                <a:lnTo>
                  <a:pt x="9359" y="3956"/>
                </a:lnTo>
                <a:cubicBezTo>
                  <a:pt x="9359" y="3956"/>
                  <a:pt x="9371" y="3956"/>
                  <a:pt x="9371" y="3968"/>
                </a:cubicBezTo>
                <a:cubicBezTo>
                  <a:pt x="9371" y="3968"/>
                  <a:pt x="9383" y="3968"/>
                  <a:pt x="9383" y="3980"/>
                </a:cubicBezTo>
                <a:cubicBezTo>
                  <a:pt x="9383" y="3980"/>
                  <a:pt x="9407" y="3980"/>
                  <a:pt x="9407" y="3992"/>
                </a:cubicBezTo>
                <a:cubicBezTo>
                  <a:pt x="9407" y="3992"/>
                  <a:pt x="9418" y="3992"/>
                  <a:pt x="9418" y="4016"/>
                </a:cubicBezTo>
                <a:lnTo>
                  <a:pt x="9430" y="4016"/>
                </a:lnTo>
                <a:cubicBezTo>
                  <a:pt x="9430" y="4016"/>
                  <a:pt x="9442" y="4016"/>
                  <a:pt x="9442" y="4028"/>
                </a:cubicBezTo>
                <a:lnTo>
                  <a:pt x="9942" y="4028"/>
                </a:lnTo>
                <a:cubicBezTo>
                  <a:pt x="9954" y="4028"/>
                  <a:pt x="9954" y="4028"/>
                  <a:pt x="9966" y="4016"/>
                </a:cubicBezTo>
                <a:lnTo>
                  <a:pt x="9978" y="4016"/>
                </a:lnTo>
                <a:cubicBezTo>
                  <a:pt x="10002" y="4016"/>
                  <a:pt x="10002" y="4016"/>
                  <a:pt x="10014" y="3992"/>
                </a:cubicBezTo>
                <a:lnTo>
                  <a:pt x="10026" y="3992"/>
                </a:lnTo>
                <a:cubicBezTo>
                  <a:pt x="10038" y="3992"/>
                  <a:pt x="10038" y="3992"/>
                  <a:pt x="10061" y="3980"/>
                </a:cubicBezTo>
                <a:cubicBezTo>
                  <a:pt x="10061" y="3980"/>
                  <a:pt x="10073" y="3980"/>
                  <a:pt x="10073" y="3968"/>
                </a:cubicBezTo>
                <a:cubicBezTo>
                  <a:pt x="10085" y="3968"/>
                  <a:pt x="10085" y="3956"/>
                  <a:pt x="10097" y="3956"/>
                </a:cubicBezTo>
                <a:cubicBezTo>
                  <a:pt x="10097" y="3956"/>
                  <a:pt x="10121" y="3956"/>
                  <a:pt x="10121" y="3933"/>
                </a:cubicBezTo>
                <a:cubicBezTo>
                  <a:pt x="10133" y="3933"/>
                  <a:pt x="10133" y="3921"/>
                  <a:pt x="10145" y="3921"/>
                </a:cubicBezTo>
                <a:cubicBezTo>
                  <a:pt x="10145" y="3921"/>
                  <a:pt x="10157" y="3921"/>
                  <a:pt x="10157" y="3909"/>
                </a:cubicBezTo>
                <a:cubicBezTo>
                  <a:pt x="10180" y="3909"/>
                  <a:pt x="10180" y="3897"/>
                  <a:pt x="10192" y="3897"/>
                </a:cubicBezTo>
                <a:cubicBezTo>
                  <a:pt x="10192" y="3897"/>
                  <a:pt x="10204" y="3897"/>
                  <a:pt x="10204" y="3873"/>
                </a:cubicBezTo>
                <a:cubicBezTo>
                  <a:pt x="10216" y="3873"/>
                  <a:pt x="10216" y="3861"/>
                  <a:pt x="10240" y="3861"/>
                </a:cubicBezTo>
                <a:cubicBezTo>
                  <a:pt x="10240" y="3861"/>
                  <a:pt x="10252" y="3861"/>
                  <a:pt x="10252" y="3849"/>
                </a:cubicBezTo>
                <a:cubicBezTo>
                  <a:pt x="10264" y="3849"/>
                  <a:pt x="10264" y="3837"/>
                  <a:pt x="10276" y="3837"/>
                </a:cubicBezTo>
                <a:cubicBezTo>
                  <a:pt x="10276" y="3837"/>
                  <a:pt x="10300" y="3837"/>
                  <a:pt x="10300" y="3814"/>
                </a:cubicBezTo>
                <a:cubicBezTo>
                  <a:pt x="10311" y="3814"/>
                  <a:pt x="10311" y="3802"/>
                  <a:pt x="10323" y="3802"/>
                </a:cubicBezTo>
                <a:cubicBezTo>
                  <a:pt x="10323" y="3802"/>
                  <a:pt x="10335" y="3802"/>
                  <a:pt x="10335" y="3790"/>
                </a:cubicBezTo>
                <a:cubicBezTo>
                  <a:pt x="10359" y="3778"/>
                  <a:pt x="10371" y="3778"/>
                  <a:pt x="10371" y="3754"/>
                </a:cubicBezTo>
                <a:cubicBezTo>
                  <a:pt x="10823" y="3373"/>
                  <a:pt x="10835" y="2802"/>
                  <a:pt x="10490" y="2468"/>
                </a:cubicBezTo>
                <a:lnTo>
                  <a:pt x="8275" y="242"/>
                </a:lnTo>
                <a:cubicBezTo>
                  <a:pt x="8109" y="81"/>
                  <a:pt x="7889" y="0"/>
                  <a:pt x="7667" y="0"/>
                </a:cubicBezTo>
                <a:close/>
              </a:path>
            </a:pathLst>
          </a:custGeom>
          <a:solidFill>
            <a:srgbClr val="DB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7;p21">
            <a:extLst>
              <a:ext uri="{FF2B5EF4-FFF2-40B4-BE49-F238E27FC236}">
                <a16:creationId xmlns:a16="http://schemas.microsoft.com/office/drawing/2014/main" id="{A5FD7C9A-C768-49BB-90D0-E8B04BC30C8B}"/>
              </a:ext>
            </a:extLst>
          </p:cNvPr>
          <p:cNvSpPr txBox="1"/>
          <p:nvPr/>
        </p:nvSpPr>
        <p:spPr>
          <a:xfrm rot="-209799">
            <a:off x="4791353" y="3674550"/>
            <a:ext cx="1733237" cy="1065071"/>
          </a:xfrm>
          <a:prstGeom prst="rect">
            <a:avLst/>
          </a:prstGeom>
          <a:solidFill>
            <a:schemeClr val="lt1"/>
          </a:solidFill>
          <a:ln>
            <a:noFill/>
          </a:ln>
          <a:effectLst>
            <a:outerShdw blurRad="71438" dist="19050" dir="5400000" algn="bl" rotWithShape="0">
              <a:srgbClr val="999999">
                <a:alpha val="50000"/>
              </a:srgbClr>
            </a:outerShdw>
          </a:effectLst>
        </p:spPr>
        <p:txBody>
          <a:bodyPr spcFirstLastPara="1" wrap="square" lIns="91425" tIns="91425" rIns="91425" bIns="91425" anchor="ctr" anchorCtr="0">
            <a:noAutofit/>
          </a:bodyPr>
          <a:lstStyle/>
          <a:p>
            <a:pPr algn="ctr"/>
            <a:r>
              <a:rPr lang="fr-FR" sz="1600" b="1" i="1" dirty="0">
                <a:solidFill>
                  <a:schemeClr val="accent1"/>
                </a:solidFill>
                <a:latin typeface="Rajdhani" panose="02000000000000000000" pitchFamily="2" charset="0"/>
                <a:ea typeface="Raleway"/>
                <a:cs typeface="Rajdhani" panose="02000000000000000000" pitchFamily="2" charset="0"/>
                <a:sym typeface="Raleway"/>
              </a:rPr>
              <a:t>o</a:t>
            </a:r>
            <a:r>
              <a:rPr lang="en" sz="1600" b="1" i="1" dirty="0">
                <a:solidFill>
                  <a:schemeClr val="accent1"/>
                </a:solidFill>
                <a:latin typeface="Rajdhani" panose="02000000000000000000" pitchFamily="2" charset="0"/>
                <a:ea typeface="Raleway"/>
                <a:cs typeface="Rajdhani" panose="02000000000000000000" pitchFamily="2" charset="0"/>
                <a:sym typeface="Raleway"/>
              </a:rPr>
              <a:t>rchestration,</a:t>
            </a:r>
          </a:p>
          <a:p>
            <a:pPr algn="ctr"/>
            <a:r>
              <a:rPr lang="en" sz="1600" b="1" i="1" dirty="0">
                <a:solidFill>
                  <a:schemeClr val="accent1"/>
                </a:solidFill>
                <a:latin typeface="Rajdhani" panose="02000000000000000000" pitchFamily="2" charset="0"/>
                <a:ea typeface="Raleway"/>
                <a:cs typeface="Rajdhani" panose="02000000000000000000" pitchFamily="2" charset="0"/>
                <a:sym typeface="Raleway"/>
              </a:rPr>
              <a:t>régulation, </a:t>
            </a:r>
            <a:r>
              <a:rPr lang="fr-FR" sz="1600" b="1" i="1" dirty="0">
                <a:solidFill>
                  <a:schemeClr val="accent1"/>
                </a:solidFill>
                <a:latin typeface="Rajdhani" panose="02000000000000000000" pitchFamily="2" charset="0"/>
                <a:ea typeface="Raleway"/>
                <a:cs typeface="Rajdhani" panose="02000000000000000000" pitchFamily="2" charset="0"/>
                <a:sym typeface="Raleway"/>
              </a:rPr>
              <a:t> contournements, improvisations</a:t>
            </a:r>
          </a:p>
        </p:txBody>
      </p:sp>
    </p:spTree>
    <p:custDataLst>
      <p:tags r:id="rId1"/>
    </p:custDataLst>
    <p:extLst>
      <p:ext uri="{BB962C8B-B14F-4D97-AF65-F5344CB8AC3E}">
        <p14:creationId xmlns:p14="http://schemas.microsoft.com/office/powerpoint/2010/main" val="124961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D46CD7DA-8CE8-6E9E-3BA8-2EF6AD9317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50914" y="234262"/>
            <a:ext cx="1025456" cy="1023678"/>
          </a:xfrm>
          <a:prstGeom prst="rect">
            <a:avLst/>
          </a:prstGeom>
        </p:spPr>
      </p:pic>
      <p:sp>
        <p:nvSpPr>
          <p:cNvPr id="56" name="ZoneTexte 55">
            <a:extLst>
              <a:ext uri="{FF2B5EF4-FFF2-40B4-BE49-F238E27FC236}">
                <a16:creationId xmlns:a16="http://schemas.microsoft.com/office/drawing/2014/main" id="{E533E8DE-2AF9-4311-9376-69B49F1711B4}"/>
              </a:ext>
            </a:extLst>
          </p:cNvPr>
          <p:cNvSpPr txBox="1"/>
          <p:nvPr/>
        </p:nvSpPr>
        <p:spPr>
          <a:xfrm>
            <a:off x="1311206" y="435109"/>
            <a:ext cx="10629879" cy="584775"/>
          </a:xfrm>
          <a:prstGeom prst="rect">
            <a:avLst/>
          </a:prstGeom>
          <a:noFill/>
        </p:spPr>
        <p:txBody>
          <a:bodyPr wrap="square" rtlCol="0">
            <a:spAutoFit/>
          </a:bodyPr>
          <a:lstStyle/>
          <a:p>
            <a:r>
              <a:rPr lang="en-US" sz="3200" dirty="0">
                <a:solidFill>
                  <a:schemeClr val="bg1"/>
                </a:solidFill>
                <a:latin typeface="Orbitron" panose="02000000000000000000" pitchFamily="2" charset="0"/>
              </a:rPr>
              <a:t>ABC Learning Design pour scénariser Moodle</a:t>
            </a:r>
          </a:p>
        </p:txBody>
      </p:sp>
      <p:pic>
        <p:nvPicPr>
          <p:cNvPr id="5" name="Image 4">
            <a:extLst>
              <a:ext uri="{FF2B5EF4-FFF2-40B4-BE49-F238E27FC236}">
                <a16:creationId xmlns:a16="http://schemas.microsoft.com/office/drawing/2014/main" id="{665C1EA2-D753-4947-B3BD-ACE1E4CA1E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5483" y="1550647"/>
            <a:ext cx="2121139" cy="2121139"/>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7" name="Image 6">
            <a:extLst>
              <a:ext uri="{FF2B5EF4-FFF2-40B4-BE49-F238E27FC236}">
                <a16:creationId xmlns:a16="http://schemas.microsoft.com/office/drawing/2014/main" id="{5404BC4E-0443-4EE1-A183-7600CC26A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5296" y="4023526"/>
            <a:ext cx="2121139" cy="2121139"/>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pSp>
        <p:nvGrpSpPr>
          <p:cNvPr id="8" name="Groupe 7">
            <a:extLst>
              <a:ext uri="{FF2B5EF4-FFF2-40B4-BE49-F238E27FC236}">
                <a16:creationId xmlns:a16="http://schemas.microsoft.com/office/drawing/2014/main" id="{EF24437D-CC06-473D-ADB7-721E5A6144A8}"/>
              </a:ext>
            </a:extLst>
          </p:cNvPr>
          <p:cNvGrpSpPr/>
          <p:nvPr/>
        </p:nvGrpSpPr>
        <p:grpSpPr>
          <a:xfrm>
            <a:off x="6780462" y="2722207"/>
            <a:ext cx="3382113" cy="1398874"/>
            <a:chOff x="5447718" y="2100572"/>
            <a:chExt cx="3382113" cy="1398874"/>
          </a:xfrm>
        </p:grpSpPr>
        <p:sp>
          <p:nvSpPr>
            <p:cNvPr id="58" name="ZoneTexte 57">
              <a:extLst>
                <a:ext uri="{FF2B5EF4-FFF2-40B4-BE49-F238E27FC236}">
                  <a16:creationId xmlns:a16="http://schemas.microsoft.com/office/drawing/2014/main" id="{144BCFEA-9D47-43E9-A935-B31C43630EA2}"/>
                </a:ext>
              </a:extLst>
            </p:cNvPr>
            <p:cNvSpPr txBox="1"/>
            <p:nvPr/>
          </p:nvSpPr>
          <p:spPr>
            <a:xfrm>
              <a:off x="5447718" y="2129840"/>
              <a:ext cx="3382113" cy="1369606"/>
            </a:xfrm>
            <a:prstGeom prst="rect">
              <a:avLst/>
            </a:prstGeom>
            <a:noFill/>
          </p:spPr>
          <p:txBody>
            <a:bodyPr wrap="square" rtlCol="0">
              <a:spAutoFit/>
            </a:bodyPr>
            <a:lstStyle/>
            <a:p>
              <a:pPr marL="538163">
                <a:buClr>
                  <a:schemeClr val="bg1"/>
                </a:buClr>
                <a:buSzPct val="70000"/>
              </a:pPr>
              <a:r>
                <a:rPr lang="fr-FR" sz="2000" b="1" dirty="0">
                  <a:solidFill>
                    <a:schemeClr val="bg1"/>
                  </a:solidFill>
                  <a:latin typeface="Rajdhani" panose="02000000000000000000" pitchFamily="2" charset="0"/>
                  <a:ea typeface="Noto Sans" panose="020B0502040504090204" pitchFamily="34" charset="0"/>
                  <a:cs typeface="Rajdhani" panose="02000000000000000000" pitchFamily="2" charset="0"/>
                </a:rPr>
                <a:t>Clive YOUNG</a:t>
              </a:r>
            </a:p>
            <a:p>
              <a:pPr marL="285750" indent="-285750">
                <a:spcBef>
                  <a:spcPts val="600"/>
                </a:spcBef>
                <a:buClr>
                  <a:schemeClr val="bg1"/>
                </a:buClr>
                <a:buSzPct val="70000"/>
                <a:buFont typeface="Marlett" pitchFamily="2" charset="2"/>
                <a:buChar char=""/>
              </a:pP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Head of Programme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Development</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p>
            <a:p>
              <a:pPr marL="268288" indent="-268288">
                <a:spcBef>
                  <a:spcPts val="600"/>
                </a:spcBef>
                <a:buClr>
                  <a:schemeClr val="bg1"/>
                </a:buClr>
                <a:buSzPct val="70000"/>
              </a:pP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(-&gt; juin 2023)</a:t>
              </a:r>
            </a:p>
            <a:p>
              <a:pPr marL="268288">
                <a:spcBef>
                  <a:spcPts val="600"/>
                </a:spcBef>
                <a:buClr>
                  <a:schemeClr val="bg1"/>
                </a:buClr>
                <a:buSzPct val="70000"/>
              </a:pP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University</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College</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London (UCL), UK</a:t>
              </a:r>
              <a:endParaRPr lang="en-US" sz="1600"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grpSp>
          <p:nvGrpSpPr>
            <p:cNvPr id="59" name="Google Shape;660;p36">
              <a:extLst>
                <a:ext uri="{FF2B5EF4-FFF2-40B4-BE49-F238E27FC236}">
                  <a16:creationId xmlns:a16="http://schemas.microsoft.com/office/drawing/2014/main" id="{69A9F4B3-BBDF-4D02-972C-5C45B8469306}"/>
                </a:ext>
              </a:extLst>
            </p:cNvPr>
            <p:cNvGrpSpPr/>
            <p:nvPr/>
          </p:nvGrpSpPr>
          <p:grpSpPr>
            <a:xfrm>
              <a:off x="5543798" y="2100572"/>
              <a:ext cx="408158" cy="408158"/>
              <a:chOff x="1819576" y="1511679"/>
              <a:chExt cx="352103" cy="352103"/>
            </a:xfrm>
            <a:solidFill>
              <a:srgbClr val="DADCDB"/>
            </a:solidFill>
          </p:grpSpPr>
          <p:sp>
            <p:nvSpPr>
              <p:cNvPr id="60" name="Google Shape;661;p36">
                <a:extLst>
                  <a:ext uri="{FF2B5EF4-FFF2-40B4-BE49-F238E27FC236}">
                    <a16:creationId xmlns:a16="http://schemas.microsoft.com/office/drawing/2014/main" id="{02A03FF9-7AD6-43B2-AA9F-C4849FE94EE7}"/>
                  </a:ext>
                </a:extLst>
              </p:cNvPr>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61" name="Google Shape;662;p36">
                <a:extLst>
                  <a:ext uri="{FF2B5EF4-FFF2-40B4-BE49-F238E27FC236}">
                    <a16:creationId xmlns:a16="http://schemas.microsoft.com/office/drawing/2014/main" id="{D64BFECE-7225-4202-A2F1-9C333A139C2A}"/>
                  </a:ext>
                </a:extLst>
              </p:cNvPr>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62" name="Google Shape;663;p36">
                <a:extLst>
                  <a:ext uri="{FF2B5EF4-FFF2-40B4-BE49-F238E27FC236}">
                    <a16:creationId xmlns:a16="http://schemas.microsoft.com/office/drawing/2014/main" id="{2B3CCEEE-3331-4009-9B33-EE59ADFA74C5}"/>
                  </a:ext>
                </a:extLst>
              </p:cNvPr>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63" name="Google Shape;664;p36">
                <a:extLst>
                  <a:ext uri="{FF2B5EF4-FFF2-40B4-BE49-F238E27FC236}">
                    <a16:creationId xmlns:a16="http://schemas.microsoft.com/office/drawing/2014/main" id="{FC779066-0165-49F0-B4BD-B50F6986A2BE}"/>
                  </a:ext>
                </a:extLst>
              </p:cNvPr>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grpSp>
      </p:grpSp>
      <p:grpSp>
        <p:nvGrpSpPr>
          <p:cNvPr id="10" name="Groupe 9">
            <a:extLst>
              <a:ext uri="{FF2B5EF4-FFF2-40B4-BE49-F238E27FC236}">
                <a16:creationId xmlns:a16="http://schemas.microsoft.com/office/drawing/2014/main" id="{4DE26E9C-D94F-4DF6-915C-E59ED960462A}"/>
              </a:ext>
            </a:extLst>
          </p:cNvPr>
          <p:cNvGrpSpPr/>
          <p:nvPr/>
        </p:nvGrpSpPr>
        <p:grpSpPr>
          <a:xfrm>
            <a:off x="6626145" y="5423192"/>
            <a:ext cx="5092243" cy="1075708"/>
            <a:chOff x="2599646" y="4694252"/>
            <a:chExt cx="5092243" cy="1075708"/>
          </a:xfrm>
        </p:grpSpPr>
        <p:sp>
          <p:nvSpPr>
            <p:cNvPr id="64" name="ZoneTexte 63">
              <a:extLst>
                <a:ext uri="{FF2B5EF4-FFF2-40B4-BE49-F238E27FC236}">
                  <a16:creationId xmlns:a16="http://schemas.microsoft.com/office/drawing/2014/main" id="{176AF510-848C-4B34-9BA5-7F9C8FC25E27}"/>
                </a:ext>
              </a:extLst>
            </p:cNvPr>
            <p:cNvSpPr txBox="1"/>
            <p:nvPr/>
          </p:nvSpPr>
          <p:spPr>
            <a:xfrm>
              <a:off x="2599646" y="4723520"/>
              <a:ext cx="5092243" cy="1046440"/>
            </a:xfrm>
            <a:prstGeom prst="rect">
              <a:avLst/>
            </a:prstGeom>
            <a:noFill/>
          </p:spPr>
          <p:txBody>
            <a:bodyPr wrap="square" rtlCol="0">
              <a:spAutoFit/>
            </a:bodyPr>
            <a:lstStyle/>
            <a:p>
              <a:pPr marL="538163">
                <a:buClr>
                  <a:schemeClr val="bg1"/>
                </a:buClr>
                <a:buSzPct val="70000"/>
              </a:pPr>
              <a:r>
                <a:rPr lang="fr-FR" sz="2000" b="1" dirty="0">
                  <a:solidFill>
                    <a:schemeClr val="bg1"/>
                  </a:solidFill>
                  <a:latin typeface="Rajdhani" panose="02000000000000000000" pitchFamily="2" charset="0"/>
                  <a:ea typeface="Noto Sans" panose="020B0502040504090204" pitchFamily="34" charset="0"/>
                  <a:cs typeface="Rajdhani" panose="02000000000000000000" pitchFamily="2" charset="0"/>
                </a:rPr>
                <a:t>Nataša PEROVIĆ</a:t>
              </a:r>
            </a:p>
            <a:p>
              <a:pPr marL="285750" indent="-285750">
                <a:spcBef>
                  <a:spcPts val="600"/>
                </a:spcBef>
                <a:buClr>
                  <a:schemeClr val="bg1"/>
                </a:buClr>
                <a:buSzPct val="70000"/>
                <a:buFont typeface="Marlett" pitchFamily="2" charset="2"/>
                <a:buChar char=""/>
              </a:pP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Programme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Development</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Advisor</a:t>
              </a:r>
            </a:p>
            <a:p>
              <a:pPr marL="268288">
                <a:spcBef>
                  <a:spcPts val="600"/>
                </a:spcBef>
                <a:buClr>
                  <a:schemeClr val="bg1"/>
                </a:buClr>
                <a:buSzPct val="70000"/>
              </a:pP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University</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College</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London (UCL), UK</a:t>
              </a:r>
              <a:endParaRPr lang="en-US" sz="1600"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grpSp>
          <p:nvGrpSpPr>
            <p:cNvPr id="65" name="Google Shape;660;p36">
              <a:extLst>
                <a:ext uri="{FF2B5EF4-FFF2-40B4-BE49-F238E27FC236}">
                  <a16:creationId xmlns:a16="http://schemas.microsoft.com/office/drawing/2014/main" id="{ACEB0BB4-DCFA-49F1-83DA-F48A02B75ED0}"/>
                </a:ext>
              </a:extLst>
            </p:cNvPr>
            <p:cNvGrpSpPr/>
            <p:nvPr/>
          </p:nvGrpSpPr>
          <p:grpSpPr>
            <a:xfrm>
              <a:off x="2695726" y="4694252"/>
              <a:ext cx="408158" cy="408158"/>
              <a:chOff x="1819576" y="1511679"/>
              <a:chExt cx="352103" cy="352103"/>
            </a:xfrm>
            <a:solidFill>
              <a:srgbClr val="DADCDB"/>
            </a:solidFill>
          </p:grpSpPr>
          <p:sp>
            <p:nvSpPr>
              <p:cNvPr id="66" name="Google Shape;661;p36">
                <a:extLst>
                  <a:ext uri="{FF2B5EF4-FFF2-40B4-BE49-F238E27FC236}">
                    <a16:creationId xmlns:a16="http://schemas.microsoft.com/office/drawing/2014/main" id="{C1232DDD-2310-4F9A-93EC-2E49D346DEC5}"/>
                  </a:ext>
                </a:extLst>
              </p:cNvPr>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67" name="Google Shape;662;p36">
                <a:extLst>
                  <a:ext uri="{FF2B5EF4-FFF2-40B4-BE49-F238E27FC236}">
                    <a16:creationId xmlns:a16="http://schemas.microsoft.com/office/drawing/2014/main" id="{8C5CCDFC-629A-40C3-B928-F3E891095501}"/>
                  </a:ext>
                </a:extLst>
              </p:cNvPr>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68" name="Google Shape;663;p36">
                <a:extLst>
                  <a:ext uri="{FF2B5EF4-FFF2-40B4-BE49-F238E27FC236}">
                    <a16:creationId xmlns:a16="http://schemas.microsoft.com/office/drawing/2014/main" id="{609DF888-6CE9-4435-B40B-7040588A9DCB}"/>
                  </a:ext>
                </a:extLst>
              </p:cNvPr>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69" name="Google Shape;664;p36">
                <a:extLst>
                  <a:ext uri="{FF2B5EF4-FFF2-40B4-BE49-F238E27FC236}">
                    <a16:creationId xmlns:a16="http://schemas.microsoft.com/office/drawing/2014/main" id="{02C17CE4-E02D-41C6-8FF8-3FB2E2740F03}"/>
                  </a:ext>
                </a:extLst>
              </p:cNvPr>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grpSp>
      </p:grpSp>
      <p:sp>
        <p:nvSpPr>
          <p:cNvPr id="70" name="ZoneTexte 69">
            <a:extLst>
              <a:ext uri="{FF2B5EF4-FFF2-40B4-BE49-F238E27FC236}">
                <a16:creationId xmlns:a16="http://schemas.microsoft.com/office/drawing/2014/main" id="{CF60650A-F867-4084-BB64-00A31AF583A8}"/>
              </a:ext>
            </a:extLst>
          </p:cNvPr>
          <p:cNvSpPr txBox="1"/>
          <p:nvPr/>
        </p:nvSpPr>
        <p:spPr>
          <a:xfrm>
            <a:off x="0" y="6470835"/>
            <a:ext cx="6891616" cy="461665"/>
          </a:xfrm>
          <a:prstGeom prst="rect">
            <a:avLst/>
          </a:prstGeom>
          <a:noFill/>
        </p:spPr>
        <p:txBody>
          <a:bodyPr wrap="square">
            <a:spAutoFit/>
          </a:bodyPr>
          <a:lstStyle/>
          <a:p>
            <a:r>
              <a:rPr lang="fr-FR" sz="2400" dirty="0">
                <a:solidFill>
                  <a:schemeClr val="bg1"/>
                </a:solidFill>
                <a:latin typeface="Rajdhani" panose="02000000000000000000" pitchFamily="2" charset="0"/>
                <a:cs typeface="Rajdhani" panose="02000000000000000000" pitchFamily="2" charset="0"/>
              </a:rPr>
              <a:t>https://abc-ld.org/</a:t>
            </a:r>
          </a:p>
        </p:txBody>
      </p:sp>
      <p:pic>
        <p:nvPicPr>
          <p:cNvPr id="4" name="Image 3">
            <a:extLst>
              <a:ext uri="{FF2B5EF4-FFF2-40B4-BE49-F238E27FC236}">
                <a16:creationId xmlns:a16="http://schemas.microsoft.com/office/drawing/2014/main" id="{B59BED25-1D2D-4969-A1DF-5B7195D600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830" y="2862897"/>
            <a:ext cx="2120400" cy="2120400"/>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6" name="Groupe 5">
            <a:extLst>
              <a:ext uri="{FF2B5EF4-FFF2-40B4-BE49-F238E27FC236}">
                <a16:creationId xmlns:a16="http://schemas.microsoft.com/office/drawing/2014/main" id="{B875E1FB-9A74-4530-AC99-A294186265FE}"/>
              </a:ext>
            </a:extLst>
          </p:cNvPr>
          <p:cNvGrpSpPr/>
          <p:nvPr/>
        </p:nvGrpSpPr>
        <p:grpSpPr>
          <a:xfrm>
            <a:off x="1736134" y="4936949"/>
            <a:ext cx="4430443" cy="1086339"/>
            <a:chOff x="2252037" y="4018092"/>
            <a:chExt cx="4430443" cy="1086339"/>
          </a:xfrm>
        </p:grpSpPr>
        <p:sp>
          <p:nvSpPr>
            <p:cNvPr id="24" name="ZoneTexte 23">
              <a:extLst>
                <a:ext uri="{FF2B5EF4-FFF2-40B4-BE49-F238E27FC236}">
                  <a16:creationId xmlns:a16="http://schemas.microsoft.com/office/drawing/2014/main" id="{FA76F805-BA75-4438-AF2B-67A6B40D69F0}"/>
                </a:ext>
              </a:extLst>
            </p:cNvPr>
            <p:cNvSpPr txBox="1"/>
            <p:nvPr/>
          </p:nvSpPr>
          <p:spPr>
            <a:xfrm>
              <a:off x="2252037" y="4057991"/>
              <a:ext cx="4430443" cy="1046440"/>
            </a:xfrm>
            <a:prstGeom prst="rect">
              <a:avLst/>
            </a:prstGeom>
            <a:noFill/>
          </p:spPr>
          <p:txBody>
            <a:bodyPr wrap="square" rtlCol="0">
              <a:spAutoFit/>
            </a:bodyPr>
            <a:lstStyle/>
            <a:p>
              <a:pPr marL="538163">
                <a:buClr>
                  <a:schemeClr val="bg1"/>
                </a:buClr>
                <a:buSzPct val="70000"/>
              </a:pPr>
              <a:r>
                <a:rPr lang="fr-FR" sz="2000" b="1" dirty="0">
                  <a:solidFill>
                    <a:schemeClr val="bg1"/>
                  </a:solidFill>
                  <a:latin typeface="Rajdhani" panose="02000000000000000000" pitchFamily="2" charset="0"/>
                  <a:ea typeface="Noto Sans" panose="020B0502040504090204" pitchFamily="34" charset="0"/>
                  <a:cs typeface="Rajdhani" panose="02000000000000000000" pitchFamily="2" charset="0"/>
                </a:rPr>
                <a:t>Diana LAURILLARD</a:t>
              </a:r>
            </a:p>
            <a:p>
              <a:pPr marL="285750" indent="-285750">
                <a:spcBef>
                  <a:spcPts val="600"/>
                </a:spcBef>
                <a:buClr>
                  <a:schemeClr val="bg1"/>
                </a:buClr>
                <a:buSzPct val="70000"/>
                <a:buFont typeface="Marlett" pitchFamily="2" charset="2"/>
                <a:buChar char=""/>
              </a:pPr>
              <a:r>
                <a:rPr lang="en-US" sz="1600" dirty="0">
                  <a:solidFill>
                    <a:schemeClr val="bg1"/>
                  </a:solidFill>
                  <a:latin typeface="Rajdhani" panose="02000000000000000000" pitchFamily="2" charset="0"/>
                  <a:ea typeface="Noto Sans" panose="020B0502040504090204" pitchFamily="34" charset="0"/>
                  <a:cs typeface="Rajdhani" panose="02000000000000000000" pitchFamily="2" charset="0"/>
                </a:rPr>
                <a:t>Professor of Learning with Digital Technologies</a:t>
              </a:r>
            </a:p>
            <a:p>
              <a:pPr marL="265113">
                <a:spcBef>
                  <a:spcPts val="600"/>
                </a:spcBef>
                <a:buClr>
                  <a:schemeClr val="bg1"/>
                </a:buClr>
                <a:buSzPct val="70000"/>
              </a:pP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University</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a:t>
              </a:r>
              <a:r>
                <a:rPr lang="fr-FR" sz="1600" dirty="0" err="1">
                  <a:solidFill>
                    <a:schemeClr val="bg1"/>
                  </a:solidFill>
                  <a:latin typeface="Rajdhani" panose="02000000000000000000" pitchFamily="2" charset="0"/>
                  <a:ea typeface="Noto Sans" panose="020B0502040504090204" pitchFamily="34" charset="0"/>
                  <a:cs typeface="Rajdhani" panose="02000000000000000000" pitchFamily="2" charset="0"/>
                </a:rPr>
                <a:t>College</a:t>
              </a:r>
              <a:r>
                <a:rPr lang="fr-FR" sz="1600" dirty="0">
                  <a:solidFill>
                    <a:schemeClr val="bg1"/>
                  </a:solidFill>
                  <a:latin typeface="Rajdhani" panose="02000000000000000000" pitchFamily="2" charset="0"/>
                  <a:ea typeface="Noto Sans" panose="020B0502040504090204" pitchFamily="34" charset="0"/>
                  <a:cs typeface="Rajdhani" panose="02000000000000000000" pitchFamily="2" charset="0"/>
                </a:rPr>
                <a:t> London (UCL), UK</a:t>
              </a:r>
              <a:endParaRPr lang="en-US" sz="1600" dirty="0">
                <a:solidFill>
                  <a:schemeClr val="bg1"/>
                </a:solidFill>
                <a:latin typeface="Rajdhani" panose="02000000000000000000" pitchFamily="2" charset="0"/>
                <a:ea typeface="Noto Sans" panose="020B0502040504090204" pitchFamily="34" charset="0"/>
                <a:cs typeface="Rajdhani" panose="02000000000000000000" pitchFamily="2" charset="0"/>
              </a:endParaRPr>
            </a:p>
          </p:txBody>
        </p:sp>
        <p:grpSp>
          <p:nvGrpSpPr>
            <p:cNvPr id="25" name="Google Shape;660;p36">
              <a:extLst>
                <a:ext uri="{FF2B5EF4-FFF2-40B4-BE49-F238E27FC236}">
                  <a16:creationId xmlns:a16="http://schemas.microsoft.com/office/drawing/2014/main" id="{55392D9A-9E28-49EE-9FD9-E645B57984CD}"/>
                </a:ext>
              </a:extLst>
            </p:cNvPr>
            <p:cNvGrpSpPr/>
            <p:nvPr/>
          </p:nvGrpSpPr>
          <p:grpSpPr>
            <a:xfrm>
              <a:off x="2301230" y="4018092"/>
              <a:ext cx="408158" cy="408158"/>
              <a:chOff x="1819576" y="1511679"/>
              <a:chExt cx="352103" cy="352103"/>
            </a:xfrm>
            <a:solidFill>
              <a:srgbClr val="DADCDB"/>
            </a:solidFill>
          </p:grpSpPr>
          <p:sp>
            <p:nvSpPr>
              <p:cNvPr id="26" name="Google Shape;661;p36">
                <a:extLst>
                  <a:ext uri="{FF2B5EF4-FFF2-40B4-BE49-F238E27FC236}">
                    <a16:creationId xmlns:a16="http://schemas.microsoft.com/office/drawing/2014/main" id="{31795780-2B02-41C8-8722-FDFA274DCD8A}"/>
                  </a:ext>
                </a:extLst>
              </p:cNvPr>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27" name="Google Shape;662;p36">
                <a:extLst>
                  <a:ext uri="{FF2B5EF4-FFF2-40B4-BE49-F238E27FC236}">
                    <a16:creationId xmlns:a16="http://schemas.microsoft.com/office/drawing/2014/main" id="{D19D5C7E-1D8F-4D42-8BD9-EAC53D79820F}"/>
                  </a:ext>
                </a:extLst>
              </p:cNvPr>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28" name="Google Shape;663;p36">
                <a:extLst>
                  <a:ext uri="{FF2B5EF4-FFF2-40B4-BE49-F238E27FC236}">
                    <a16:creationId xmlns:a16="http://schemas.microsoft.com/office/drawing/2014/main" id="{27962B5F-B068-4C03-AA5A-7EACB2CA4A09}"/>
                  </a:ext>
                </a:extLst>
              </p:cNvPr>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sp>
            <p:nvSpPr>
              <p:cNvPr id="29" name="Google Shape;664;p36">
                <a:extLst>
                  <a:ext uri="{FF2B5EF4-FFF2-40B4-BE49-F238E27FC236}">
                    <a16:creationId xmlns:a16="http://schemas.microsoft.com/office/drawing/2014/main" id="{47733541-B5A4-4436-A165-113B7D55E444}"/>
                  </a:ext>
                </a:extLst>
              </p:cNvPr>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ADCDB"/>
                  </a:solidFill>
                </a:endParaRPr>
              </a:p>
            </p:txBody>
          </p:sp>
        </p:grpSp>
      </p:grpSp>
      <p:grpSp>
        <p:nvGrpSpPr>
          <p:cNvPr id="9" name="Groupe 8">
            <a:extLst>
              <a:ext uri="{FF2B5EF4-FFF2-40B4-BE49-F238E27FC236}">
                <a16:creationId xmlns:a16="http://schemas.microsoft.com/office/drawing/2014/main" id="{B202F11B-7952-477F-9D2F-F82D40FEF334}"/>
              </a:ext>
            </a:extLst>
          </p:cNvPr>
          <p:cNvGrpSpPr/>
          <p:nvPr/>
        </p:nvGrpSpPr>
        <p:grpSpPr>
          <a:xfrm>
            <a:off x="2015567" y="1424330"/>
            <a:ext cx="5882261" cy="3799090"/>
            <a:chOff x="2015567" y="1424330"/>
            <a:chExt cx="5882261" cy="3799090"/>
          </a:xfrm>
        </p:grpSpPr>
        <p:sp>
          <p:nvSpPr>
            <p:cNvPr id="38" name="Forme libre : forme 37">
              <a:extLst>
                <a:ext uri="{FF2B5EF4-FFF2-40B4-BE49-F238E27FC236}">
                  <a16:creationId xmlns:a16="http://schemas.microsoft.com/office/drawing/2014/main" id="{95F18E4B-8CF4-4571-9142-316F7799EEA3}"/>
                </a:ext>
              </a:extLst>
            </p:cNvPr>
            <p:cNvSpPr/>
            <p:nvPr/>
          </p:nvSpPr>
          <p:spPr>
            <a:xfrm flipH="1">
              <a:off x="6425374" y="2047164"/>
              <a:ext cx="451168" cy="815733"/>
            </a:xfrm>
            <a:custGeom>
              <a:avLst/>
              <a:gdLst>
                <a:gd name="connsiteX0" fmla="*/ 697832 w 697832"/>
                <a:gd name="connsiteY0" fmla="*/ 0 h 481263"/>
                <a:gd name="connsiteX1" fmla="*/ 433137 w 697832"/>
                <a:gd name="connsiteY1" fmla="*/ 336884 h 481263"/>
                <a:gd name="connsiteX2" fmla="*/ 0 w 697832"/>
                <a:gd name="connsiteY2" fmla="*/ 481263 h 481263"/>
              </a:gdLst>
              <a:ahLst/>
              <a:cxnLst>
                <a:cxn ang="0">
                  <a:pos x="connsiteX0" y="connsiteY0"/>
                </a:cxn>
                <a:cxn ang="0">
                  <a:pos x="connsiteX1" y="connsiteY1"/>
                </a:cxn>
                <a:cxn ang="0">
                  <a:pos x="connsiteX2" y="connsiteY2"/>
                </a:cxn>
              </a:cxnLst>
              <a:rect l="l" t="t" r="r" b="b"/>
              <a:pathLst>
                <a:path w="697832" h="481263">
                  <a:moveTo>
                    <a:pt x="697832" y="0"/>
                  </a:moveTo>
                  <a:cubicBezTo>
                    <a:pt x="623637" y="128337"/>
                    <a:pt x="549442" y="256674"/>
                    <a:pt x="433137" y="336884"/>
                  </a:cubicBezTo>
                  <a:cubicBezTo>
                    <a:pt x="316832" y="417095"/>
                    <a:pt x="158416" y="449179"/>
                    <a:pt x="0" y="481263"/>
                  </a:cubicBezTo>
                </a:path>
              </a:pathLst>
            </a:custGeom>
            <a:noFill/>
            <a:ln w="50800">
              <a:solidFill>
                <a:srgbClr val="E4E4E4"/>
              </a:solidFill>
              <a:beve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34C5C146-38D4-4962-ACD6-CC95B983F4DB}"/>
                </a:ext>
              </a:extLst>
            </p:cNvPr>
            <p:cNvSpPr txBox="1"/>
            <p:nvPr/>
          </p:nvSpPr>
          <p:spPr>
            <a:xfrm>
              <a:off x="2015567" y="1772678"/>
              <a:ext cx="2450855" cy="819917"/>
            </a:xfrm>
            <a:prstGeom prst="rect">
              <a:avLst/>
            </a:prstGeom>
            <a:solidFill>
              <a:srgbClr val="E4E4E4"/>
            </a:solidFill>
          </p:spPr>
          <p:txBody>
            <a:bodyPr wrap="square" rtlCol="0" anchor="ctr">
              <a:noAutofit/>
            </a:bodyPr>
            <a:lstStyle/>
            <a:p>
              <a:pPr algn="ctr">
                <a:buClr>
                  <a:schemeClr val="bg1"/>
                </a:buClr>
                <a:buSzPct val="70000"/>
              </a:pPr>
              <a:r>
                <a:rPr lang="fr-FR" sz="2000" b="1" i="1" dirty="0">
                  <a:solidFill>
                    <a:srgbClr val="124F6E"/>
                  </a:solidFill>
                  <a:latin typeface="Rajdhani" panose="02000000000000000000" pitchFamily="2" charset="0"/>
                  <a:ea typeface="Noto Sans" panose="020B0502040504090204" pitchFamily="34" charset="0"/>
                  <a:cs typeface="Rajdhani" panose="02000000000000000000" pitchFamily="2" charset="0"/>
                </a:rPr>
                <a:t>Types d’apprentissages</a:t>
              </a:r>
            </a:p>
          </p:txBody>
        </p:sp>
        <p:sp>
          <p:nvSpPr>
            <p:cNvPr id="36" name="ZoneTexte 35">
              <a:extLst>
                <a:ext uri="{FF2B5EF4-FFF2-40B4-BE49-F238E27FC236}">
                  <a16:creationId xmlns:a16="http://schemas.microsoft.com/office/drawing/2014/main" id="{3FBF97BE-7098-4560-9736-D860BAEC5425}"/>
                </a:ext>
              </a:extLst>
            </p:cNvPr>
            <p:cNvSpPr txBox="1"/>
            <p:nvPr/>
          </p:nvSpPr>
          <p:spPr>
            <a:xfrm>
              <a:off x="5446973" y="1424330"/>
              <a:ext cx="2450855" cy="819917"/>
            </a:xfrm>
            <a:prstGeom prst="rect">
              <a:avLst/>
            </a:prstGeom>
            <a:solidFill>
              <a:srgbClr val="E4E4E4"/>
            </a:solidFill>
          </p:spPr>
          <p:txBody>
            <a:bodyPr wrap="square" rtlCol="0" anchor="ctr">
              <a:noAutofit/>
            </a:bodyPr>
            <a:lstStyle/>
            <a:p>
              <a:pPr algn="ctr">
                <a:buClr>
                  <a:schemeClr val="bg1"/>
                </a:buClr>
                <a:buSzPct val="70000"/>
              </a:pPr>
              <a:r>
                <a:rPr lang="fr-FR" sz="2000" b="1" i="1" dirty="0">
                  <a:solidFill>
                    <a:srgbClr val="124F6E"/>
                  </a:solidFill>
                  <a:latin typeface="Rajdhani" panose="02000000000000000000" pitchFamily="2" charset="0"/>
                  <a:ea typeface="Noto Sans" panose="020B0502040504090204" pitchFamily="34" charset="0"/>
                  <a:cs typeface="Rajdhani" panose="02000000000000000000" pitchFamily="2" charset="0"/>
                </a:rPr>
                <a:t>Méthode ABC Learning Design</a:t>
              </a:r>
            </a:p>
          </p:txBody>
        </p:sp>
        <p:sp>
          <p:nvSpPr>
            <p:cNvPr id="11" name="Forme libre : forme 10">
              <a:extLst>
                <a:ext uri="{FF2B5EF4-FFF2-40B4-BE49-F238E27FC236}">
                  <a16:creationId xmlns:a16="http://schemas.microsoft.com/office/drawing/2014/main" id="{D154555E-78D2-4D6F-AB5F-A5FD5058FAA0}"/>
                </a:ext>
              </a:extLst>
            </p:cNvPr>
            <p:cNvSpPr/>
            <p:nvPr/>
          </p:nvSpPr>
          <p:spPr>
            <a:xfrm>
              <a:off x="2502568" y="2592595"/>
              <a:ext cx="745720" cy="639485"/>
            </a:xfrm>
            <a:custGeom>
              <a:avLst/>
              <a:gdLst>
                <a:gd name="connsiteX0" fmla="*/ 697832 w 697832"/>
                <a:gd name="connsiteY0" fmla="*/ 0 h 481263"/>
                <a:gd name="connsiteX1" fmla="*/ 433137 w 697832"/>
                <a:gd name="connsiteY1" fmla="*/ 336884 h 481263"/>
                <a:gd name="connsiteX2" fmla="*/ 0 w 697832"/>
                <a:gd name="connsiteY2" fmla="*/ 481263 h 481263"/>
              </a:gdLst>
              <a:ahLst/>
              <a:cxnLst>
                <a:cxn ang="0">
                  <a:pos x="connsiteX0" y="connsiteY0"/>
                </a:cxn>
                <a:cxn ang="0">
                  <a:pos x="connsiteX1" y="connsiteY1"/>
                </a:cxn>
                <a:cxn ang="0">
                  <a:pos x="connsiteX2" y="connsiteY2"/>
                </a:cxn>
              </a:cxnLst>
              <a:rect l="l" t="t" r="r" b="b"/>
              <a:pathLst>
                <a:path w="697832" h="481263">
                  <a:moveTo>
                    <a:pt x="697832" y="0"/>
                  </a:moveTo>
                  <a:cubicBezTo>
                    <a:pt x="623637" y="128337"/>
                    <a:pt x="549442" y="256674"/>
                    <a:pt x="433137" y="336884"/>
                  </a:cubicBezTo>
                  <a:cubicBezTo>
                    <a:pt x="316832" y="417095"/>
                    <a:pt x="158416" y="449179"/>
                    <a:pt x="0" y="481263"/>
                  </a:cubicBezTo>
                </a:path>
              </a:pathLst>
            </a:custGeom>
            <a:noFill/>
            <a:ln w="50800">
              <a:solidFill>
                <a:srgbClr val="E4E4E4"/>
              </a:solidFill>
              <a:beve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orme libre : forme 38">
              <a:extLst>
                <a:ext uri="{FF2B5EF4-FFF2-40B4-BE49-F238E27FC236}">
                  <a16:creationId xmlns:a16="http://schemas.microsoft.com/office/drawing/2014/main" id="{435477DC-1057-4903-ACD2-23E7B4375E9A}"/>
                </a:ext>
              </a:extLst>
            </p:cNvPr>
            <p:cNvSpPr/>
            <p:nvPr/>
          </p:nvSpPr>
          <p:spPr>
            <a:xfrm flipH="1">
              <a:off x="6425374" y="2222663"/>
              <a:ext cx="547248" cy="3000757"/>
            </a:xfrm>
            <a:custGeom>
              <a:avLst/>
              <a:gdLst>
                <a:gd name="connsiteX0" fmla="*/ 697832 w 697832"/>
                <a:gd name="connsiteY0" fmla="*/ 0 h 481263"/>
                <a:gd name="connsiteX1" fmla="*/ 433137 w 697832"/>
                <a:gd name="connsiteY1" fmla="*/ 336884 h 481263"/>
                <a:gd name="connsiteX2" fmla="*/ 0 w 697832"/>
                <a:gd name="connsiteY2" fmla="*/ 481263 h 481263"/>
              </a:gdLst>
              <a:ahLst/>
              <a:cxnLst>
                <a:cxn ang="0">
                  <a:pos x="connsiteX0" y="connsiteY0"/>
                </a:cxn>
                <a:cxn ang="0">
                  <a:pos x="connsiteX1" y="connsiteY1"/>
                </a:cxn>
                <a:cxn ang="0">
                  <a:pos x="connsiteX2" y="connsiteY2"/>
                </a:cxn>
              </a:cxnLst>
              <a:rect l="l" t="t" r="r" b="b"/>
              <a:pathLst>
                <a:path w="697832" h="481263">
                  <a:moveTo>
                    <a:pt x="697832" y="0"/>
                  </a:moveTo>
                  <a:cubicBezTo>
                    <a:pt x="623637" y="128337"/>
                    <a:pt x="549442" y="256674"/>
                    <a:pt x="433137" y="336884"/>
                  </a:cubicBezTo>
                  <a:cubicBezTo>
                    <a:pt x="316832" y="417095"/>
                    <a:pt x="158416" y="449179"/>
                    <a:pt x="0" y="481263"/>
                  </a:cubicBezTo>
                </a:path>
              </a:pathLst>
            </a:custGeom>
            <a:noFill/>
            <a:ln w="50800">
              <a:solidFill>
                <a:srgbClr val="E4E4E4"/>
              </a:solidFill>
              <a:beve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ustDataLst>
      <p:tags r:id="rId1"/>
    </p:custDataLst>
    <p:extLst>
      <p:ext uri="{BB962C8B-B14F-4D97-AF65-F5344CB8AC3E}">
        <p14:creationId xmlns:p14="http://schemas.microsoft.com/office/powerpoint/2010/main" val="156013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9429</TotalTime>
  <Words>1803</Words>
  <Application>Microsoft Office PowerPoint</Application>
  <PresentationFormat>Grand écran</PresentationFormat>
  <Paragraphs>263</Paragraphs>
  <Slides>22</Slides>
  <Notes>20</Notes>
  <HiddenSlides>0</HiddenSlides>
  <MMClips>10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22</vt:i4>
      </vt:variant>
    </vt:vector>
  </HeadingPairs>
  <TitlesOfParts>
    <vt:vector size="37" baseType="lpstr">
      <vt:lpstr>Arial</vt:lpstr>
      <vt:lpstr>Arial Black</vt:lpstr>
      <vt:lpstr>Bradley Hand ITC</vt:lpstr>
      <vt:lpstr>Broadway</vt:lpstr>
      <vt:lpstr>Calibri</vt:lpstr>
      <vt:lpstr>Calibri Light</vt:lpstr>
      <vt:lpstr>Helvetica Light</vt:lpstr>
      <vt:lpstr>Marlett</vt:lpstr>
      <vt:lpstr>Orbitron</vt:lpstr>
      <vt:lpstr>Poppins</vt:lpstr>
      <vt:lpstr>Rajdhani</vt:lpstr>
      <vt:lpstr>Raleway</vt:lpstr>
      <vt:lpstr>Symbol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Lucie Lemaitre</dc:creator>
  <cp:lastModifiedBy>Stephane KLEIN</cp:lastModifiedBy>
  <cp:revision>99</cp:revision>
  <dcterms:created xsi:type="dcterms:W3CDTF">2023-01-18T15:07:44Z</dcterms:created>
  <dcterms:modified xsi:type="dcterms:W3CDTF">2023-07-05T13:14:37Z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457FDE06-3860-4B21-969C-5704E6847568</vt:lpwstr>
  </property>
  <property fmtid="{D5CDD505-2E9C-101B-9397-08002B2CF9AE}" pid="3" name="ArticulatePath">
    <vt:lpwstr>Présentation1</vt:lpwstr>
  </property>
</Properties>
</file>