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4" r:id="rId2"/>
    <p:sldId id="286" r:id="rId3"/>
    <p:sldId id="316" r:id="rId4"/>
    <p:sldId id="263" r:id="rId5"/>
    <p:sldId id="285" r:id="rId6"/>
    <p:sldId id="283" r:id="rId7"/>
    <p:sldId id="298" r:id="rId8"/>
    <p:sldId id="312" r:id="rId9"/>
    <p:sldId id="303" r:id="rId10"/>
    <p:sldId id="304" r:id="rId11"/>
    <p:sldId id="313" r:id="rId12"/>
    <p:sldId id="307" r:id="rId13"/>
    <p:sldId id="308" r:id="rId14"/>
    <p:sldId id="315" r:id="rId15"/>
    <p:sldId id="309" r:id="rId16"/>
    <p:sldId id="310" r:id="rId17"/>
    <p:sldId id="314" r:id="rId18"/>
    <p:sldId id="301" r:id="rId19"/>
    <p:sldId id="317" r:id="rId20"/>
    <p:sldId id="318" r:id="rId21"/>
    <p:sldId id="261" r:id="rId22"/>
    <p:sldId id="279" r:id="rId23"/>
    <p:sldId id="311" r:id="rId24"/>
  </p:sldIdLst>
  <p:sldSz cx="12192000" cy="6858000"/>
  <p:notesSz cx="6858000" cy="9144000"/>
  <p:custDataLst>
    <p:tags r:id="rId26"/>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74B"/>
    <a:srgbClr val="F58120"/>
    <a:srgbClr val="48A0D9"/>
    <a:srgbClr val="DBDDDC"/>
    <a:srgbClr val="0C2C3E"/>
    <a:srgbClr val="124F6E"/>
    <a:srgbClr val="0D3A51"/>
    <a:srgbClr val="DADC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87409" autoAdjust="0"/>
  </p:normalViewPr>
  <p:slideViewPr>
    <p:cSldViewPr snapToGrid="0">
      <p:cViewPr varScale="1">
        <p:scale>
          <a:sx n="64" d="100"/>
          <a:sy n="64" d="100"/>
        </p:scale>
        <p:origin x="9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C30F34-7D7C-41D4-B428-5371A54320DF}" type="doc">
      <dgm:prSet loTypeId="urn:microsoft.com/office/officeart/2005/8/layout/gear1" loCatId="relationship" qsTypeId="urn:microsoft.com/office/officeart/2005/8/quickstyle/simple4" qsCatId="simple" csTypeId="urn:microsoft.com/office/officeart/2005/8/colors/accent1_4" csCatId="accent1" phldr="1"/>
      <dgm:spPr/>
      <dgm:t>
        <a:bodyPr/>
        <a:lstStyle/>
        <a:p>
          <a:endParaRPr lang="fr-FR"/>
        </a:p>
      </dgm:t>
    </dgm:pt>
    <dgm:pt modelId="{27D4D4C2-8E94-4F93-BAA3-D181CB92B992}">
      <dgm:prSet phldrT="[Texte]"/>
      <dgm:spPr/>
      <dgm:t>
        <a:bodyPr/>
        <a:lstStyle/>
        <a:p>
          <a:r>
            <a:rPr lang="fr-FR" dirty="0"/>
            <a:t>Maxima Pool</a:t>
          </a:r>
        </a:p>
      </dgm:t>
    </dgm:pt>
    <dgm:pt modelId="{31811AEC-BF0F-4006-BC64-3886D6FA9522}" type="parTrans" cxnId="{CCEFE4AB-5CB0-49EC-830E-46747B617BEE}">
      <dgm:prSet/>
      <dgm:spPr/>
      <dgm:t>
        <a:bodyPr/>
        <a:lstStyle/>
        <a:p>
          <a:endParaRPr lang="fr-FR"/>
        </a:p>
      </dgm:t>
    </dgm:pt>
    <dgm:pt modelId="{FDBE79F8-085C-4F76-B283-C68FF1DF5A79}" type="sibTrans" cxnId="{CCEFE4AB-5CB0-49EC-830E-46747B617BEE}">
      <dgm:prSet/>
      <dgm:spPr/>
      <dgm:t>
        <a:bodyPr/>
        <a:lstStyle/>
        <a:p>
          <a:endParaRPr lang="fr-FR"/>
        </a:p>
      </dgm:t>
    </dgm:pt>
    <dgm:pt modelId="{46CCB293-326B-4B38-B39C-E51E6BB9B8AB}">
      <dgm:prSet phldrT="[Texte]"/>
      <dgm:spPr/>
      <dgm:t>
        <a:bodyPr/>
        <a:lstStyle/>
        <a:p>
          <a:r>
            <a:rPr lang="fr-FR" dirty="0"/>
            <a:t>Moodle PAM</a:t>
          </a:r>
        </a:p>
      </dgm:t>
    </dgm:pt>
    <dgm:pt modelId="{37E30892-EE65-404C-BABD-CFA4800D7FA2}" type="parTrans" cxnId="{9918D4F0-6520-41AB-809F-AC0259CC5217}">
      <dgm:prSet/>
      <dgm:spPr/>
      <dgm:t>
        <a:bodyPr/>
        <a:lstStyle/>
        <a:p>
          <a:endParaRPr lang="fr-FR"/>
        </a:p>
      </dgm:t>
    </dgm:pt>
    <dgm:pt modelId="{689D1C32-4D5F-470B-B536-3D953E622898}" type="sibTrans" cxnId="{9918D4F0-6520-41AB-809F-AC0259CC5217}">
      <dgm:prSet/>
      <dgm:spPr/>
      <dgm:t>
        <a:bodyPr/>
        <a:lstStyle/>
        <a:p>
          <a:endParaRPr lang="fr-FR"/>
        </a:p>
      </dgm:t>
    </dgm:pt>
    <dgm:pt modelId="{B7F60AEE-A3B6-46EB-AA76-9A511FB5F20B}">
      <dgm:prSet phldrT="[Texte]" phldr="1"/>
      <dgm:spPr/>
      <dgm:t>
        <a:bodyPr/>
        <a:lstStyle/>
        <a:p>
          <a:endParaRPr lang="fr-FR"/>
        </a:p>
      </dgm:t>
    </dgm:pt>
    <dgm:pt modelId="{E9B62557-32D0-48A4-AA42-FEA27F0FE1F4}" type="parTrans" cxnId="{D7B9D209-FA5A-4455-9AEB-495A657367A8}">
      <dgm:prSet/>
      <dgm:spPr/>
      <dgm:t>
        <a:bodyPr/>
        <a:lstStyle/>
        <a:p>
          <a:endParaRPr lang="fr-FR"/>
        </a:p>
      </dgm:t>
    </dgm:pt>
    <dgm:pt modelId="{9FB8F405-B762-4BAA-B616-1A77353F26D5}" type="sibTrans" cxnId="{D7B9D209-FA5A-4455-9AEB-495A657367A8}">
      <dgm:prSet/>
      <dgm:spPr/>
      <dgm:t>
        <a:bodyPr/>
        <a:lstStyle/>
        <a:p>
          <a:endParaRPr lang="fr-FR"/>
        </a:p>
      </dgm:t>
    </dgm:pt>
    <dgm:pt modelId="{ECD20EAB-7020-4BC9-9EC9-21B97E46D89B}">
      <dgm:prSet/>
      <dgm:spPr/>
      <dgm:t>
        <a:bodyPr/>
        <a:lstStyle/>
        <a:p>
          <a:endParaRPr lang="fr-FR"/>
        </a:p>
      </dgm:t>
    </dgm:pt>
    <dgm:pt modelId="{157E8093-585D-449D-B816-54248C536F3D}" type="parTrans" cxnId="{2E372A8D-0A33-44D6-800C-043C58061A34}">
      <dgm:prSet/>
      <dgm:spPr/>
      <dgm:t>
        <a:bodyPr/>
        <a:lstStyle/>
        <a:p>
          <a:endParaRPr lang="fr-FR"/>
        </a:p>
      </dgm:t>
    </dgm:pt>
    <dgm:pt modelId="{9960B266-EED1-4452-962A-AED60A8EC65C}" type="sibTrans" cxnId="{2E372A8D-0A33-44D6-800C-043C58061A34}">
      <dgm:prSet/>
      <dgm:spPr/>
      <dgm:t>
        <a:bodyPr/>
        <a:lstStyle/>
        <a:p>
          <a:endParaRPr lang="fr-FR"/>
        </a:p>
      </dgm:t>
    </dgm:pt>
    <dgm:pt modelId="{748F9B74-7EA2-4CF8-AF12-BF367F276B8C}">
      <dgm:prSet/>
      <dgm:spPr/>
      <dgm:t>
        <a:bodyPr/>
        <a:lstStyle/>
        <a:p>
          <a:endParaRPr lang="fr-FR"/>
        </a:p>
      </dgm:t>
    </dgm:pt>
    <dgm:pt modelId="{3296D360-0A15-4651-A84D-4D25216DD5E5}" type="parTrans" cxnId="{BBA3A892-1A44-4E40-9352-CFC0684D297D}">
      <dgm:prSet/>
      <dgm:spPr/>
      <dgm:t>
        <a:bodyPr/>
        <a:lstStyle/>
        <a:p>
          <a:endParaRPr lang="fr-FR"/>
        </a:p>
      </dgm:t>
    </dgm:pt>
    <dgm:pt modelId="{9782DA25-2A79-4CB5-87D7-D8B3C90022DA}" type="sibTrans" cxnId="{BBA3A892-1A44-4E40-9352-CFC0684D297D}">
      <dgm:prSet/>
      <dgm:spPr/>
      <dgm:t>
        <a:bodyPr/>
        <a:lstStyle/>
        <a:p>
          <a:endParaRPr lang="fr-FR"/>
        </a:p>
      </dgm:t>
    </dgm:pt>
    <dgm:pt modelId="{D1F94C24-0016-4CE6-ABE3-8A46399BC44F}">
      <dgm:prSet/>
      <dgm:spPr/>
      <dgm:t>
        <a:bodyPr/>
        <a:lstStyle/>
        <a:p>
          <a:endParaRPr lang="fr-FR"/>
        </a:p>
      </dgm:t>
    </dgm:pt>
    <dgm:pt modelId="{1B318BE2-7F50-4FEC-913B-987438AE22C0}" type="parTrans" cxnId="{0B4E8A1D-71A9-4DF1-B5F7-1229B2F8F146}">
      <dgm:prSet/>
      <dgm:spPr/>
      <dgm:t>
        <a:bodyPr/>
        <a:lstStyle/>
        <a:p>
          <a:endParaRPr lang="fr-FR"/>
        </a:p>
      </dgm:t>
    </dgm:pt>
    <dgm:pt modelId="{04DC3ADA-9458-4E58-9EB7-1836A1493FBC}" type="sibTrans" cxnId="{0B4E8A1D-71A9-4DF1-B5F7-1229B2F8F146}">
      <dgm:prSet/>
      <dgm:spPr/>
      <dgm:t>
        <a:bodyPr/>
        <a:lstStyle/>
        <a:p>
          <a:endParaRPr lang="fr-FR"/>
        </a:p>
      </dgm:t>
    </dgm:pt>
    <dgm:pt modelId="{E66CA3D5-AB12-4C16-AF5F-2847DE43E5F3}">
      <dgm:prSet/>
      <dgm:spPr/>
      <dgm:t>
        <a:bodyPr/>
        <a:lstStyle/>
        <a:p>
          <a:endParaRPr lang="fr-FR"/>
        </a:p>
      </dgm:t>
    </dgm:pt>
    <dgm:pt modelId="{2D11A73D-3551-4D34-8DA4-546FF169BBCE}" type="parTrans" cxnId="{AC5D52A7-F88E-4BE8-9994-C9662F23AA16}">
      <dgm:prSet/>
      <dgm:spPr/>
      <dgm:t>
        <a:bodyPr/>
        <a:lstStyle/>
        <a:p>
          <a:endParaRPr lang="fr-FR"/>
        </a:p>
      </dgm:t>
    </dgm:pt>
    <dgm:pt modelId="{36355A08-2A33-49E1-805E-EC09FBBF7099}" type="sibTrans" cxnId="{AC5D52A7-F88E-4BE8-9994-C9662F23AA16}">
      <dgm:prSet/>
      <dgm:spPr/>
      <dgm:t>
        <a:bodyPr/>
        <a:lstStyle/>
        <a:p>
          <a:endParaRPr lang="fr-FR"/>
        </a:p>
      </dgm:t>
    </dgm:pt>
    <dgm:pt modelId="{34E58FE5-58BA-4BA4-A3BC-4B5E6CB7653E}">
      <dgm:prSet phldrT="[Texte]"/>
      <dgm:spPr/>
      <dgm:t>
        <a:bodyPr/>
        <a:lstStyle/>
        <a:p>
          <a:r>
            <a:rPr lang="fr-FR" dirty="0"/>
            <a:t>Moodle PAM</a:t>
          </a:r>
        </a:p>
      </dgm:t>
    </dgm:pt>
    <dgm:pt modelId="{4A1B9257-7424-4D32-A471-944C7B42D95C}" type="parTrans" cxnId="{30426328-EBA8-4CDA-980C-AB078035BA00}">
      <dgm:prSet/>
      <dgm:spPr/>
      <dgm:t>
        <a:bodyPr/>
        <a:lstStyle/>
        <a:p>
          <a:endParaRPr lang="fr-FR"/>
        </a:p>
      </dgm:t>
    </dgm:pt>
    <dgm:pt modelId="{103F1A16-A802-47D7-80C0-FB5020FC5B51}" type="sibTrans" cxnId="{30426328-EBA8-4CDA-980C-AB078035BA00}">
      <dgm:prSet/>
      <dgm:spPr/>
      <dgm:t>
        <a:bodyPr/>
        <a:lstStyle/>
        <a:p>
          <a:endParaRPr lang="fr-FR"/>
        </a:p>
      </dgm:t>
    </dgm:pt>
    <dgm:pt modelId="{A982247E-61ED-446C-ACEB-25E891A6E769}" type="pres">
      <dgm:prSet presAssocID="{14C30F34-7D7C-41D4-B428-5371A54320DF}" presName="composite" presStyleCnt="0">
        <dgm:presLayoutVars>
          <dgm:chMax val="3"/>
          <dgm:animLvl val="lvl"/>
          <dgm:resizeHandles val="exact"/>
        </dgm:presLayoutVars>
      </dgm:prSet>
      <dgm:spPr/>
      <dgm:t>
        <a:bodyPr/>
        <a:lstStyle/>
        <a:p>
          <a:endParaRPr lang="fr-FR"/>
        </a:p>
      </dgm:t>
    </dgm:pt>
    <dgm:pt modelId="{4C72EDF9-5469-45F8-9083-5F332F956B69}" type="pres">
      <dgm:prSet presAssocID="{27D4D4C2-8E94-4F93-BAA3-D181CB92B992}" presName="gear1" presStyleLbl="node1" presStyleIdx="0" presStyleCnt="3">
        <dgm:presLayoutVars>
          <dgm:chMax val="1"/>
          <dgm:bulletEnabled val="1"/>
        </dgm:presLayoutVars>
      </dgm:prSet>
      <dgm:spPr/>
      <dgm:t>
        <a:bodyPr/>
        <a:lstStyle/>
        <a:p>
          <a:endParaRPr lang="fr-FR"/>
        </a:p>
      </dgm:t>
    </dgm:pt>
    <dgm:pt modelId="{EE2A1D51-8910-46C0-BE6C-0874B7A091AE}" type="pres">
      <dgm:prSet presAssocID="{27D4D4C2-8E94-4F93-BAA3-D181CB92B992}" presName="gear1srcNode" presStyleLbl="node1" presStyleIdx="0" presStyleCnt="3"/>
      <dgm:spPr/>
      <dgm:t>
        <a:bodyPr/>
        <a:lstStyle/>
        <a:p>
          <a:endParaRPr lang="fr-FR"/>
        </a:p>
      </dgm:t>
    </dgm:pt>
    <dgm:pt modelId="{DDEF7D5D-CBC1-4673-AF59-BBBB2DAE6818}" type="pres">
      <dgm:prSet presAssocID="{27D4D4C2-8E94-4F93-BAA3-D181CB92B992}" presName="gear1dstNode" presStyleLbl="node1" presStyleIdx="0" presStyleCnt="3"/>
      <dgm:spPr/>
      <dgm:t>
        <a:bodyPr/>
        <a:lstStyle/>
        <a:p>
          <a:endParaRPr lang="fr-FR"/>
        </a:p>
      </dgm:t>
    </dgm:pt>
    <dgm:pt modelId="{3801C20B-B567-421C-98BA-B781F17C9BC0}" type="pres">
      <dgm:prSet presAssocID="{46CCB293-326B-4B38-B39C-E51E6BB9B8AB}" presName="gear2" presStyleLbl="node1" presStyleIdx="1" presStyleCnt="3">
        <dgm:presLayoutVars>
          <dgm:chMax val="1"/>
          <dgm:bulletEnabled val="1"/>
        </dgm:presLayoutVars>
      </dgm:prSet>
      <dgm:spPr/>
      <dgm:t>
        <a:bodyPr/>
        <a:lstStyle/>
        <a:p>
          <a:endParaRPr lang="fr-FR"/>
        </a:p>
      </dgm:t>
    </dgm:pt>
    <dgm:pt modelId="{9357AA8F-876C-4697-9259-B548F6C05E0F}" type="pres">
      <dgm:prSet presAssocID="{46CCB293-326B-4B38-B39C-E51E6BB9B8AB}" presName="gear2srcNode" presStyleLbl="node1" presStyleIdx="1" presStyleCnt="3"/>
      <dgm:spPr/>
      <dgm:t>
        <a:bodyPr/>
        <a:lstStyle/>
        <a:p>
          <a:endParaRPr lang="fr-FR"/>
        </a:p>
      </dgm:t>
    </dgm:pt>
    <dgm:pt modelId="{9BB907B1-B8F9-49F7-982B-2108EFAF1E86}" type="pres">
      <dgm:prSet presAssocID="{46CCB293-326B-4B38-B39C-E51E6BB9B8AB}" presName="gear2dstNode" presStyleLbl="node1" presStyleIdx="1" presStyleCnt="3"/>
      <dgm:spPr/>
      <dgm:t>
        <a:bodyPr/>
        <a:lstStyle/>
        <a:p>
          <a:endParaRPr lang="fr-FR"/>
        </a:p>
      </dgm:t>
    </dgm:pt>
    <dgm:pt modelId="{025A14CD-A6CD-492E-8B74-50393CC70814}" type="pres">
      <dgm:prSet presAssocID="{34E58FE5-58BA-4BA4-A3BC-4B5E6CB7653E}" presName="gear3" presStyleLbl="node1" presStyleIdx="2" presStyleCnt="3"/>
      <dgm:spPr/>
      <dgm:t>
        <a:bodyPr/>
        <a:lstStyle/>
        <a:p>
          <a:endParaRPr lang="fr-FR"/>
        </a:p>
      </dgm:t>
    </dgm:pt>
    <dgm:pt modelId="{FF430401-7190-4560-A75A-36FD7466FDB6}" type="pres">
      <dgm:prSet presAssocID="{34E58FE5-58BA-4BA4-A3BC-4B5E6CB7653E}" presName="gear3tx" presStyleLbl="node1" presStyleIdx="2" presStyleCnt="3">
        <dgm:presLayoutVars>
          <dgm:chMax val="1"/>
          <dgm:bulletEnabled val="1"/>
        </dgm:presLayoutVars>
      </dgm:prSet>
      <dgm:spPr/>
      <dgm:t>
        <a:bodyPr/>
        <a:lstStyle/>
        <a:p>
          <a:endParaRPr lang="fr-FR"/>
        </a:p>
      </dgm:t>
    </dgm:pt>
    <dgm:pt modelId="{E6A08D7B-CA61-4AEE-A255-DA84C5301B54}" type="pres">
      <dgm:prSet presAssocID="{34E58FE5-58BA-4BA4-A3BC-4B5E6CB7653E}" presName="gear3srcNode" presStyleLbl="node1" presStyleIdx="2" presStyleCnt="3"/>
      <dgm:spPr/>
      <dgm:t>
        <a:bodyPr/>
        <a:lstStyle/>
        <a:p>
          <a:endParaRPr lang="fr-FR"/>
        </a:p>
      </dgm:t>
    </dgm:pt>
    <dgm:pt modelId="{1015163A-2DD0-4FE5-B72A-D55D96EC356E}" type="pres">
      <dgm:prSet presAssocID="{34E58FE5-58BA-4BA4-A3BC-4B5E6CB7653E}" presName="gear3dstNode" presStyleLbl="node1" presStyleIdx="2" presStyleCnt="3"/>
      <dgm:spPr/>
      <dgm:t>
        <a:bodyPr/>
        <a:lstStyle/>
        <a:p>
          <a:endParaRPr lang="fr-FR"/>
        </a:p>
      </dgm:t>
    </dgm:pt>
    <dgm:pt modelId="{3778661B-A203-439F-B2D4-F4A4DF1608D5}" type="pres">
      <dgm:prSet presAssocID="{FDBE79F8-085C-4F76-B283-C68FF1DF5A79}" presName="connector1" presStyleLbl="sibTrans2D1" presStyleIdx="0" presStyleCnt="3"/>
      <dgm:spPr/>
      <dgm:t>
        <a:bodyPr/>
        <a:lstStyle/>
        <a:p>
          <a:endParaRPr lang="fr-FR"/>
        </a:p>
      </dgm:t>
    </dgm:pt>
    <dgm:pt modelId="{DA16EB90-636F-45B4-9B04-B51658DE5CA4}" type="pres">
      <dgm:prSet presAssocID="{689D1C32-4D5F-470B-B536-3D953E622898}" presName="connector2" presStyleLbl="sibTrans2D1" presStyleIdx="1" presStyleCnt="3"/>
      <dgm:spPr/>
      <dgm:t>
        <a:bodyPr/>
        <a:lstStyle/>
        <a:p>
          <a:endParaRPr lang="fr-FR"/>
        </a:p>
      </dgm:t>
    </dgm:pt>
    <dgm:pt modelId="{9C2C48B2-507E-4B67-AA45-83B23644A2E1}" type="pres">
      <dgm:prSet presAssocID="{103F1A16-A802-47D7-80C0-FB5020FC5B51}" presName="connector3" presStyleLbl="sibTrans2D1" presStyleIdx="2" presStyleCnt="3"/>
      <dgm:spPr/>
      <dgm:t>
        <a:bodyPr/>
        <a:lstStyle/>
        <a:p>
          <a:endParaRPr lang="fr-FR"/>
        </a:p>
      </dgm:t>
    </dgm:pt>
  </dgm:ptLst>
  <dgm:cxnLst>
    <dgm:cxn modelId="{3B074CD3-95B3-446A-9258-0E8EE914A655}" type="presOf" srcId="{46CCB293-326B-4B38-B39C-E51E6BB9B8AB}" destId="{9BB907B1-B8F9-49F7-982B-2108EFAF1E86}" srcOrd="2" destOrd="0" presId="urn:microsoft.com/office/officeart/2005/8/layout/gear1"/>
    <dgm:cxn modelId="{C7E3C45A-793A-4482-B6D7-60328A0318A6}" type="presOf" srcId="{FDBE79F8-085C-4F76-B283-C68FF1DF5A79}" destId="{3778661B-A203-439F-B2D4-F4A4DF1608D5}" srcOrd="0" destOrd="0" presId="urn:microsoft.com/office/officeart/2005/8/layout/gear1"/>
    <dgm:cxn modelId="{731AE2C7-6DC0-402F-BF94-45A804175FF9}" type="presOf" srcId="{34E58FE5-58BA-4BA4-A3BC-4B5E6CB7653E}" destId="{025A14CD-A6CD-492E-8B74-50393CC70814}" srcOrd="0" destOrd="0" presId="urn:microsoft.com/office/officeart/2005/8/layout/gear1"/>
    <dgm:cxn modelId="{F358A800-9C18-4523-A6CB-C204229C620B}" type="presOf" srcId="{27D4D4C2-8E94-4F93-BAA3-D181CB92B992}" destId="{EE2A1D51-8910-46C0-BE6C-0874B7A091AE}" srcOrd="1" destOrd="0" presId="urn:microsoft.com/office/officeart/2005/8/layout/gear1"/>
    <dgm:cxn modelId="{7DA71F6D-E564-4605-9355-82029B8182C4}" type="presOf" srcId="{103F1A16-A802-47D7-80C0-FB5020FC5B51}" destId="{9C2C48B2-507E-4B67-AA45-83B23644A2E1}" srcOrd="0" destOrd="0" presId="urn:microsoft.com/office/officeart/2005/8/layout/gear1"/>
    <dgm:cxn modelId="{3680A1D8-06F7-4F8E-AE76-904B70043573}" type="presOf" srcId="{27D4D4C2-8E94-4F93-BAA3-D181CB92B992}" destId="{4C72EDF9-5469-45F8-9083-5F332F956B69}" srcOrd="0" destOrd="0" presId="urn:microsoft.com/office/officeart/2005/8/layout/gear1"/>
    <dgm:cxn modelId="{0B4E8A1D-71A9-4DF1-B5F7-1229B2F8F146}" srcId="{14C30F34-7D7C-41D4-B428-5371A54320DF}" destId="{D1F94C24-0016-4CE6-ABE3-8A46399BC44F}" srcOrd="6" destOrd="0" parTransId="{1B318BE2-7F50-4FEC-913B-987438AE22C0}" sibTransId="{04DC3ADA-9458-4E58-9EB7-1836A1493FBC}"/>
    <dgm:cxn modelId="{5F12897A-2412-491A-B89D-4D614B65DF2C}" type="presOf" srcId="{46CCB293-326B-4B38-B39C-E51E6BB9B8AB}" destId="{3801C20B-B567-421C-98BA-B781F17C9BC0}" srcOrd="0" destOrd="0" presId="urn:microsoft.com/office/officeart/2005/8/layout/gear1"/>
    <dgm:cxn modelId="{F118E39D-F84C-43FE-BD25-05ED02896AD9}" type="presOf" srcId="{27D4D4C2-8E94-4F93-BAA3-D181CB92B992}" destId="{DDEF7D5D-CBC1-4673-AF59-BBBB2DAE6818}" srcOrd="2" destOrd="0" presId="urn:microsoft.com/office/officeart/2005/8/layout/gear1"/>
    <dgm:cxn modelId="{9918D4F0-6520-41AB-809F-AC0259CC5217}" srcId="{14C30F34-7D7C-41D4-B428-5371A54320DF}" destId="{46CCB293-326B-4B38-B39C-E51E6BB9B8AB}" srcOrd="1" destOrd="0" parTransId="{37E30892-EE65-404C-BABD-CFA4800D7FA2}" sibTransId="{689D1C32-4D5F-470B-B536-3D953E622898}"/>
    <dgm:cxn modelId="{6D6140CC-B10D-4953-9C06-4BD7186A1862}" type="presOf" srcId="{34E58FE5-58BA-4BA4-A3BC-4B5E6CB7653E}" destId="{FF430401-7190-4560-A75A-36FD7466FDB6}" srcOrd="1" destOrd="0" presId="urn:microsoft.com/office/officeart/2005/8/layout/gear1"/>
    <dgm:cxn modelId="{30426328-EBA8-4CDA-980C-AB078035BA00}" srcId="{14C30F34-7D7C-41D4-B428-5371A54320DF}" destId="{34E58FE5-58BA-4BA4-A3BC-4B5E6CB7653E}" srcOrd="2" destOrd="0" parTransId="{4A1B9257-7424-4D32-A471-944C7B42D95C}" sibTransId="{103F1A16-A802-47D7-80C0-FB5020FC5B51}"/>
    <dgm:cxn modelId="{5439FECC-53F6-42AF-9EC4-DF31552AFFBB}" type="presOf" srcId="{14C30F34-7D7C-41D4-B428-5371A54320DF}" destId="{A982247E-61ED-446C-ACEB-25E891A6E769}" srcOrd="0" destOrd="0" presId="urn:microsoft.com/office/officeart/2005/8/layout/gear1"/>
    <dgm:cxn modelId="{CCEFE4AB-5CB0-49EC-830E-46747B617BEE}" srcId="{14C30F34-7D7C-41D4-B428-5371A54320DF}" destId="{27D4D4C2-8E94-4F93-BAA3-D181CB92B992}" srcOrd="0" destOrd="0" parTransId="{31811AEC-BF0F-4006-BC64-3886D6FA9522}" sibTransId="{FDBE79F8-085C-4F76-B283-C68FF1DF5A79}"/>
    <dgm:cxn modelId="{D7B9D209-FA5A-4455-9AEB-495A657367A8}" srcId="{14C30F34-7D7C-41D4-B428-5371A54320DF}" destId="{B7F60AEE-A3B6-46EB-AA76-9A511FB5F20B}" srcOrd="3" destOrd="0" parTransId="{E9B62557-32D0-48A4-AA42-FEA27F0FE1F4}" sibTransId="{9FB8F405-B762-4BAA-B616-1A77353F26D5}"/>
    <dgm:cxn modelId="{25324937-704E-45FD-8500-61CF7E8B2483}" type="presOf" srcId="{34E58FE5-58BA-4BA4-A3BC-4B5E6CB7653E}" destId="{1015163A-2DD0-4FE5-B72A-D55D96EC356E}" srcOrd="3" destOrd="0" presId="urn:microsoft.com/office/officeart/2005/8/layout/gear1"/>
    <dgm:cxn modelId="{A838F760-CC58-4237-872C-F1D757883EE5}" type="presOf" srcId="{689D1C32-4D5F-470B-B536-3D953E622898}" destId="{DA16EB90-636F-45B4-9B04-B51658DE5CA4}" srcOrd="0" destOrd="0" presId="urn:microsoft.com/office/officeart/2005/8/layout/gear1"/>
    <dgm:cxn modelId="{AC5D52A7-F88E-4BE8-9994-C9662F23AA16}" srcId="{14C30F34-7D7C-41D4-B428-5371A54320DF}" destId="{E66CA3D5-AB12-4C16-AF5F-2847DE43E5F3}" srcOrd="7" destOrd="0" parTransId="{2D11A73D-3551-4D34-8DA4-546FF169BBCE}" sibTransId="{36355A08-2A33-49E1-805E-EC09FBBF7099}"/>
    <dgm:cxn modelId="{16397328-ECD9-47E7-A696-2844B2D01567}" type="presOf" srcId="{46CCB293-326B-4B38-B39C-E51E6BB9B8AB}" destId="{9357AA8F-876C-4697-9259-B548F6C05E0F}" srcOrd="1" destOrd="0" presId="urn:microsoft.com/office/officeart/2005/8/layout/gear1"/>
    <dgm:cxn modelId="{2E372A8D-0A33-44D6-800C-043C58061A34}" srcId="{14C30F34-7D7C-41D4-B428-5371A54320DF}" destId="{ECD20EAB-7020-4BC9-9EC9-21B97E46D89B}" srcOrd="4" destOrd="0" parTransId="{157E8093-585D-449D-B816-54248C536F3D}" sibTransId="{9960B266-EED1-4452-962A-AED60A8EC65C}"/>
    <dgm:cxn modelId="{6E1824F9-79E5-492C-9EE8-59E8C3B715B7}" type="presOf" srcId="{34E58FE5-58BA-4BA4-A3BC-4B5E6CB7653E}" destId="{E6A08D7B-CA61-4AEE-A255-DA84C5301B54}" srcOrd="2" destOrd="0" presId="urn:microsoft.com/office/officeart/2005/8/layout/gear1"/>
    <dgm:cxn modelId="{BBA3A892-1A44-4E40-9352-CFC0684D297D}" srcId="{14C30F34-7D7C-41D4-B428-5371A54320DF}" destId="{748F9B74-7EA2-4CF8-AF12-BF367F276B8C}" srcOrd="5" destOrd="0" parTransId="{3296D360-0A15-4651-A84D-4D25216DD5E5}" sibTransId="{9782DA25-2A79-4CB5-87D7-D8B3C90022DA}"/>
    <dgm:cxn modelId="{1C33B0EF-5773-4ED2-9314-8078D9131D26}" type="presParOf" srcId="{A982247E-61ED-446C-ACEB-25E891A6E769}" destId="{4C72EDF9-5469-45F8-9083-5F332F956B69}" srcOrd="0" destOrd="0" presId="urn:microsoft.com/office/officeart/2005/8/layout/gear1"/>
    <dgm:cxn modelId="{9143BDFC-2FB6-4BCE-A4B7-D595E5FB5B8D}" type="presParOf" srcId="{A982247E-61ED-446C-ACEB-25E891A6E769}" destId="{EE2A1D51-8910-46C0-BE6C-0874B7A091AE}" srcOrd="1" destOrd="0" presId="urn:microsoft.com/office/officeart/2005/8/layout/gear1"/>
    <dgm:cxn modelId="{EFC1E0B5-64CC-46FA-87C3-829940065F03}" type="presParOf" srcId="{A982247E-61ED-446C-ACEB-25E891A6E769}" destId="{DDEF7D5D-CBC1-4673-AF59-BBBB2DAE6818}" srcOrd="2" destOrd="0" presId="urn:microsoft.com/office/officeart/2005/8/layout/gear1"/>
    <dgm:cxn modelId="{9348C2AF-04A7-4B8E-9012-F6E6C5474150}" type="presParOf" srcId="{A982247E-61ED-446C-ACEB-25E891A6E769}" destId="{3801C20B-B567-421C-98BA-B781F17C9BC0}" srcOrd="3" destOrd="0" presId="urn:microsoft.com/office/officeart/2005/8/layout/gear1"/>
    <dgm:cxn modelId="{C3F5F332-E432-4C56-8E9C-7CBB45B9610A}" type="presParOf" srcId="{A982247E-61ED-446C-ACEB-25E891A6E769}" destId="{9357AA8F-876C-4697-9259-B548F6C05E0F}" srcOrd="4" destOrd="0" presId="urn:microsoft.com/office/officeart/2005/8/layout/gear1"/>
    <dgm:cxn modelId="{4A1BC9C9-6CAD-423C-BB9A-683038F0E580}" type="presParOf" srcId="{A982247E-61ED-446C-ACEB-25E891A6E769}" destId="{9BB907B1-B8F9-49F7-982B-2108EFAF1E86}" srcOrd="5" destOrd="0" presId="urn:microsoft.com/office/officeart/2005/8/layout/gear1"/>
    <dgm:cxn modelId="{D406B608-495F-4F78-8343-0669AF0D8313}" type="presParOf" srcId="{A982247E-61ED-446C-ACEB-25E891A6E769}" destId="{025A14CD-A6CD-492E-8B74-50393CC70814}" srcOrd="6" destOrd="0" presId="urn:microsoft.com/office/officeart/2005/8/layout/gear1"/>
    <dgm:cxn modelId="{1A69F6F1-0CC3-480B-82E7-2A201B8C254A}" type="presParOf" srcId="{A982247E-61ED-446C-ACEB-25E891A6E769}" destId="{FF430401-7190-4560-A75A-36FD7466FDB6}" srcOrd="7" destOrd="0" presId="urn:microsoft.com/office/officeart/2005/8/layout/gear1"/>
    <dgm:cxn modelId="{47B40F48-A50E-45E8-BCC7-966DE1D7756F}" type="presParOf" srcId="{A982247E-61ED-446C-ACEB-25E891A6E769}" destId="{E6A08D7B-CA61-4AEE-A255-DA84C5301B54}" srcOrd="8" destOrd="0" presId="urn:microsoft.com/office/officeart/2005/8/layout/gear1"/>
    <dgm:cxn modelId="{3F1685CD-71CD-4282-895A-BD60CFFCC8DA}" type="presParOf" srcId="{A982247E-61ED-446C-ACEB-25E891A6E769}" destId="{1015163A-2DD0-4FE5-B72A-D55D96EC356E}" srcOrd="9" destOrd="0" presId="urn:microsoft.com/office/officeart/2005/8/layout/gear1"/>
    <dgm:cxn modelId="{85B9E977-CE3B-4D3A-BCC2-DB452F1E19B5}" type="presParOf" srcId="{A982247E-61ED-446C-ACEB-25E891A6E769}" destId="{3778661B-A203-439F-B2D4-F4A4DF1608D5}" srcOrd="10" destOrd="0" presId="urn:microsoft.com/office/officeart/2005/8/layout/gear1"/>
    <dgm:cxn modelId="{81C46519-39BE-4EDA-9086-F6E6F09A1DDC}" type="presParOf" srcId="{A982247E-61ED-446C-ACEB-25E891A6E769}" destId="{DA16EB90-636F-45B4-9B04-B51658DE5CA4}" srcOrd="11" destOrd="0" presId="urn:microsoft.com/office/officeart/2005/8/layout/gear1"/>
    <dgm:cxn modelId="{899D5C70-D0F6-49D7-9945-68FDA24AD822}" type="presParOf" srcId="{A982247E-61ED-446C-ACEB-25E891A6E769}" destId="{9C2C48B2-507E-4B67-AA45-83B23644A2E1}"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2EDF9-5469-45F8-9083-5F332F956B69}">
      <dsp:nvSpPr>
        <dsp:cNvPr id="0" name=""/>
        <dsp:cNvSpPr/>
      </dsp:nvSpPr>
      <dsp:spPr>
        <a:xfrm>
          <a:off x="5040233" y="1958102"/>
          <a:ext cx="2393235" cy="2393235"/>
        </a:xfrm>
        <a:prstGeom prst="gear9">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a:t>Maxima Pool</a:t>
          </a:r>
        </a:p>
      </dsp:txBody>
      <dsp:txXfrm>
        <a:off x="5521380" y="2518706"/>
        <a:ext cx="1430941" cy="1230172"/>
      </dsp:txXfrm>
    </dsp:sp>
    <dsp:sp modelId="{3801C20B-B567-421C-98BA-B781F17C9BC0}">
      <dsp:nvSpPr>
        <dsp:cNvPr id="0" name=""/>
        <dsp:cNvSpPr/>
      </dsp:nvSpPr>
      <dsp:spPr>
        <a:xfrm>
          <a:off x="3647804" y="1392428"/>
          <a:ext cx="1740535" cy="1740535"/>
        </a:xfrm>
        <a:prstGeom prst="gear6">
          <a:avLst/>
        </a:prstGeom>
        <a:gradFill rotWithShape="0">
          <a:gsLst>
            <a:gs pos="0">
              <a:schemeClr val="accent1">
                <a:shade val="50000"/>
                <a:hueOff val="268329"/>
                <a:satOff val="-6535"/>
                <a:lumOff val="28597"/>
                <a:alphaOff val="0"/>
                <a:satMod val="103000"/>
                <a:lumMod val="102000"/>
                <a:tint val="94000"/>
              </a:schemeClr>
            </a:gs>
            <a:gs pos="50000">
              <a:schemeClr val="accent1">
                <a:shade val="50000"/>
                <a:hueOff val="268329"/>
                <a:satOff val="-6535"/>
                <a:lumOff val="28597"/>
                <a:alphaOff val="0"/>
                <a:satMod val="110000"/>
                <a:lumMod val="100000"/>
                <a:shade val="100000"/>
              </a:schemeClr>
            </a:gs>
            <a:gs pos="100000">
              <a:schemeClr val="accent1">
                <a:shade val="50000"/>
                <a:hueOff val="268329"/>
                <a:satOff val="-6535"/>
                <a:lumOff val="2859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a:t>Moodle PAM</a:t>
          </a:r>
        </a:p>
      </dsp:txBody>
      <dsp:txXfrm>
        <a:off x="4085989" y="1833261"/>
        <a:ext cx="864165" cy="858869"/>
      </dsp:txXfrm>
    </dsp:sp>
    <dsp:sp modelId="{025A14CD-A6CD-492E-8B74-50393CC70814}">
      <dsp:nvSpPr>
        <dsp:cNvPr id="0" name=""/>
        <dsp:cNvSpPr/>
      </dsp:nvSpPr>
      <dsp:spPr>
        <a:xfrm rot="20700000">
          <a:off x="4622682" y="191636"/>
          <a:ext cx="1705369" cy="1705369"/>
        </a:xfrm>
        <a:prstGeom prst="gear6">
          <a:avLst/>
        </a:prstGeom>
        <a:gradFill rotWithShape="0">
          <a:gsLst>
            <a:gs pos="0">
              <a:schemeClr val="accent1">
                <a:shade val="50000"/>
                <a:hueOff val="268329"/>
                <a:satOff val="-6535"/>
                <a:lumOff val="28597"/>
                <a:alphaOff val="0"/>
                <a:satMod val="103000"/>
                <a:lumMod val="102000"/>
                <a:tint val="94000"/>
              </a:schemeClr>
            </a:gs>
            <a:gs pos="50000">
              <a:schemeClr val="accent1">
                <a:shade val="50000"/>
                <a:hueOff val="268329"/>
                <a:satOff val="-6535"/>
                <a:lumOff val="28597"/>
                <a:alphaOff val="0"/>
                <a:satMod val="110000"/>
                <a:lumMod val="100000"/>
                <a:shade val="100000"/>
              </a:schemeClr>
            </a:gs>
            <a:gs pos="100000">
              <a:schemeClr val="accent1">
                <a:shade val="50000"/>
                <a:hueOff val="268329"/>
                <a:satOff val="-6535"/>
                <a:lumOff val="2859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a:t>Moodle PAM</a:t>
          </a:r>
        </a:p>
      </dsp:txBody>
      <dsp:txXfrm rot="-20700000">
        <a:off x="4996719" y="565673"/>
        <a:ext cx="957294" cy="957294"/>
      </dsp:txXfrm>
    </dsp:sp>
    <dsp:sp modelId="{3778661B-A203-439F-B2D4-F4A4DF1608D5}">
      <dsp:nvSpPr>
        <dsp:cNvPr id="0" name=""/>
        <dsp:cNvSpPr/>
      </dsp:nvSpPr>
      <dsp:spPr>
        <a:xfrm>
          <a:off x="4857933" y="1595986"/>
          <a:ext cx="3063341" cy="3063341"/>
        </a:xfrm>
        <a:prstGeom prst="circularArrow">
          <a:avLst>
            <a:gd name="adj1" fmla="val 4687"/>
            <a:gd name="adj2" fmla="val 299029"/>
            <a:gd name="adj3" fmla="val 2519837"/>
            <a:gd name="adj4" fmla="val 15853391"/>
            <a:gd name="adj5" fmla="val 5469"/>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A16EB90-636F-45B4-9B04-B51658DE5CA4}">
      <dsp:nvSpPr>
        <dsp:cNvPr id="0" name=""/>
        <dsp:cNvSpPr/>
      </dsp:nvSpPr>
      <dsp:spPr>
        <a:xfrm>
          <a:off x="3339559" y="1006639"/>
          <a:ext cx="2225709" cy="2225709"/>
        </a:xfrm>
        <a:prstGeom prst="leftCircularArrow">
          <a:avLst>
            <a:gd name="adj1" fmla="val 6452"/>
            <a:gd name="adj2" fmla="val 429999"/>
            <a:gd name="adj3" fmla="val 10489124"/>
            <a:gd name="adj4" fmla="val 14837806"/>
            <a:gd name="adj5" fmla="val 7527"/>
          </a:avLst>
        </a:prstGeom>
        <a:gradFill rotWithShape="0">
          <a:gsLst>
            <a:gs pos="0">
              <a:schemeClr val="accent1">
                <a:shade val="90000"/>
                <a:hueOff val="276951"/>
                <a:satOff val="-5914"/>
                <a:lumOff val="22073"/>
                <a:alphaOff val="0"/>
                <a:satMod val="103000"/>
                <a:lumMod val="102000"/>
                <a:tint val="94000"/>
              </a:schemeClr>
            </a:gs>
            <a:gs pos="50000">
              <a:schemeClr val="accent1">
                <a:shade val="90000"/>
                <a:hueOff val="276951"/>
                <a:satOff val="-5914"/>
                <a:lumOff val="22073"/>
                <a:alphaOff val="0"/>
                <a:satMod val="110000"/>
                <a:lumMod val="100000"/>
                <a:shade val="100000"/>
              </a:schemeClr>
            </a:gs>
            <a:gs pos="100000">
              <a:schemeClr val="accent1">
                <a:shade val="90000"/>
                <a:hueOff val="276951"/>
                <a:satOff val="-5914"/>
                <a:lumOff val="2207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C2C48B2-507E-4B67-AA45-83B23644A2E1}">
      <dsp:nvSpPr>
        <dsp:cNvPr id="0" name=""/>
        <dsp:cNvSpPr/>
      </dsp:nvSpPr>
      <dsp:spPr>
        <a:xfrm>
          <a:off x="4228212" y="-182577"/>
          <a:ext cx="2399762" cy="2399762"/>
        </a:xfrm>
        <a:prstGeom prst="circularArrow">
          <a:avLst>
            <a:gd name="adj1" fmla="val 5984"/>
            <a:gd name="adj2" fmla="val 394124"/>
            <a:gd name="adj3" fmla="val 13313824"/>
            <a:gd name="adj4" fmla="val 10508221"/>
            <a:gd name="adj5" fmla="val 6981"/>
          </a:avLst>
        </a:prstGeom>
        <a:gradFill rotWithShape="0">
          <a:gsLst>
            <a:gs pos="0">
              <a:schemeClr val="accent1">
                <a:shade val="90000"/>
                <a:hueOff val="276951"/>
                <a:satOff val="-5914"/>
                <a:lumOff val="22073"/>
                <a:alphaOff val="0"/>
                <a:satMod val="103000"/>
                <a:lumMod val="102000"/>
                <a:tint val="94000"/>
              </a:schemeClr>
            </a:gs>
            <a:gs pos="50000">
              <a:schemeClr val="accent1">
                <a:shade val="90000"/>
                <a:hueOff val="276951"/>
                <a:satOff val="-5914"/>
                <a:lumOff val="22073"/>
                <a:alphaOff val="0"/>
                <a:satMod val="110000"/>
                <a:lumMod val="100000"/>
                <a:shade val="100000"/>
              </a:schemeClr>
            </a:gs>
            <a:gs pos="100000">
              <a:schemeClr val="accent1">
                <a:shade val="90000"/>
                <a:hueOff val="276951"/>
                <a:satOff val="-5914"/>
                <a:lumOff val="2207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30A69-6E97-470C-B1B9-4D14CA1384DD}" type="datetimeFigureOut">
              <a:rPr lang="fr-FR" smtClean="0"/>
              <a:t>05/07/2023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A32F0-C339-42CC-A725-6959B01C44B4}" type="slidenum">
              <a:rPr lang="fr-FR" smtClean="0"/>
              <a:t>‹N°›</a:t>
            </a:fld>
            <a:endParaRPr lang="fr-FR" dirty="0"/>
          </a:p>
        </p:txBody>
      </p:sp>
    </p:spTree>
    <p:extLst>
      <p:ext uri="{BB962C8B-B14F-4D97-AF65-F5344CB8AC3E}">
        <p14:creationId xmlns:p14="http://schemas.microsoft.com/office/powerpoint/2010/main" val="574213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7A32F0-C339-42CC-A725-6959B01C44B4}" type="slidenum">
              <a:rPr lang="fr-FR" smtClean="0"/>
              <a:t>1</a:t>
            </a:fld>
            <a:endParaRPr lang="fr-FR" dirty="0"/>
          </a:p>
        </p:txBody>
      </p:sp>
    </p:spTree>
    <p:extLst>
      <p:ext uri="{BB962C8B-B14F-4D97-AF65-F5344CB8AC3E}">
        <p14:creationId xmlns:p14="http://schemas.microsoft.com/office/powerpoint/2010/main" val="404448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7A32F0-C339-42CC-A725-6959B01C44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222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Gérer un enchainement d'opérations </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Stack permet d'évaluer le travail des élèves sur des enchainements avec indication d'équivalence d'une étape à l'autre. Cette puissance de traitement permet à la machine d'accompagner l'élève non seulement après avoir donné sa réponse, mais aussi pendant.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Utiliser pour travailler les liens des opérations associées.</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Avec Stack indication de certitude, il dit V ou F on pourrait se contenter du V ou F </a:t>
            </a:r>
            <a:r>
              <a:rPr lang="fr-FR" sz="1200" kern="1200" baseline="0" dirty="0">
                <a:solidFill>
                  <a:schemeClr val="tx1"/>
                </a:solidFill>
                <a:effectLst/>
                <a:latin typeface="+mn-lt"/>
                <a:ea typeface="+mn-ea"/>
                <a:cs typeface="+mn-cs"/>
              </a:rPr>
              <a:t> mais </a:t>
            </a:r>
            <a:r>
              <a:rPr lang="fr-FR" sz="1200" kern="1200" dirty="0">
                <a:solidFill>
                  <a:schemeClr val="tx1"/>
                </a:solidFill>
                <a:effectLst/>
                <a:latin typeface="+mn-lt"/>
                <a:ea typeface="+mn-ea"/>
                <a:cs typeface="+mn-cs"/>
              </a:rPr>
              <a:t>Stack ce n’est pas que pour des expressions algébriques car quand le test est fermé on peut faire à l’élève un feedback commun.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Dans</a:t>
            </a:r>
            <a:r>
              <a:rPr lang="fr-FR" sz="1200" kern="1200" baseline="0" dirty="0">
                <a:solidFill>
                  <a:schemeClr val="tx1"/>
                </a:solidFill>
                <a:effectLst/>
                <a:latin typeface="+mn-lt"/>
                <a:ea typeface="+mn-ea"/>
                <a:cs typeface="+mn-cs"/>
              </a:rPr>
              <a:t> un premier temps </a:t>
            </a:r>
            <a:r>
              <a:rPr lang="fr-FR" sz="1200" kern="1200" dirty="0">
                <a:solidFill>
                  <a:schemeClr val="tx1"/>
                </a:solidFill>
                <a:effectLst/>
                <a:latin typeface="+mn-lt"/>
                <a:ea typeface="+mn-ea"/>
                <a:cs typeface="+mn-cs"/>
              </a:rPr>
              <a:t>une indication de certitude et un feedback de qualité.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Parcours en autonomie (piste verte, piste bleue …) cela prouve que Stack n’est pas qu’une expression algébrique !</a:t>
            </a:r>
          </a:p>
          <a:p>
            <a:pPr marL="0" indent="0">
              <a:buNone/>
            </a:pPr>
            <a:endParaRPr lang="fr-FR" dirty="0"/>
          </a:p>
        </p:txBody>
      </p:sp>
      <p:sp>
        <p:nvSpPr>
          <p:cNvPr id="4" name="Espace réservé du numéro de diapositive 3"/>
          <p:cNvSpPr>
            <a:spLocks noGrp="1"/>
          </p:cNvSpPr>
          <p:nvPr>
            <p:ph type="sldNum" sz="quarter" idx="5"/>
          </p:nvPr>
        </p:nvSpPr>
        <p:spPr/>
        <p:txBody>
          <a:bodyPr/>
          <a:lstStyle/>
          <a:p>
            <a:fld id="{4B7A32F0-C339-42CC-A725-6959B01C44B4}" type="slidenum">
              <a:rPr lang="fr-FR" smtClean="0"/>
              <a:t>15</a:t>
            </a:fld>
            <a:endParaRPr lang="fr-FR" dirty="0"/>
          </a:p>
        </p:txBody>
      </p:sp>
    </p:spTree>
    <p:extLst>
      <p:ext uri="{BB962C8B-B14F-4D97-AF65-F5344CB8AC3E}">
        <p14:creationId xmlns:p14="http://schemas.microsoft.com/office/powerpoint/2010/main" val="688370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Stack ne se limite pas à des questions où la réponse est une expression algébrique. On peut aussi l'utiliser pour des questions numériques. L'intérêt par rapport au type de question "calculée" est sa capacité à gérer des feedbacks détaillés </a:t>
            </a:r>
            <a:r>
              <a:rPr lang="fr-FR" sz="1200" kern="1200" dirty="0" smtClean="0">
                <a:solidFill>
                  <a:schemeClr val="tx1"/>
                </a:solidFill>
                <a:effectLst/>
                <a:latin typeface="+mn-lt"/>
                <a:ea typeface="+mn-ea"/>
                <a:cs typeface="+mn-cs"/>
              </a:rPr>
              <a:t>sur </a:t>
            </a:r>
            <a:r>
              <a:rPr lang="fr-FR" sz="1200" kern="1200" dirty="0">
                <a:solidFill>
                  <a:schemeClr val="tx1"/>
                </a:solidFill>
                <a:effectLst/>
                <a:latin typeface="+mn-lt"/>
                <a:ea typeface="+mn-ea"/>
                <a:cs typeface="+mn-cs"/>
              </a:rPr>
              <a:t>la façon d'obtenir la réponse, en plus de fournir simplement la réponse juste.</a:t>
            </a:r>
          </a:p>
          <a:p>
            <a:r>
              <a:rPr lang="fr-FR" sz="1200" kern="1200" dirty="0">
                <a:solidFill>
                  <a:schemeClr val="tx1"/>
                </a:solidFill>
                <a:effectLst/>
                <a:latin typeface="+mn-lt"/>
                <a:ea typeface="+mn-ea"/>
                <a:cs typeface="+mn-cs"/>
              </a:rPr>
              <a:t>Les pyramides de nombres sont un moyen de travailler (inconsciemment) les opérations associées, qui seront un pilier de la résolution d'équation. </a:t>
            </a:r>
          </a:p>
          <a:p>
            <a:pPr marL="0" indent="0">
              <a:buNone/>
            </a:pPr>
            <a:endParaRPr lang="fr-FR" dirty="0"/>
          </a:p>
        </p:txBody>
      </p:sp>
      <p:sp>
        <p:nvSpPr>
          <p:cNvPr id="4" name="Espace réservé du numéro de diapositive 3"/>
          <p:cNvSpPr>
            <a:spLocks noGrp="1"/>
          </p:cNvSpPr>
          <p:nvPr>
            <p:ph type="sldNum" sz="quarter" idx="5"/>
          </p:nvPr>
        </p:nvSpPr>
        <p:spPr/>
        <p:txBody>
          <a:bodyPr/>
          <a:lstStyle/>
          <a:p>
            <a:fld id="{4B7A32F0-C339-42CC-A725-6959B01C44B4}" type="slidenum">
              <a:rPr lang="fr-FR" smtClean="0"/>
              <a:t>16</a:t>
            </a:fld>
            <a:endParaRPr lang="fr-FR" dirty="0"/>
          </a:p>
        </p:txBody>
      </p:sp>
    </p:spTree>
    <p:extLst>
      <p:ext uri="{BB962C8B-B14F-4D97-AF65-F5344CB8AC3E}">
        <p14:creationId xmlns:p14="http://schemas.microsoft.com/office/powerpoint/2010/main" val="2651316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7A32F0-C339-42CC-A725-6959B01C44B4}" type="slidenum">
              <a:rPr lang="fr-FR" smtClean="0"/>
              <a:t>18</a:t>
            </a:fld>
            <a:endParaRPr lang="fr-FR" dirty="0"/>
          </a:p>
        </p:txBody>
      </p:sp>
    </p:spTree>
    <p:extLst>
      <p:ext uri="{BB962C8B-B14F-4D97-AF65-F5344CB8AC3E}">
        <p14:creationId xmlns:p14="http://schemas.microsoft.com/office/powerpoint/2010/main" val="3394272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7A32F0-C339-42CC-A725-6959B01C44B4}" type="slidenum">
              <a:rPr lang="fr-FR" smtClean="0"/>
              <a:t>20</a:t>
            </a:fld>
            <a:endParaRPr lang="fr-FR" dirty="0"/>
          </a:p>
        </p:txBody>
      </p:sp>
    </p:spTree>
    <p:extLst>
      <p:ext uri="{BB962C8B-B14F-4D97-AF65-F5344CB8AC3E}">
        <p14:creationId xmlns:p14="http://schemas.microsoft.com/office/powerpoint/2010/main" val="2538155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STACK est basé sur la recherche continue et l’utilisation à l’Université d’</a:t>
            </a:r>
            <a:r>
              <a:rPr lang="fr-FR" sz="1200" b="1" i="0" kern="1200" dirty="0">
                <a:solidFill>
                  <a:schemeClr val="tx1"/>
                </a:solidFill>
                <a:effectLst/>
                <a:latin typeface="+mn-lt"/>
                <a:ea typeface="+mn-ea"/>
                <a:cs typeface="+mn-cs"/>
              </a:rPr>
              <a:t>Édimbourg</a:t>
            </a:r>
            <a:r>
              <a:rPr lang="fr-FR" sz="1200" b="0" i="0" kern="1200" dirty="0">
                <a:solidFill>
                  <a:schemeClr val="tx1"/>
                </a:solidFill>
                <a:effectLst/>
                <a:latin typeface="+mn-lt"/>
                <a:ea typeface="+mn-ea"/>
                <a:cs typeface="+mn-cs"/>
              </a:rPr>
              <a:t>, à l’Open University, à </a:t>
            </a:r>
            <a:r>
              <a:rPr lang="fr-FR" sz="1200" b="1" i="0" kern="1200" dirty="0">
                <a:solidFill>
                  <a:schemeClr val="tx1"/>
                </a:solidFill>
                <a:effectLst/>
                <a:latin typeface="+mn-lt"/>
                <a:ea typeface="+mn-ea"/>
                <a:cs typeface="+mn-cs"/>
              </a:rPr>
              <a:t>Aalto</a:t>
            </a:r>
            <a:r>
              <a:rPr lang="fr-FR" sz="1200" b="0" i="0" kern="1200" dirty="0">
                <a:solidFill>
                  <a:schemeClr val="tx1"/>
                </a:solidFill>
                <a:effectLst/>
                <a:latin typeface="+mn-lt"/>
                <a:ea typeface="+mn-ea"/>
                <a:cs typeface="+mn-cs"/>
              </a:rPr>
              <a:t>, à l’Université de </a:t>
            </a:r>
            <a:r>
              <a:rPr lang="fr-FR" sz="1200" b="0" i="0" kern="1200" dirty="0" err="1">
                <a:solidFill>
                  <a:schemeClr val="tx1"/>
                </a:solidFill>
                <a:effectLst/>
                <a:latin typeface="+mn-lt"/>
                <a:ea typeface="+mn-ea"/>
                <a:cs typeface="+mn-cs"/>
              </a:rPr>
              <a:t>Loughborough</a:t>
            </a:r>
            <a:r>
              <a:rPr lang="fr-FR" sz="1200" b="0" i="0" kern="1200" dirty="0">
                <a:solidFill>
                  <a:schemeClr val="tx1"/>
                </a:solidFill>
                <a:effectLst/>
                <a:latin typeface="+mn-lt"/>
                <a:ea typeface="+mn-ea"/>
                <a:cs typeface="+mn-cs"/>
              </a:rPr>
              <a:t>, à l’Université de </a:t>
            </a:r>
            <a:r>
              <a:rPr lang="fr-FR" sz="1200" b="1" i="0" kern="1200" dirty="0">
                <a:solidFill>
                  <a:schemeClr val="tx1"/>
                </a:solidFill>
                <a:effectLst/>
                <a:latin typeface="+mn-lt"/>
                <a:ea typeface="+mn-ea"/>
                <a:cs typeface="+mn-cs"/>
              </a:rPr>
              <a:t>Birmingham</a:t>
            </a:r>
            <a:r>
              <a:rPr lang="fr-FR" sz="1200" b="0" i="0" kern="1200" dirty="0">
                <a:solidFill>
                  <a:schemeClr val="tx1"/>
                </a:solidFill>
                <a:effectLst/>
                <a:latin typeface="+mn-lt"/>
                <a:ea typeface="+mn-ea"/>
                <a:cs typeface="+mn-cs"/>
              </a:rPr>
              <a:t> et à d’autres.</a:t>
            </a:r>
            <a:endParaRPr lang="fr-FR" dirty="0"/>
          </a:p>
        </p:txBody>
      </p:sp>
      <p:sp>
        <p:nvSpPr>
          <p:cNvPr id="4" name="Espace réservé du numéro de diapositive 3"/>
          <p:cNvSpPr>
            <a:spLocks noGrp="1"/>
          </p:cNvSpPr>
          <p:nvPr>
            <p:ph type="sldNum" sz="quarter" idx="5"/>
          </p:nvPr>
        </p:nvSpPr>
        <p:spPr/>
        <p:txBody>
          <a:bodyPr/>
          <a:lstStyle/>
          <a:p>
            <a:fld id="{4B7A32F0-C339-42CC-A725-6959B01C44B4}" type="slidenum">
              <a:rPr lang="fr-FR" smtClean="0"/>
              <a:t>21</a:t>
            </a:fld>
            <a:endParaRPr lang="fr-FR" dirty="0"/>
          </a:p>
        </p:txBody>
      </p:sp>
    </p:spTree>
    <p:extLst>
      <p:ext uri="{BB962C8B-B14F-4D97-AF65-F5344CB8AC3E}">
        <p14:creationId xmlns:p14="http://schemas.microsoft.com/office/powerpoint/2010/main" val="2720457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7A32F0-C339-42CC-A725-6959B01C44B4}" type="slidenum">
              <a:rPr lang="fr-FR" smtClean="0"/>
              <a:t>22</a:t>
            </a:fld>
            <a:endParaRPr lang="fr-FR" dirty="0"/>
          </a:p>
        </p:txBody>
      </p:sp>
    </p:spTree>
    <p:extLst>
      <p:ext uri="{BB962C8B-B14F-4D97-AF65-F5344CB8AC3E}">
        <p14:creationId xmlns:p14="http://schemas.microsoft.com/office/powerpoint/2010/main" val="1006108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7A32F0-C339-42CC-A725-6959B01C44B4}" type="slidenum">
              <a:rPr lang="fr-FR" smtClean="0"/>
              <a:t>23</a:t>
            </a:fld>
            <a:endParaRPr lang="fr-FR" dirty="0"/>
          </a:p>
        </p:txBody>
      </p:sp>
    </p:spTree>
    <p:extLst>
      <p:ext uri="{BB962C8B-B14F-4D97-AF65-F5344CB8AC3E}">
        <p14:creationId xmlns:p14="http://schemas.microsoft.com/office/powerpoint/2010/main" val="943437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comptez pas sur moi pour une démo mathématiques !</a:t>
            </a:r>
          </a:p>
          <a:p>
            <a:r>
              <a:rPr lang="fr-FR" dirty="0"/>
              <a:t>Je ne suis pas mathématicienne</a:t>
            </a:r>
            <a:r>
              <a:rPr lang="fr-FR" baseline="0" dirty="0"/>
              <a:t> ! Je suis une pédagogue et il m’a fallu éliminer mes collègues et amis pour vous annoncer que je souhaite utiliser Stack dans certaines situations</a:t>
            </a:r>
            <a:endParaRPr lang="fr-FR" dirty="0"/>
          </a:p>
        </p:txBody>
      </p:sp>
      <p:sp>
        <p:nvSpPr>
          <p:cNvPr id="4" name="Espace réservé du numéro de diapositive 3"/>
          <p:cNvSpPr>
            <a:spLocks noGrp="1"/>
          </p:cNvSpPr>
          <p:nvPr>
            <p:ph type="sldNum" sz="quarter" idx="5"/>
          </p:nvPr>
        </p:nvSpPr>
        <p:spPr/>
        <p:txBody>
          <a:bodyPr/>
          <a:lstStyle/>
          <a:p>
            <a:fld id="{4B7A32F0-C339-42CC-A725-6959B01C44B4}" type="slidenum">
              <a:rPr lang="fr-FR" smtClean="0"/>
              <a:t>3</a:t>
            </a:fld>
            <a:endParaRPr lang="fr-FR" dirty="0"/>
          </a:p>
        </p:txBody>
      </p:sp>
    </p:spTree>
    <p:extLst>
      <p:ext uri="{BB962C8B-B14F-4D97-AF65-F5344CB8AC3E}">
        <p14:creationId xmlns:p14="http://schemas.microsoft.com/office/powerpoint/2010/main" val="2532231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200" b="0" i="0" kern="1200" dirty="0">
                <a:solidFill>
                  <a:schemeClr val="tx1"/>
                </a:solidFill>
                <a:effectLst/>
                <a:latin typeface="+mn-lt"/>
                <a:ea typeface="+mn-ea"/>
                <a:cs typeface="+mn-cs"/>
              </a:rPr>
              <a:t>ILIAS est une plate-forme d'apprentissage en ligne créé en 1998</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B7A32F0-C339-42CC-A725-6959B01C44B4}" type="slidenum">
              <a:rPr lang="fr-FR" smtClean="0"/>
              <a:t>4</a:t>
            </a:fld>
            <a:endParaRPr lang="fr-FR" dirty="0"/>
          </a:p>
        </p:txBody>
      </p:sp>
    </p:spTree>
    <p:extLst>
      <p:ext uri="{BB962C8B-B14F-4D97-AF65-F5344CB8AC3E}">
        <p14:creationId xmlns:p14="http://schemas.microsoft.com/office/powerpoint/2010/main" val="350421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kern="1200" dirty="0">
                <a:solidFill>
                  <a:schemeClr val="tx1"/>
                </a:solidFill>
                <a:effectLst/>
                <a:latin typeface="+mn-lt"/>
                <a:ea typeface="+mn-ea"/>
                <a:cs typeface="+mn-cs"/>
              </a:rPr>
              <a:t>Les besoins de l’académie (demande de certains enseignants de CPGE) nous ont fait réfléchir au déploiement du plugin Stack sur nos plateforme Moodle PAM. En parallèle la communauté IAM à laquelle nous appartenons a lancé un appel à toutes les bonnes âmes afin de tester le plugin Stack. C’est pourquoi nous nous sommes proposés de mettre à disposition le serveur Maxima Pool que nous avons installé pour bénéficier du Plugin Stack, à la communauté IAM.</a:t>
            </a:r>
          </a:p>
          <a:p>
            <a:r>
              <a:rPr lang="fr-FR" sz="1000" kern="1200" dirty="0">
                <a:solidFill>
                  <a:schemeClr val="tx1"/>
                </a:solidFill>
                <a:effectLst/>
                <a:latin typeface="+mn-lt"/>
                <a:ea typeface="+mn-ea"/>
                <a:cs typeface="+mn-cs"/>
              </a:rPr>
              <a:t>Nous aurions pu faire le choix d’installer en local le logiciel de calcul formel Maxima plutôt que le serveur mais cela n’aurait pas était aussi optimisé.</a:t>
            </a:r>
          </a:p>
          <a:p>
            <a:r>
              <a:rPr lang="fr-FR" sz="1000" kern="1200" dirty="0">
                <a:solidFill>
                  <a:schemeClr val="tx1"/>
                </a:solidFill>
                <a:effectLst/>
                <a:latin typeface="+mn-lt"/>
                <a:ea typeface="+mn-ea"/>
                <a:cs typeface="+mn-cs"/>
              </a:rPr>
              <a:t>Nous avons bien évidemment fait le choix d’un accès authentifié à la communauté IAM. Le contrôle d’accès au serveur Maxima Pool de Paris pour la communauté IAM est réalisé par une authentification http basic. Authentification qui permet de ne l’ouvrir qu’à la communauté IAM.</a:t>
            </a:r>
          </a:p>
          <a:p>
            <a:r>
              <a:rPr lang="fr-FR" sz="1000" kern="1200" dirty="0">
                <a:solidFill>
                  <a:schemeClr val="tx1"/>
                </a:solidFill>
                <a:effectLst/>
                <a:latin typeface="+mn-lt"/>
                <a:ea typeface="+mn-ea"/>
                <a:cs typeface="+mn-cs"/>
              </a:rPr>
              <a:t>De son côté IAM a installé le plugin Stack sans le serveur local ni l’instance locale ce qui leur a permis de bénéficier de la solution de Paris. Leur plugin Stack fonctionne grâce au serveur Maxima Pool de Paris.</a:t>
            </a:r>
          </a:p>
          <a:p>
            <a:r>
              <a:rPr lang="fr-FR" sz="1000" kern="1200" dirty="0">
                <a:solidFill>
                  <a:schemeClr val="tx1"/>
                </a:solidFill>
                <a:effectLst/>
                <a:latin typeface="+mn-lt"/>
                <a:ea typeface="+mn-ea"/>
                <a:cs typeface="+mn-cs"/>
              </a:rPr>
              <a:t>A ce jour Paris a le serveur Maxima Pool, le plugin Stack et fait bénéficier la communauté IAM.</a:t>
            </a:r>
          </a:p>
        </p:txBody>
      </p:sp>
      <p:sp>
        <p:nvSpPr>
          <p:cNvPr id="4" name="Espace réservé du numéro de diapositive 3"/>
          <p:cNvSpPr>
            <a:spLocks noGrp="1"/>
          </p:cNvSpPr>
          <p:nvPr>
            <p:ph type="sldNum" sz="quarter" idx="5"/>
          </p:nvPr>
        </p:nvSpPr>
        <p:spPr/>
        <p:txBody>
          <a:bodyPr/>
          <a:lstStyle/>
          <a:p>
            <a:fld id="{4B7A32F0-C339-42CC-A725-6959B01C44B4}" type="slidenum">
              <a:rPr lang="fr-FR" smtClean="0"/>
              <a:t>7</a:t>
            </a:fld>
            <a:endParaRPr lang="fr-FR" dirty="0"/>
          </a:p>
        </p:txBody>
      </p:sp>
    </p:spTree>
    <p:extLst>
      <p:ext uri="{BB962C8B-B14F-4D97-AF65-F5344CB8AC3E}">
        <p14:creationId xmlns:p14="http://schemas.microsoft.com/office/powerpoint/2010/main" val="391636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Lutter contre les préjugés !</a:t>
            </a:r>
          </a:p>
        </p:txBody>
      </p:sp>
      <p:sp>
        <p:nvSpPr>
          <p:cNvPr id="4" name="Espace réservé du numéro de diapositive 3"/>
          <p:cNvSpPr>
            <a:spLocks noGrp="1"/>
          </p:cNvSpPr>
          <p:nvPr>
            <p:ph type="sldNum" sz="quarter" idx="10"/>
          </p:nvPr>
        </p:nvSpPr>
        <p:spPr/>
        <p:txBody>
          <a:bodyPr/>
          <a:lstStyle/>
          <a:p>
            <a:fld id="{4B7A32F0-C339-42CC-A725-6959B01C44B4}" type="slidenum">
              <a:rPr lang="fr-FR" smtClean="0"/>
              <a:t>8</a:t>
            </a:fld>
            <a:endParaRPr lang="fr-FR" dirty="0"/>
          </a:p>
        </p:txBody>
      </p:sp>
    </p:spTree>
    <p:extLst>
      <p:ext uri="{BB962C8B-B14F-4D97-AF65-F5344CB8AC3E}">
        <p14:creationId xmlns:p14="http://schemas.microsoft.com/office/powerpoint/2010/main" val="2436439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dirty="0"/>
              <a:t>Le plugin Stack permet de créer des questions qui fait travailler les élèves sur des notions de calcul algébrique : développer,</a:t>
            </a:r>
            <a:r>
              <a:rPr lang="fr-FR" baseline="0" dirty="0"/>
              <a:t> </a:t>
            </a:r>
            <a:r>
              <a:rPr lang="fr-FR" dirty="0"/>
              <a:t>factoriser, dériver, calculer des intégrales…  </a:t>
            </a:r>
          </a:p>
          <a:p>
            <a:pPr marL="0" indent="0">
              <a:buNone/>
            </a:pPr>
            <a:endParaRPr lang="fr-FR" dirty="0"/>
          </a:p>
          <a:p>
            <a:pPr marL="0" indent="0">
              <a:buNone/>
            </a:pPr>
            <a:r>
              <a:rPr lang="fr-FR" dirty="0"/>
              <a:t>Il permet aussi de faire des questions de calcul numérique aux élèves et sa force résidera dans le traitement de la réponse, dans le choix des variables didactiques et dans le feedback personnalisé. </a:t>
            </a:r>
          </a:p>
          <a:p>
            <a:pPr marL="0" indent="0">
              <a:buNone/>
            </a:pPr>
            <a:r>
              <a:rPr lang="fr-FR" dirty="0"/>
              <a:t>Il permet aussi d’accompagner les élèves dans des calculs à étapes, tout au long du cheminement du raisonnement.</a:t>
            </a:r>
          </a:p>
        </p:txBody>
      </p:sp>
      <p:sp>
        <p:nvSpPr>
          <p:cNvPr id="4" name="Espace réservé du numéro de diapositive 3"/>
          <p:cNvSpPr>
            <a:spLocks noGrp="1"/>
          </p:cNvSpPr>
          <p:nvPr>
            <p:ph type="sldNum" sz="quarter" idx="5"/>
          </p:nvPr>
        </p:nvSpPr>
        <p:spPr/>
        <p:txBody>
          <a:bodyPr/>
          <a:lstStyle/>
          <a:p>
            <a:fld id="{4B7A32F0-C339-42CC-A725-6959B01C44B4}" type="slidenum">
              <a:rPr lang="fr-FR" smtClean="0"/>
              <a:t>9</a:t>
            </a:fld>
            <a:endParaRPr lang="fr-FR" dirty="0"/>
          </a:p>
        </p:txBody>
      </p:sp>
    </p:spTree>
    <p:extLst>
      <p:ext uri="{BB962C8B-B14F-4D97-AF65-F5344CB8AC3E}">
        <p14:creationId xmlns:p14="http://schemas.microsoft.com/office/powerpoint/2010/main" val="2672293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dirty="0"/>
              <a:t>Dans quelle situation, le collège bien sûr !</a:t>
            </a:r>
          </a:p>
        </p:txBody>
      </p:sp>
      <p:sp>
        <p:nvSpPr>
          <p:cNvPr id="4" name="Espace réservé du numéro de diapositive 3"/>
          <p:cNvSpPr>
            <a:spLocks noGrp="1"/>
          </p:cNvSpPr>
          <p:nvPr>
            <p:ph type="sldNum" sz="quarter" idx="5"/>
          </p:nvPr>
        </p:nvSpPr>
        <p:spPr/>
        <p:txBody>
          <a:bodyPr/>
          <a:lstStyle/>
          <a:p>
            <a:fld id="{4B7A32F0-C339-42CC-A725-6959B01C44B4}" type="slidenum">
              <a:rPr lang="fr-FR" smtClean="0"/>
              <a:t>10</a:t>
            </a:fld>
            <a:endParaRPr lang="fr-FR" dirty="0"/>
          </a:p>
        </p:txBody>
      </p:sp>
    </p:spTree>
    <p:extLst>
      <p:ext uri="{BB962C8B-B14F-4D97-AF65-F5344CB8AC3E}">
        <p14:creationId xmlns:p14="http://schemas.microsoft.com/office/powerpoint/2010/main" val="4268616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Manipuler les expressions littérales au collège </a:t>
            </a:r>
            <a:r>
              <a:rPr lang="fr-FR" b="1" baseline="0" dirty="0"/>
              <a:t> </a:t>
            </a:r>
            <a:r>
              <a:rPr lang="fr-FR" baseline="0" dirty="0"/>
              <a:t>= </a:t>
            </a:r>
          </a:p>
          <a:p>
            <a:pPr rtl="0"/>
            <a:r>
              <a:rPr lang="fr-FR" sz="1200" b="0" i="0" kern="1200" dirty="0">
                <a:solidFill>
                  <a:schemeClr val="tx1"/>
                </a:solidFill>
                <a:effectLst/>
                <a:latin typeface="+mn-lt"/>
                <a:ea typeface="+mn-ea"/>
                <a:cs typeface="+mn-cs"/>
              </a:rPr>
              <a:t>Entrainer les élèves à manipuler des expressions littérales grâce aux tests s'avère efficace pour plusieurs raisons :</a:t>
            </a:r>
          </a:p>
          <a:p>
            <a:r>
              <a:rPr lang="fr-FR" sz="1200" b="0" i="0" kern="1200" dirty="0">
                <a:solidFill>
                  <a:schemeClr val="tx1"/>
                </a:solidFill>
                <a:effectLst/>
                <a:latin typeface="+mn-lt"/>
                <a:ea typeface="+mn-ea"/>
                <a:cs typeface="+mn-cs"/>
              </a:rPr>
              <a:t>Stack permet de maitriser les variables didactiques et la forme de l'expression, tout en variant les paramètres,</a:t>
            </a:r>
          </a:p>
          <a:p>
            <a:r>
              <a:rPr lang="fr-FR" sz="1200" b="0" i="0" kern="1200" dirty="0">
                <a:solidFill>
                  <a:schemeClr val="tx1"/>
                </a:solidFill>
                <a:effectLst/>
                <a:latin typeface="+mn-lt"/>
                <a:ea typeface="+mn-ea"/>
                <a:cs typeface="+mn-cs"/>
              </a:rPr>
              <a:t>La machine ne juge pas l'élève et </a:t>
            </a:r>
            <a:r>
              <a:rPr lang="fr-FR" sz="1200" b="0" i="0" kern="1200" dirty="0" smtClean="0">
                <a:solidFill>
                  <a:schemeClr val="tx1"/>
                </a:solidFill>
                <a:effectLst/>
                <a:latin typeface="+mn-lt"/>
                <a:ea typeface="+mn-ea"/>
                <a:cs typeface="+mn-cs"/>
              </a:rPr>
              <a:t>l’élève </a:t>
            </a:r>
            <a:r>
              <a:rPr lang="fr-FR" sz="1200" b="0" i="0" kern="1200" dirty="0">
                <a:solidFill>
                  <a:schemeClr val="tx1"/>
                </a:solidFill>
                <a:effectLst/>
                <a:latin typeface="+mn-lt"/>
                <a:ea typeface="+mn-ea"/>
                <a:cs typeface="+mn-cs"/>
              </a:rPr>
              <a:t>ose solliciter son test plusieurs fois,</a:t>
            </a:r>
          </a:p>
          <a:p>
            <a:r>
              <a:rPr lang="fr-FR" sz="1200" b="0" i="0" kern="1200" dirty="0">
                <a:solidFill>
                  <a:schemeClr val="tx1"/>
                </a:solidFill>
                <a:effectLst/>
                <a:latin typeface="+mn-lt"/>
                <a:ea typeface="+mn-ea"/>
                <a:cs typeface="+mn-cs"/>
              </a:rPr>
              <a:t>Il est possible de créer des parcours différenciés grâce à cette ressource qui contient des formes d'expressions diverses.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Démonstration des questions statiques et dynamiques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solidFill>
                <a:latin typeface="Orbitron" panose="02000000000000000000" pitchFamily="2" charset="0"/>
              </a:rPr>
              <a:t>(à partir de la 5</a:t>
            </a:r>
            <a:r>
              <a:rPr lang="fr-FR" sz="1200" baseline="30000" dirty="0">
                <a:solidFill>
                  <a:schemeClr val="bg1"/>
                </a:solidFill>
                <a:latin typeface="Orbitron" panose="02000000000000000000" pitchFamily="2" charset="0"/>
              </a:rPr>
              <a:t>ème</a:t>
            </a:r>
            <a:r>
              <a:rPr lang="fr-FR" sz="1200" dirty="0">
                <a:solidFill>
                  <a:schemeClr val="bg1"/>
                </a:solidFill>
                <a:latin typeface="Orbitron" panose="02000000000000000000" pitchFamily="2" charset="0"/>
              </a:rPr>
              <a:t> puis en fin de cycle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p:txBody>
      </p:sp>
      <p:sp>
        <p:nvSpPr>
          <p:cNvPr id="4" name="Espace réservé du numéro de diapositive 3"/>
          <p:cNvSpPr>
            <a:spLocks noGrp="1"/>
          </p:cNvSpPr>
          <p:nvPr>
            <p:ph type="sldNum" sz="quarter" idx="5"/>
          </p:nvPr>
        </p:nvSpPr>
        <p:spPr/>
        <p:txBody>
          <a:bodyPr/>
          <a:lstStyle/>
          <a:p>
            <a:fld id="{4B7A32F0-C339-42CC-A725-6959B01C44B4}" type="slidenum">
              <a:rPr lang="fr-FR" smtClean="0"/>
              <a:t>12</a:t>
            </a:fld>
            <a:endParaRPr lang="fr-FR" dirty="0"/>
          </a:p>
        </p:txBody>
      </p:sp>
    </p:spTree>
    <p:extLst>
      <p:ext uri="{BB962C8B-B14F-4D97-AF65-F5344CB8AC3E}">
        <p14:creationId xmlns:p14="http://schemas.microsoft.com/office/powerpoint/2010/main" val="4199424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Travailler avec les Patterns</a:t>
            </a:r>
            <a:r>
              <a:rPr lang="fr-FR" b="1" baseline="0" dirty="0"/>
              <a:t> </a:t>
            </a:r>
            <a:r>
              <a:rPr lang="fr-FR"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Patterns </a:t>
            </a:r>
            <a:r>
              <a:rPr lang="fr-FR" dirty="0" smtClean="0"/>
              <a:t>sont </a:t>
            </a:r>
            <a:r>
              <a:rPr lang="fr-FR" dirty="0"/>
              <a:t>des suites logiques d'objets. </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Elle permet de ritualiser le travail sur les Patterns, ou de donner du travail en autonomie aux élèves qui ont compris le fonctionnement en disposant d'une méthode autocorrective.</a:t>
            </a:r>
          </a:p>
        </p:txBody>
      </p:sp>
      <p:sp>
        <p:nvSpPr>
          <p:cNvPr id="4" name="Espace réservé du numéro de diapositive 3"/>
          <p:cNvSpPr>
            <a:spLocks noGrp="1"/>
          </p:cNvSpPr>
          <p:nvPr>
            <p:ph type="sldNum" sz="quarter" idx="5"/>
          </p:nvPr>
        </p:nvSpPr>
        <p:spPr/>
        <p:txBody>
          <a:bodyPr/>
          <a:lstStyle/>
          <a:p>
            <a:fld id="{4B7A32F0-C339-42CC-A725-6959B01C44B4}" type="slidenum">
              <a:rPr lang="fr-FR" smtClean="0"/>
              <a:t>13</a:t>
            </a:fld>
            <a:endParaRPr lang="fr-FR" dirty="0"/>
          </a:p>
        </p:txBody>
      </p:sp>
    </p:spTree>
    <p:extLst>
      <p:ext uri="{BB962C8B-B14F-4D97-AF65-F5344CB8AC3E}">
        <p14:creationId xmlns:p14="http://schemas.microsoft.com/office/powerpoint/2010/main" val="3221138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B270C7-08A5-4EF1-E0AC-C0104D6E675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E2E59F3-F210-3909-D3E0-00A30317EB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B1A842D-D12C-AD8E-1838-91F35EA99B56}"/>
              </a:ext>
            </a:extLst>
          </p:cNvPr>
          <p:cNvSpPr>
            <a:spLocks noGrp="1"/>
          </p:cNvSpPr>
          <p:nvPr>
            <p:ph type="dt" sz="half" idx="10"/>
          </p:nvPr>
        </p:nvSpPr>
        <p:spPr/>
        <p:txBody>
          <a:bodyPr/>
          <a:lstStyle/>
          <a:p>
            <a:fld id="{9FC99C18-5108-42F9-BE1B-70EC52364635}" type="datetimeFigureOut">
              <a:rPr lang="fr-FR" smtClean="0"/>
              <a:t>05/07/2023</a:t>
            </a:fld>
            <a:endParaRPr lang="fr-FR" dirty="0"/>
          </a:p>
        </p:txBody>
      </p:sp>
      <p:sp>
        <p:nvSpPr>
          <p:cNvPr id="5" name="Espace réservé du pied de page 4">
            <a:extLst>
              <a:ext uri="{FF2B5EF4-FFF2-40B4-BE49-F238E27FC236}">
                <a16:creationId xmlns:a16="http://schemas.microsoft.com/office/drawing/2014/main" id="{7946C839-FD89-62AD-07B8-364CB8AB2570}"/>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DA917E73-00AF-79D8-0DC2-14D2C090C4E0}"/>
              </a:ext>
            </a:extLst>
          </p:cNvPr>
          <p:cNvSpPr>
            <a:spLocks noGrp="1"/>
          </p:cNvSpPr>
          <p:nvPr>
            <p:ph type="sldNum" sz="quarter" idx="12"/>
          </p:nvPr>
        </p:nvSpPr>
        <p:spPr/>
        <p:txBody>
          <a:bodyPr/>
          <a:lstStyle/>
          <a:p>
            <a:fld id="{CADBF9D5-9425-4189-968A-94F095AA4659}" type="slidenum">
              <a:rPr lang="fr-FR" smtClean="0"/>
              <a:t>‹N°›</a:t>
            </a:fld>
            <a:endParaRPr lang="fr-FR" dirty="0"/>
          </a:p>
        </p:txBody>
      </p:sp>
    </p:spTree>
    <p:extLst>
      <p:ext uri="{BB962C8B-B14F-4D97-AF65-F5344CB8AC3E}">
        <p14:creationId xmlns:p14="http://schemas.microsoft.com/office/powerpoint/2010/main" val="88479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6DE5EE-72BA-9C64-970F-CBEF0948ED4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63EE346-0C4B-22E3-C1B5-A888FDB78D1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7ADE17-6264-EE15-7B9A-A18F07ABBC65}"/>
              </a:ext>
            </a:extLst>
          </p:cNvPr>
          <p:cNvSpPr>
            <a:spLocks noGrp="1"/>
          </p:cNvSpPr>
          <p:nvPr>
            <p:ph type="dt" sz="half" idx="10"/>
          </p:nvPr>
        </p:nvSpPr>
        <p:spPr/>
        <p:txBody>
          <a:bodyPr/>
          <a:lstStyle/>
          <a:p>
            <a:fld id="{9FC99C18-5108-42F9-BE1B-70EC52364635}" type="datetimeFigureOut">
              <a:rPr lang="fr-FR" smtClean="0"/>
              <a:t>05/07/2023</a:t>
            </a:fld>
            <a:endParaRPr lang="fr-FR" dirty="0"/>
          </a:p>
        </p:txBody>
      </p:sp>
      <p:sp>
        <p:nvSpPr>
          <p:cNvPr id="5" name="Espace réservé du pied de page 4">
            <a:extLst>
              <a:ext uri="{FF2B5EF4-FFF2-40B4-BE49-F238E27FC236}">
                <a16:creationId xmlns:a16="http://schemas.microsoft.com/office/drawing/2014/main" id="{C2CF0F9D-3121-1EAF-9D29-D42FFE3C60BA}"/>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F120545D-4570-634D-DA02-F693340EB537}"/>
              </a:ext>
            </a:extLst>
          </p:cNvPr>
          <p:cNvSpPr>
            <a:spLocks noGrp="1"/>
          </p:cNvSpPr>
          <p:nvPr>
            <p:ph type="sldNum" sz="quarter" idx="12"/>
          </p:nvPr>
        </p:nvSpPr>
        <p:spPr/>
        <p:txBody>
          <a:bodyPr/>
          <a:lstStyle/>
          <a:p>
            <a:fld id="{CADBF9D5-9425-4189-968A-94F095AA4659}" type="slidenum">
              <a:rPr lang="fr-FR" smtClean="0"/>
              <a:t>‹N°›</a:t>
            </a:fld>
            <a:endParaRPr lang="fr-FR" dirty="0"/>
          </a:p>
        </p:txBody>
      </p:sp>
    </p:spTree>
    <p:extLst>
      <p:ext uri="{BB962C8B-B14F-4D97-AF65-F5344CB8AC3E}">
        <p14:creationId xmlns:p14="http://schemas.microsoft.com/office/powerpoint/2010/main" val="911831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E1DDC0E-C9A8-076D-9ADC-D0AFE2F77E7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8971339-E6EE-30FB-2DCE-D5BC30874E5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828170-0D50-8D41-FB61-CB5DF826E447}"/>
              </a:ext>
            </a:extLst>
          </p:cNvPr>
          <p:cNvSpPr>
            <a:spLocks noGrp="1"/>
          </p:cNvSpPr>
          <p:nvPr>
            <p:ph type="dt" sz="half" idx="10"/>
          </p:nvPr>
        </p:nvSpPr>
        <p:spPr/>
        <p:txBody>
          <a:bodyPr/>
          <a:lstStyle/>
          <a:p>
            <a:fld id="{9FC99C18-5108-42F9-BE1B-70EC52364635}" type="datetimeFigureOut">
              <a:rPr lang="fr-FR" smtClean="0"/>
              <a:t>05/07/2023</a:t>
            </a:fld>
            <a:endParaRPr lang="fr-FR" dirty="0"/>
          </a:p>
        </p:txBody>
      </p:sp>
      <p:sp>
        <p:nvSpPr>
          <p:cNvPr id="5" name="Espace réservé du pied de page 4">
            <a:extLst>
              <a:ext uri="{FF2B5EF4-FFF2-40B4-BE49-F238E27FC236}">
                <a16:creationId xmlns:a16="http://schemas.microsoft.com/office/drawing/2014/main" id="{5DB63E5A-1E30-3834-ECA1-69D924CF1B11}"/>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E198351C-CBB3-1606-418C-4157D239F937}"/>
              </a:ext>
            </a:extLst>
          </p:cNvPr>
          <p:cNvSpPr>
            <a:spLocks noGrp="1"/>
          </p:cNvSpPr>
          <p:nvPr>
            <p:ph type="sldNum" sz="quarter" idx="12"/>
          </p:nvPr>
        </p:nvSpPr>
        <p:spPr/>
        <p:txBody>
          <a:bodyPr/>
          <a:lstStyle/>
          <a:p>
            <a:fld id="{CADBF9D5-9425-4189-968A-94F095AA4659}" type="slidenum">
              <a:rPr lang="fr-FR" smtClean="0"/>
              <a:t>‹N°›</a:t>
            </a:fld>
            <a:endParaRPr lang="fr-FR" dirty="0"/>
          </a:p>
        </p:txBody>
      </p:sp>
    </p:spTree>
    <p:extLst>
      <p:ext uri="{BB962C8B-B14F-4D97-AF65-F5344CB8AC3E}">
        <p14:creationId xmlns:p14="http://schemas.microsoft.com/office/powerpoint/2010/main" val="87316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216A59-2CF7-52A4-70A9-FDF511B56BC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79BB48C-07FB-9CDA-FCCD-5421702B2D9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AECEBB-C7DA-9EA5-BA13-70C14514D351}"/>
              </a:ext>
            </a:extLst>
          </p:cNvPr>
          <p:cNvSpPr>
            <a:spLocks noGrp="1"/>
          </p:cNvSpPr>
          <p:nvPr>
            <p:ph type="dt" sz="half" idx="10"/>
          </p:nvPr>
        </p:nvSpPr>
        <p:spPr/>
        <p:txBody>
          <a:bodyPr/>
          <a:lstStyle/>
          <a:p>
            <a:fld id="{9FC99C18-5108-42F9-BE1B-70EC52364635}" type="datetimeFigureOut">
              <a:rPr lang="fr-FR" smtClean="0"/>
              <a:t>05/07/2023</a:t>
            </a:fld>
            <a:endParaRPr lang="fr-FR" dirty="0"/>
          </a:p>
        </p:txBody>
      </p:sp>
      <p:sp>
        <p:nvSpPr>
          <p:cNvPr id="5" name="Espace réservé du pied de page 4">
            <a:extLst>
              <a:ext uri="{FF2B5EF4-FFF2-40B4-BE49-F238E27FC236}">
                <a16:creationId xmlns:a16="http://schemas.microsoft.com/office/drawing/2014/main" id="{BB672330-9135-9B91-6131-DC2AE43396D7}"/>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5DD9B8F8-20EB-A657-D702-CAAE63F0103F}"/>
              </a:ext>
            </a:extLst>
          </p:cNvPr>
          <p:cNvSpPr>
            <a:spLocks noGrp="1"/>
          </p:cNvSpPr>
          <p:nvPr>
            <p:ph type="sldNum" sz="quarter" idx="12"/>
          </p:nvPr>
        </p:nvSpPr>
        <p:spPr/>
        <p:txBody>
          <a:bodyPr/>
          <a:lstStyle/>
          <a:p>
            <a:fld id="{CADBF9D5-9425-4189-968A-94F095AA4659}" type="slidenum">
              <a:rPr lang="fr-FR" smtClean="0"/>
              <a:t>‹N°›</a:t>
            </a:fld>
            <a:endParaRPr lang="fr-FR" dirty="0"/>
          </a:p>
        </p:txBody>
      </p:sp>
    </p:spTree>
    <p:extLst>
      <p:ext uri="{BB962C8B-B14F-4D97-AF65-F5344CB8AC3E}">
        <p14:creationId xmlns:p14="http://schemas.microsoft.com/office/powerpoint/2010/main" val="788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B081CE-C15C-91E0-8054-38AAB523F61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B6CBAD5-1B23-062B-0659-C0D327916B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4528E1C-5BAD-2E4A-60B0-938A125B1275}"/>
              </a:ext>
            </a:extLst>
          </p:cNvPr>
          <p:cNvSpPr>
            <a:spLocks noGrp="1"/>
          </p:cNvSpPr>
          <p:nvPr>
            <p:ph type="dt" sz="half" idx="10"/>
          </p:nvPr>
        </p:nvSpPr>
        <p:spPr/>
        <p:txBody>
          <a:bodyPr/>
          <a:lstStyle/>
          <a:p>
            <a:fld id="{9FC99C18-5108-42F9-BE1B-70EC52364635}" type="datetimeFigureOut">
              <a:rPr lang="fr-FR" smtClean="0"/>
              <a:t>05/07/2023</a:t>
            </a:fld>
            <a:endParaRPr lang="fr-FR" dirty="0"/>
          </a:p>
        </p:txBody>
      </p:sp>
      <p:sp>
        <p:nvSpPr>
          <p:cNvPr id="5" name="Espace réservé du pied de page 4">
            <a:extLst>
              <a:ext uri="{FF2B5EF4-FFF2-40B4-BE49-F238E27FC236}">
                <a16:creationId xmlns:a16="http://schemas.microsoft.com/office/drawing/2014/main" id="{41D683FE-BB1F-3A2A-32B2-CD8412CBFB10}"/>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C8953761-3415-8A3F-9B59-A5D2F66E40E3}"/>
              </a:ext>
            </a:extLst>
          </p:cNvPr>
          <p:cNvSpPr>
            <a:spLocks noGrp="1"/>
          </p:cNvSpPr>
          <p:nvPr>
            <p:ph type="sldNum" sz="quarter" idx="12"/>
          </p:nvPr>
        </p:nvSpPr>
        <p:spPr/>
        <p:txBody>
          <a:bodyPr/>
          <a:lstStyle/>
          <a:p>
            <a:fld id="{CADBF9D5-9425-4189-968A-94F095AA4659}" type="slidenum">
              <a:rPr lang="fr-FR" smtClean="0"/>
              <a:t>‹N°›</a:t>
            </a:fld>
            <a:endParaRPr lang="fr-FR" dirty="0"/>
          </a:p>
        </p:txBody>
      </p:sp>
    </p:spTree>
    <p:extLst>
      <p:ext uri="{BB962C8B-B14F-4D97-AF65-F5344CB8AC3E}">
        <p14:creationId xmlns:p14="http://schemas.microsoft.com/office/powerpoint/2010/main" val="4053939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3124BD-1199-E9C3-BA61-BB2041C99C6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0000CCB-A1F4-088B-66DB-F3EC146A1B8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61FC9EF-3872-5FE5-B36E-E13E4967683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2F186CD-363F-D684-CDB4-2AAE464D1F30}"/>
              </a:ext>
            </a:extLst>
          </p:cNvPr>
          <p:cNvSpPr>
            <a:spLocks noGrp="1"/>
          </p:cNvSpPr>
          <p:nvPr>
            <p:ph type="dt" sz="half" idx="10"/>
          </p:nvPr>
        </p:nvSpPr>
        <p:spPr/>
        <p:txBody>
          <a:bodyPr/>
          <a:lstStyle/>
          <a:p>
            <a:fld id="{9FC99C18-5108-42F9-BE1B-70EC52364635}" type="datetimeFigureOut">
              <a:rPr lang="fr-FR" smtClean="0"/>
              <a:t>05/07/2023</a:t>
            </a:fld>
            <a:endParaRPr lang="fr-FR" dirty="0"/>
          </a:p>
        </p:txBody>
      </p:sp>
      <p:sp>
        <p:nvSpPr>
          <p:cNvPr id="6" name="Espace réservé du pied de page 5">
            <a:extLst>
              <a:ext uri="{FF2B5EF4-FFF2-40B4-BE49-F238E27FC236}">
                <a16:creationId xmlns:a16="http://schemas.microsoft.com/office/drawing/2014/main" id="{BD6B5755-2173-E202-DC64-BA1DAA1EFC11}"/>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0D600F5D-EF42-0493-AA0D-1D383FBF8E88}"/>
              </a:ext>
            </a:extLst>
          </p:cNvPr>
          <p:cNvSpPr>
            <a:spLocks noGrp="1"/>
          </p:cNvSpPr>
          <p:nvPr>
            <p:ph type="sldNum" sz="quarter" idx="12"/>
          </p:nvPr>
        </p:nvSpPr>
        <p:spPr/>
        <p:txBody>
          <a:bodyPr/>
          <a:lstStyle/>
          <a:p>
            <a:fld id="{CADBF9D5-9425-4189-968A-94F095AA4659}" type="slidenum">
              <a:rPr lang="fr-FR" smtClean="0"/>
              <a:t>‹N°›</a:t>
            </a:fld>
            <a:endParaRPr lang="fr-FR" dirty="0"/>
          </a:p>
        </p:txBody>
      </p:sp>
    </p:spTree>
    <p:extLst>
      <p:ext uri="{BB962C8B-B14F-4D97-AF65-F5344CB8AC3E}">
        <p14:creationId xmlns:p14="http://schemas.microsoft.com/office/powerpoint/2010/main" val="1377889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D8C472-03A3-69A0-CA41-B2578F618EA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83E531A-D979-2DE2-F85D-5824C9B60D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089251A-69D7-36D3-3EA3-83504067BF0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4647772-9A34-FD5D-3F0A-09D6043A3D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7AD168F-2788-912D-12F8-BD063FEFC16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079AE07-B6D7-200D-CF28-A82DBCDB6680}"/>
              </a:ext>
            </a:extLst>
          </p:cNvPr>
          <p:cNvSpPr>
            <a:spLocks noGrp="1"/>
          </p:cNvSpPr>
          <p:nvPr>
            <p:ph type="dt" sz="half" idx="10"/>
          </p:nvPr>
        </p:nvSpPr>
        <p:spPr/>
        <p:txBody>
          <a:bodyPr/>
          <a:lstStyle/>
          <a:p>
            <a:fld id="{9FC99C18-5108-42F9-BE1B-70EC52364635}" type="datetimeFigureOut">
              <a:rPr lang="fr-FR" smtClean="0"/>
              <a:t>05/07/2023</a:t>
            </a:fld>
            <a:endParaRPr lang="fr-FR" dirty="0"/>
          </a:p>
        </p:txBody>
      </p:sp>
      <p:sp>
        <p:nvSpPr>
          <p:cNvPr id="8" name="Espace réservé du pied de page 7">
            <a:extLst>
              <a:ext uri="{FF2B5EF4-FFF2-40B4-BE49-F238E27FC236}">
                <a16:creationId xmlns:a16="http://schemas.microsoft.com/office/drawing/2014/main" id="{CC7A0733-8E9B-F5EA-5733-B0F174E38B83}"/>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042B09F6-13CB-479A-263B-6BCB908A25F0}"/>
              </a:ext>
            </a:extLst>
          </p:cNvPr>
          <p:cNvSpPr>
            <a:spLocks noGrp="1"/>
          </p:cNvSpPr>
          <p:nvPr>
            <p:ph type="sldNum" sz="quarter" idx="12"/>
          </p:nvPr>
        </p:nvSpPr>
        <p:spPr/>
        <p:txBody>
          <a:bodyPr/>
          <a:lstStyle/>
          <a:p>
            <a:fld id="{CADBF9D5-9425-4189-968A-94F095AA4659}" type="slidenum">
              <a:rPr lang="fr-FR" smtClean="0"/>
              <a:t>‹N°›</a:t>
            </a:fld>
            <a:endParaRPr lang="fr-FR" dirty="0"/>
          </a:p>
        </p:txBody>
      </p:sp>
    </p:spTree>
    <p:extLst>
      <p:ext uri="{BB962C8B-B14F-4D97-AF65-F5344CB8AC3E}">
        <p14:creationId xmlns:p14="http://schemas.microsoft.com/office/powerpoint/2010/main" val="118975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0DB900-DF63-C5C5-806D-330838FF58E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9D8A7CD-4D6D-ACA7-0D2D-BF2B2EFFA290}"/>
              </a:ext>
            </a:extLst>
          </p:cNvPr>
          <p:cNvSpPr>
            <a:spLocks noGrp="1"/>
          </p:cNvSpPr>
          <p:nvPr>
            <p:ph type="dt" sz="half" idx="10"/>
          </p:nvPr>
        </p:nvSpPr>
        <p:spPr/>
        <p:txBody>
          <a:bodyPr/>
          <a:lstStyle/>
          <a:p>
            <a:fld id="{9FC99C18-5108-42F9-BE1B-70EC52364635}" type="datetimeFigureOut">
              <a:rPr lang="fr-FR" smtClean="0"/>
              <a:t>05/07/2023</a:t>
            </a:fld>
            <a:endParaRPr lang="fr-FR" dirty="0"/>
          </a:p>
        </p:txBody>
      </p:sp>
      <p:sp>
        <p:nvSpPr>
          <p:cNvPr id="4" name="Espace réservé du pied de page 3">
            <a:extLst>
              <a:ext uri="{FF2B5EF4-FFF2-40B4-BE49-F238E27FC236}">
                <a16:creationId xmlns:a16="http://schemas.microsoft.com/office/drawing/2014/main" id="{2371490D-BD82-90FB-FA00-A9049C0A0455}"/>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88A4A5C2-0A6A-9FAA-2098-19304C800DA7}"/>
              </a:ext>
            </a:extLst>
          </p:cNvPr>
          <p:cNvSpPr>
            <a:spLocks noGrp="1"/>
          </p:cNvSpPr>
          <p:nvPr>
            <p:ph type="sldNum" sz="quarter" idx="12"/>
          </p:nvPr>
        </p:nvSpPr>
        <p:spPr/>
        <p:txBody>
          <a:bodyPr/>
          <a:lstStyle/>
          <a:p>
            <a:fld id="{CADBF9D5-9425-4189-968A-94F095AA4659}" type="slidenum">
              <a:rPr lang="fr-FR" smtClean="0"/>
              <a:t>‹N°›</a:t>
            </a:fld>
            <a:endParaRPr lang="fr-FR" dirty="0"/>
          </a:p>
        </p:txBody>
      </p:sp>
    </p:spTree>
    <p:extLst>
      <p:ext uri="{BB962C8B-B14F-4D97-AF65-F5344CB8AC3E}">
        <p14:creationId xmlns:p14="http://schemas.microsoft.com/office/powerpoint/2010/main" val="412583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66E5C1A-24AE-99A6-3F39-4CA028FCEA8D}"/>
              </a:ext>
            </a:extLst>
          </p:cNvPr>
          <p:cNvSpPr>
            <a:spLocks noGrp="1"/>
          </p:cNvSpPr>
          <p:nvPr>
            <p:ph type="dt" sz="half" idx="10"/>
          </p:nvPr>
        </p:nvSpPr>
        <p:spPr/>
        <p:txBody>
          <a:bodyPr/>
          <a:lstStyle/>
          <a:p>
            <a:fld id="{9FC99C18-5108-42F9-BE1B-70EC52364635}" type="datetimeFigureOut">
              <a:rPr lang="fr-FR" smtClean="0"/>
              <a:t>05/07/2023</a:t>
            </a:fld>
            <a:endParaRPr lang="fr-FR" dirty="0"/>
          </a:p>
        </p:txBody>
      </p:sp>
      <p:sp>
        <p:nvSpPr>
          <p:cNvPr id="3" name="Espace réservé du pied de page 2">
            <a:extLst>
              <a:ext uri="{FF2B5EF4-FFF2-40B4-BE49-F238E27FC236}">
                <a16:creationId xmlns:a16="http://schemas.microsoft.com/office/drawing/2014/main" id="{D7BA979F-EBC6-62D5-43BC-A2B7554E2599}"/>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1DFA712-55AD-F22C-B1C9-12D7EBF3665B}"/>
              </a:ext>
            </a:extLst>
          </p:cNvPr>
          <p:cNvSpPr>
            <a:spLocks noGrp="1"/>
          </p:cNvSpPr>
          <p:nvPr>
            <p:ph type="sldNum" sz="quarter" idx="12"/>
          </p:nvPr>
        </p:nvSpPr>
        <p:spPr/>
        <p:txBody>
          <a:bodyPr/>
          <a:lstStyle/>
          <a:p>
            <a:fld id="{CADBF9D5-9425-4189-968A-94F095AA4659}" type="slidenum">
              <a:rPr lang="fr-FR" smtClean="0"/>
              <a:t>‹N°›</a:t>
            </a:fld>
            <a:endParaRPr lang="fr-FR" dirty="0"/>
          </a:p>
        </p:txBody>
      </p:sp>
    </p:spTree>
    <p:extLst>
      <p:ext uri="{BB962C8B-B14F-4D97-AF65-F5344CB8AC3E}">
        <p14:creationId xmlns:p14="http://schemas.microsoft.com/office/powerpoint/2010/main" val="300364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5293E5-4783-7A4A-E9CC-DADF7931311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2851D99-F40A-D274-319A-770036B31B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F8921E2-122F-68CA-A441-E0205942BB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163AD49-BF9D-696F-FE66-EF3FD21A01F2}"/>
              </a:ext>
            </a:extLst>
          </p:cNvPr>
          <p:cNvSpPr>
            <a:spLocks noGrp="1"/>
          </p:cNvSpPr>
          <p:nvPr>
            <p:ph type="dt" sz="half" idx="10"/>
          </p:nvPr>
        </p:nvSpPr>
        <p:spPr/>
        <p:txBody>
          <a:bodyPr/>
          <a:lstStyle/>
          <a:p>
            <a:fld id="{9FC99C18-5108-42F9-BE1B-70EC52364635}" type="datetimeFigureOut">
              <a:rPr lang="fr-FR" smtClean="0"/>
              <a:t>05/07/2023</a:t>
            </a:fld>
            <a:endParaRPr lang="fr-FR" dirty="0"/>
          </a:p>
        </p:txBody>
      </p:sp>
      <p:sp>
        <p:nvSpPr>
          <p:cNvPr id="6" name="Espace réservé du pied de page 5">
            <a:extLst>
              <a:ext uri="{FF2B5EF4-FFF2-40B4-BE49-F238E27FC236}">
                <a16:creationId xmlns:a16="http://schemas.microsoft.com/office/drawing/2014/main" id="{2F1BB06F-3645-844E-D665-D90307142CF1}"/>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AFC467CC-AB4E-630E-8AEE-BD0B8CDE3B61}"/>
              </a:ext>
            </a:extLst>
          </p:cNvPr>
          <p:cNvSpPr>
            <a:spLocks noGrp="1"/>
          </p:cNvSpPr>
          <p:nvPr>
            <p:ph type="sldNum" sz="quarter" idx="12"/>
          </p:nvPr>
        </p:nvSpPr>
        <p:spPr/>
        <p:txBody>
          <a:bodyPr/>
          <a:lstStyle/>
          <a:p>
            <a:fld id="{CADBF9D5-9425-4189-968A-94F095AA4659}" type="slidenum">
              <a:rPr lang="fr-FR" smtClean="0"/>
              <a:t>‹N°›</a:t>
            </a:fld>
            <a:endParaRPr lang="fr-FR" dirty="0"/>
          </a:p>
        </p:txBody>
      </p:sp>
    </p:spTree>
    <p:extLst>
      <p:ext uri="{BB962C8B-B14F-4D97-AF65-F5344CB8AC3E}">
        <p14:creationId xmlns:p14="http://schemas.microsoft.com/office/powerpoint/2010/main" val="309081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4B848-3C85-3CCC-1CBB-1DD37B960BA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B0C15D9-DBEA-B21C-2D1E-80ED514DDD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0D719D91-0891-C279-1D71-185C79AFD9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D070C71-76D0-3086-5565-59A1D99179F3}"/>
              </a:ext>
            </a:extLst>
          </p:cNvPr>
          <p:cNvSpPr>
            <a:spLocks noGrp="1"/>
          </p:cNvSpPr>
          <p:nvPr>
            <p:ph type="dt" sz="half" idx="10"/>
          </p:nvPr>
        </p:nvSpPr>
        <p:spPr/>
        <p:txBody>
          <a:bodyPr/>
          <a:lstStyle/>
          <a:p>
            <a:fld id="{9FC99C18-5108-42F9-BE1B-70EC52364635}" type="datetimeFigureOut">
              <a:rPr lang="fr-FR" smtClean="0"/>
              <a:t>05/07/2023</a:t>
            </a:fld>
            <a:endParaRPr lang="fr-FR" dirty="0"/>
          </a:p>
        </p:txBody>
      </p:sp>
      <p:sp>
        <p:nvSpPr>
          <p:cNvPr id="6" name="Espace réservé du pied de page 5">
            <a:extLst>
              <a:ext uri="{FF2B5EF4-FFF2-40B4-BE49-F238E27FC236}">
                <a16:creationId xmlns:a16="http://schemas.microsoft.com/office/drawing/2014/main" id="{B81ED78E-451D-9239-6CC8-DA79B85BCD0E}"/>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D9FBC07D-A103-6F7A-3008-E32BBB867342}"/>
              </a:ext>
            </a:extLst>
          </p:cNvPr>
          <p:cNvSpPr>
            <a:spLocks noGrp="1"/>
          </p:cNvSpPr>
          <p:nvPr>
            <p:ph type="sldNum" sz="quarter" idx="12"/>
          </p:nvPr>
        </p:nvSpPr>
        <p:spPr/>
        <p:txBody>
          <a:bodyPr/>
          <a:lstStyle/>
          <a:p>
            <a:fld id="{CADBF9D5-9425-4189-968A-94F095AA4659}" type="slidenum">
              <a:rPr lang="fr-FR" smtClean="0"/>
              <a:t>‹N°›</a:t>
            </a:fld>
            <a:endParaRPr lang="fr-FR" dirty="0"/>
          </a:p>
        </p:txBody>
      </p:sp>
    </p:spTree>
    <p:extLst>
      <p:ext uri="{BB962C8B-B14F-4D97-AF65-F5344CB8AC3E}">
        <p14:creationId xmlns:p14="http://schemas.microsoft.com/office/powerpoint/2010/main" val="1009222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4ABF607-8F1B-A5B0-E988-99072ED5E1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8A13947-2875-008B-1663-64FD5CE1A9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61B21B5-AB71-7466-90CD-6309C8E22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99C18-5108-42F9-BE1B-70EC52364635}" type="datetimeFigureOut">
              <a:rPr lang="fr-FR" smtClean="0"/>
              <a:t>05/07/2023</a:t>
            </a:fld>
            <a:endParaRPr lang="fr-FR" dirty="0"/>
          </a:p>
        </p:txBody>
      </p:sp>
      <p:sp>
        <p:nvSpPr>
          <p:cNvPr id="5" name="Espace réservé du pied de page 4">
            <a:extLst>
              <a:ext uri="{FF2B5EF4-FFF2-40B4-BE49-F238E27FC236}">
                <a16:creationId xmlns:a16="http://schemas.microsoft.com/office/drawing/2014/main" id="{F4F764EE-4F19-8782-FB0A-3FBE014DC2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8984A3D3-4FDC-25CA-D868-5F929FBB49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BF9D5-9425-4189-968A-94F095AA4659}" type="slidenum">
              <a:rPr lang="fr-FR" smtClean="0"/>
              <a:t>‹N°›</a:t>
            </a:fld>
            <a:endParaRPr lang="fr-FR" dirty="0"/>
          </a:p>
        </p:txBody>
      </p:sp>
    </p:spTree>
    <p:extLst>
      <p:ext uri="{BB962C8B-B14F-4D97-AF65-F5344CB8AC3E}">
        <p14:creationId xmlns:p14="http://schemas.microsoft.com/office/powerpoint/2010/main" val="550809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4.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8.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4.jp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notesSlide" Target="../notesSlides/notesSlide10.xml"/><Relationship Id="rId7" Type="http://schemas.openxmlformats.org/officeDocument/2006/relationships/image" Target="../media/image17.png"/><Relationship Id="rId12" Type="http://schemas.openxmlformats.org/officeDocument/2006/relationships/image" Target="../media/image4.sv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17.svg"/><Relationship Id="rId11" Type="http://schemas.openxmlformats.org/officeDocument/2006/relationships/image" Target="../media/image3.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4.jp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1.xml"/><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2.xml"/><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4.jp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4.sv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4.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notesSlide" Target="../notesSlides/notesSlide14.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28.svg"/><Relationship Id="rId5" Type="http://schemas.openxmlformats.org/officeDocument/2006/relationships/image" Target="../media/image24.png"/><Relationship Id="rId10" Type="http://schemas.openxmlformats.org/officeDocument/2006/relationships/image" Target="../media/image25.png"/><Relationship Id="rId4" Type="http://schemas.openxmlformats.org/officeDocument/2006/relationships/image" Target="../media/image4.jpg"/><Relationship Id="rId9" Type="http://schemas.openxmlformats.org/officeDocument/2006/relationships/hyperlink" Target="https://iam.unistra.fr/course/view.php?id=162"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notesSlide" Target="../notesSlides/notesSlide15.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hyperlink" Target="https://github.com/maths/moodle-qtype_stack/blob/master/COPYING.txt" TargetMode="External"/><Relationship Id="rId5" Type="http://schemas.openxmlformats.org/officeDocument/2006/relationships/hyperlink" Target="https://stack-assessment.org/" TargetMode="Externa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8" Type="http://schemas.openxmlformats.org/officeDocument/2006/relationships/hyperlink" Target="mailto:Delphine.stucchi@ac-paris.fr" TargetMode="External"/><Relationship Id="rId3" Type="http://schemas.openxmlformats.org/officeDocument/2006/relationships/notesSlide" Target="../notesSlides/notesSlide16.xml"/><Relationship Id="rId7" Type="http://schemas.openxmlformats.org/officeDocument/2006/relationships/image" Target="../media/image26.png"/><Relationship Id="rId12"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4.svg"/><Relationship Id="rId11" Type="http://schemas.openxmlformats.org/officeDocument/2006/relationships/image" Target="../media/image27.jpeg"/><Relationship Id="rId5" Type="http://schemas.openxmlformats.org/officeDocument/2006/relationships/image" Target="../media/image10.png"/><Relationship Id="rId10" Type="http://schemas.openxmlformats.org/officeDocument/2006/relationships/hyperlink" Target="mailto:Stephan.cammarata@ac-strasbourg.fr" TargetMode="External"/><Relationship Id="rId4" Type="http://schemas.openxmlformats.org/officeDocument/2006/relationships/image" Target="../media/image4.jpg"/><Relationship Id="rId9" Type="http://schemas.openxmlformats.org/officeDocument/2006/relationships/hyperlink" Target="mailto:Thomas.jaisson@ac-paris.fr"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17.xml"/><Relationship Id="rId7"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4.svg"/><Relationship Id="rId5"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28.jpe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audio" Target="../media/media1.mp3"/><Relationship Id="rId7" Type="http://schemas.openxmlformats.org/officeDocument/2006/relationships/image" Target="../media/image3.png"/><Relationship Id="rId12" Type="http://schemas.openxmlformats.org/officeDocument/2006/relationships/image" Target="../media/image8.png"/><Relationship Id="rId2" Type="http://schemas.microsoft.com/office/2007/relationships/media" Target="../media/media1.mp3"/><Relationship Id="rId1" Type="http://schemas.openxmlformats.org/officeDocument/2006/relationships/tags" Target="../tags/tag4.xml"/><Relationship Id="rId6" Type="http://schemas.openxmlformats.org/officeDocument/2006/relationships/image" Target="../media/image4.jpg"/><Relationship Id="rId11" Type="http://schemas.openxmlformats.org/officeDocument/2006/relationships/image" Target="../media/image7.jpeg"/><Relationship Id="rId5" Type="http://schemas.openxmlformats.org/officeDocument/2006/relationships/notesSlide" Target="../notesSlides/notesSlide2.xml"/><Relationship Id="rId10" Type="http://schemas.openxmlformats.org/officeDocument/2006/relationships/image" Target="../media/image6.jpeg"/><Relationship Id="rId4" Type="http://schemas.openxmlformats.org/officeDocument/2006/relationships/slideLayout" Target="../slideLayouts/slideLayout1.xml"/><Relationship Id="rId9"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sv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4.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notesSlide" Target="../notesSlides/notesSlide4.xml"/><Relationship Id="rId7" Type="http://schemas.openxmlformats.org/officeDocument/2006/relationships/diagramData" Target="../diagrams/data1.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4.svg"/><Relationship Id="rId11" Type="http://schemas.microsoft.com/office/2007/relationships/diagramDrawing" Target="../diagrams/drawing1.xml"/><Relationship Id="rId5" Type="http://schemas.openxmlformats.org/officeDocument/2006/relationships/image" Target="../media/image3.png"/><Relationship Id="rId10" Type="http://schemas.openxmlformats.org/officeDocument/2006/relationships/diagramColors" Target="../diagrams/colors1.xml"/><Relationship Id="rId4" Type="http://schemas.openxmlformats.org/officeDocument/2006/relationships/image" Target="../media/image4.jpg"/><Relationship Id="rId9"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4.svg"/><Relationship Id="rId5" Type="http://schemas.openxmlformats.org/officeDocument/2006/relationships/image" Target="../media/image10.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951999B-791B-E185-A59D-F26BEF7B6FC8}"/>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ZoneTexte 1">
            <a:extLst>
              <a:ext uri="{FF2B5EF4-FFF2-40B4-BE49-F238E27FC236}">
                <a16:creationId xmlns:a16="http://schemas.microsoft.com/office/drawing/2014/main" id="{57C900D3-FE81-662F-0F33-9C4A73A300D4}"/>
              </a:ext>
            </a:extLst>
          </p:cNvPr>
          <p:cNvSpPr txBox="1"/>
          <p:nvPr/>
        </p:nvSpPr>
        <p:spPr>
          <a:xfrm>
            <a:off x="1121228" y="4007468"/>
            <a:ext cx="6574971" cy="523220"/>
          </a:xfrm>
          <a:prstGeom prst="rect">
            <a:avLst/>
          </a:prstGeom>
          <a:noFill/>
        </p:spPr>
        <p:txBody>
          <a:bodyPr wrap="square" rtlCol="0">
            <a:spAutoFit/>
          </a:bodyPr>
          <a:lstStyle/>
          <a:p>
            <a:pPr algn="ctr"/>
            <a:r>
              <a:rPr lang="fr-FR" sz="2800" dirty="0">
                <a:solidFill>
                  <a:schemeClr val="bg1"/>
                </a:solidFill>
                <a:latin typeface="Orbitron" panose="02000000000000000000" pitchFamily="2" charset="0"/>
              </a:rPr>
              <a:t>Cap’tain Stack !</a:t>
            </a:r>
          </a:p>
        </p:txBody>
      </p:sp>
    </p:spTree>
    <p:custDataLst>
      <p:tags r:id="rId1"/>
    </p:custDataLst>
    <p:extLst>
      <p:ext uri="{BB962C8B-B14F-4D97-AF65-F5344CB8AC3E}">
        <p14:creationId xmlns:p14="http://schemas.microsoft.com/office/powerpoint/2010/main" val="2261214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3E57217-E7C2-961D-7089-C5CFC5B81847}"/>
              </a:ext>
            </a:extLst>
          </p:cNvPr>
          <p:cNvSpPr txBox="1"/>
          <p:nvPr/>
        </p:nvSpPr>
        <p:spPr>
          <a:xfrm>
            <a:off x="1311207" y="435109"/>
            <a:ext cx="7613718" cy="584775"/>
          </a:xfrm>
          <a:prstGeom prst="rect">
            <a:avLst/>
          </a:prstGeom>
          <a:noFill/>
        </p:spPr>
        <p:txBody>
          <a:bodyPr wrap="square" rtlCol="0">
            <a:spAutoFit/>
          </a:bodyPr>
          <a:lstStyle/>
          <a:p>
            <a:r>
              <a:rPr lang="fr-FR" sz="3200" dirty="0">
                <a:solidFill>
                  <a:schemeClr val="bg1"/>
                </a:solidFill>
                <a:latin typeface="Orbitron" panose="02000000000000000000" pitchFamily="2" charset="0"/>
              </a:rPr>
              <a:t>Stack : pour quoi et pour qui ?</a:t>
            </a:r>
          </a:p>
        </p:txBody>
      </p:sp>
      <p:sp>
        <p:nvSpPr>
          <p:cNvPr id="39" name="Espace réservé du contenu 4">
            <a:extLst>
              <a:ext uri="{FF2B5EF4-FFF2-40B4-BE49-F238E27FC236}">
                <a16:creationId xmlns:a16="http://schemas.microsoft.com/office/drawing/2014/main" id="{47F4E3C9-5351-1F69-990E-EF435DDC4513}"/>
              </a:ext>
            </a:extLst>
          </p:cNvPr>
          <p:cNvSpPr txBox="1">
            <a:spLocks/>
          </p:cNvSpPr>
          <p:nvPr/>
        </p:nvSpPr>
        <p:spPr>
          <a:xfrm>
            <a:off x="3088485" y="2228613"/>
            <a:ext cx="7810745" cy="540899"/>
          </a:xfrm>
          <a:prstGeom prst="rect">
            <a:avLst/>
          </a:prstGeom>
        </p:spPr>
        <p:txBody>
          <a:bodyPr vert="horz" lIns="91440" tIns="45720" rIns="91440" bIns="45720" rtlCol="0">
            <a:noAutofit/>
          </a:bodyPr>
          <a:lstStyle>
            <a:defPPr>
              <a:defRPr lang="fr-FR"/>
            </a:defPPr>
            <a:lvl1pPr marR="0" lvl="0" indent="0" fontAlgn="auto">
              <a:lnSpc>
                <a:spcPct val="10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rgbClr val="DBDDDC"/>
                </a:solidFill>
                <a:effectLst/>
                <a:uLnTx/>
                <a:uFillTx/>
                <a:latin typeface="Rajdhani" panose="02000000000000000000" pitchFamily="2" charset="0"/>
                <a:cs typeface="Rajdhani" panose="02000000000000000000" pitchFamily="2" charset="0"/>
              </a:defRPr>
            </a:lvl1pPr>
            <a:lvl2pPr marL="685800" indent="-228600">
              <a:lnSpc>
                <a:spcPct val="100000"/>
              </a:lnSpc>
              <a:spcBef>
                <a:spcPts val="500"/>
              </a:spcBef>
              <a:buFont typeface="Arial" panose="020B0604020202020204" pitchFamily="34" charset="0"/>
              <a:buChar char="•"/>
              <a:defRPr sz="1600">
                <a:solidFill>
                  <a:srgbClr val="00133A"/>
                </a:solidFill>
              </a:defRPr>
            </a:lvl2pPr>
            <a:lvl3pPr marL="1143000" indent="-228600">
              <a:lnSpc>
                <a:spcPct val="100000"/>
              </a:lnSpc>
              <a:spcBef>
                <a:spcPts val="500"/>
              </a:spcBef>
              <a:buFont typeface="Arial" panose="020B0604020202020204" pitchFamily="34" charset="0"/>
              <a:buChar char="•"/>
              <a:defRPr sz="1400">
                <a:solidFill>
                  <a:srgbClr val="00133A"/>
                </a:solidFill>
              </a:defRPr>
            </a:lvl3pPr>
            <a:lvl4pPr marL="1600200" indent="-228600">
              <a:lnSpc>
                <a:spcPct val="100000"/>
              </a:lnSpc>
              <a:spcBef>
                <a:spcPts val="500"/>
              </a:spcBef>
              <a:buFont typeface="Arial" panose="020B0604020202020204" pitchFamily="34" charset="0"/>
              <a:buChar char="•"/>
              <a:defRPr sz="1200">
                <a:solidFill>
                  <a:srgbClr val="00133A"/>
                </a:solidFill>
              </a:defRPr>
            </a:lvl4pPr>
            <a:lvl5pPr marL="2057400" indent="-228600">
              <a:lnSpc>
                <a:spcPct val="100000"/>
              </a:lnSpc>
              <a:spcBef>
                <a:spcPts val="500"/>
              </a:spcBef>
              <a:buFont typeface="Arial" panose="020B0604020202020204" pitchFamily="34" charset="0"/>
              <a:buChar char="•"/>
              <a:defRPr sz="1100">
                <a:solidFill>
                  <a:srgbClr val="00133A"/>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Calcul algébrique : développer/factoriser, dériver, calculer des intégrales…  </a:t>
            </a:r>
          </a:p>
        </p:txBody>
      </p:sp>
      <p:sp>
        <p:nvSpPr>
          <p:cNvPr id="40" name="Rounded Rectangle">
            <a:extLst>
              <a:ext uri="{FF2B5EF4-FFF2-40B4-BE49-F238E27FC236}">
                <a16:creationId xmlns:a16="http://schemas.microsoft.com/office/drawing/2014/main" id="{C64A4C57-155B-6220-78B5-31D98A0DB9FA}"/>
              </a:ext>
            </a:extLst>
          </p:cNvPr>
          <p:cNvSpPr/>
          <p:nvPr/>
        </p:nvSpPr>
        <p:spPr>
          <a:xfrm>
            <a:off x="1181587" y="3266796"/>
            <a:ext cx="9828827" cy="1259019"/>
          </a:xfrm>
          <a:prstGeom prst="roundRect">
            <a:avLst>
              <a:gd name="adj" fmla="val 6921"/>
            </a:avLst>
          </a:prstGeom>
          <a:solidFill>
            <a:srgbClr val="48A0D9"/>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endParaRPr>
          </a:p>
        </p:txBody>
      </p:sp>
      <p:sp>
        <p:nvSpPr>
          <p:cNvPr id="41" name="Shape">
            <a:extLst>
              <a:ext uri="{FF2B5EF4-FFF2-40B4-BE49-F238E27FC236}">
                <a16:creationId xmlns:a16="http://schemas.microsoft.com/office/drawing/2014/main" id="{5D151F2E-DE05-6827-9DE7-E2A61BE2C15A}"/>
              </a:ext>
            </a:extLst>
          </p:cNvPr>
          <p:cNvSpPr/>
          <p:nvPr/>
        </p:nvSpPr>
        <p:spPr>
          <a:xfrm>
            <a:off x="1586276" y="3266796"/>
            <a:ext cx="1377647" cy="1329288"/>
          </a:xfrm>
          <a:custGeom>
            <a:avLst/>
            <a:gdLst/>
            <a:ahLst/>
            <a:cxnLst>
              <a:cxn ang="0">
                <a:pos x="wd2" y="hd2"/>
              </a:cxn>
              <a:cxn ang="5400000">
                <a:pos x="wd2" y="hd2"/>
              </a:cxn>
              <a:cxn ang="10800000">
                <a:pos x="wd2" y="hd2"/>
              </a:cxn>
              <a:cxn ang="16200000">
                <a:pos x="wd2" y="hd2"/>
              </a:cxn>
            </a:cxnLst>
            <a:rect l="0" t="0" r="r" b="b"/>
            <a:pathLst>
              <a:path w="21600" h="21600" extrusionOk="0">
                <a:moveTo>
                  <a:pt x="9" y="0"/>
                </a:moveTo>
                <a:lnTo>
                  <a:pt x="21600" y="0"/>
                </a:lnTo>
                <a:lnTo>
                  <a:pt x="21591" y="21600"/>
                </a:lnTo>
                <a:lnTo>
                  <a:pt x="0" y="21600"/>
                </a:lnTo>
                <a:lnTo>
                  <a:pt x="9" y="0"/>
                </a:lnTo>
                <a:close/>
              </a:path>
            </a:pathLst>
          </a:custGeom>
          <a:solidFill>
            <a:srgbClr val="FFFFFF"/>
          </a:solidFill>
          <a:ln w="139700" cap="flat">
            <a:solidFill>
              <a:srgbClr val="0C2C3E"/>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sz="3000" dirty="0">
              <a:solidFill>
                <a:srgbClr val="FFFFFF"/>
              </a:solidFill>
              <a:latin typeface="Helvetica Light"/>
              <a:ea typeface="Helvetica Light"/>
              <a:cs typeface="Helvetica Light"/>
              <a:sym typeface="Helvetica Light"/>
            </a:endParaRPr>
          </a:p>
        </p:txBody>
      </p:sp>
      <p:sp>
        <p:nvSpPr>
          <p:cNvPr id="42" name="Shape">
            <a:extLst>
              <a:ext uri="{FF2B5EF4-FFF2-40B4-BE49-F238E27FC236}">
                <a16:creationId xmlns:a16="http://schemas.microsoft.com/office/drawing/2014/main" id="{109A9519-A5BE-B8E1-A4C4-1736721C93A0}"/>
              </a:ext>
            </a:extLst>
          </p:cNvPr>
          <p:cNvSpPr/>
          <p:nvPr/>
        </p:nvSpPr>
        <p:spPr>
          <a:xfrm>
            <a:off x="1181587" y="4631291"/>
            <a:ext cx="1397170" cy="1259019"/>
          </a:xfrm>
          <a:custGeom>
            <a:avLst/>
            <a:gdLst/>
            <a:ahLst/>
            <a:cxnLst>
              <a:cxn ang="0">
                <a:pos x="wd2" y="hd2"/>
              </a:cxn>
              <a:cxn ang="5400000">
                <a:pos x="wd2" y="hd2"/>
              </a:cxn>
              <a:cxn ang="10800000">
                <a:pos x="wd2" y="hd2"/>
              </a:cxn>
              <a:cxn ang="16200000">
                <a:pos x="wd2" y="hd2"/>
              </a:cxn>
            </a:cxnLst>
            <a:rect l="0" t="0" r="r" b="b"/>
            <a:pathLst>
              <a:path w="21600" h="21600" extrusionOk="0">
                <a:moveTo>
                  <a:pt x="2253" y="0"/>
                </a:moveTo>
                <a:lnTo>
                  <a:pt x="19347" y="0"/>
                </a:lnTo>
                <a:cubicBezTo>
                  <a:pt x="19670" y="0"/>
                  <a:pt x="19913" y="0"/>
                  <a:pt x="20120" y="14"/>
                </a:cubicBezTo>
                <a:cubicBezTo>
                  <a:pt x="20326" y="28"/>
                  <a:pt x="20495" y="56"/>
                  <a:pt x="20669" y="112"/>
                </a:cubicBezTo>
                <a:cubicBezTo>
                  <a:pt x="20860" y="182"/>
                  <a:pt x="21030" y="294"/>
                  <a:pt x="21170" y="436"/>
                </a:cubicBezTo>
                <a:cubicBezTo>
                  <a:pt x="21310" y="578"/>
                  <a:pt x="21420" y="751"/>
                  <a:pt x="21490" y="944"/>
                </a:cubicBezTo>
                <a:cubicBezTo>
                  <a:pt x="21545" y="1121"/>
                  <a:pt x="21572" y="1292"/>
                  <a:pt x="21586" y="1503"/>
                </a:cubicBezTo>
                <a:cubicBezTo>
                  <a:pt x="21600" y="1713"/>
                  <a:pt x="21600" y="1963"/>
                  <a:pt x="21600" y="2296"/>
                </a:cubicBezTo>
                <a:lnTo>
                  <a:pt x="21600" y="19315"/>
                </a:lnTo>
                <a:cubicBezTo>
                  <a:pt x="21600" y="19642"/>
                  <a:pt x="21600" y="19889"/>
                  <a:pt x="21586" y="20098"/>
                </a:cubicBezTo>
                <a:cubicBezTo>
                  <a:pt x="21572" y="20308"/>
                  <a:pt x="21545" y="20479"/>
                  <a:pt x="21490" y="20656"/>
                </a:cubicBezTo>
                <a:cubicBezTo>
                  <a:pt x="21420" y="20849"/>
                  <a:pt x="21310" y="21022"/>
                  <a:pt x="21170" y="21164"/>
                </a:cubicBezTo>
                <a:cubicBezTo>
                  <a:pt x="21030" y="21306"/>
                  <a:pt x="20860" y="21418"/>
                  <a:pt x="20669" y="21488"/>
                </a:cubicBezTo>
                <a:cubicBezTo>
                  <a:pt x="20495" y="21544"/>
                  <a:pt x="20326" y="21572"/>
                  <a:pt x="20118" y="21586"/>
                </a:cubicBezTo>
                <a:cubicBezTo>
                  <a:pt x="19911" y="21600"/>
                  <a:pt x="19665" y="21600"/>
                  <a:pt x="19337" y="21600"/>
                </a:cubicBezTo>
                <a:lnTo>
                  <a:pt x="2253" y="21600"/>
                </a:lnTo>
                <a:cubicBezTo>
                  <a:pt x="1930" y="21600"/>
                  <a:pt x="1687" y="21600"/>
                  <a:pt x="1480" y="21586"/>
                </a:cubicBezTo>
                <a:cubicBezTo>
                  <a:pt x="1274" y="21572"/>
                  <a:pt x="1105" y="21544"/>
                  <a:pt x="931" y="21488"/>
                </a:cubicBezTo>
                <a:cubicBezTo>
                  <a:pt x="740" y="21418"/>
                  <a:pt x="570" y="21306"/>
                  <a:pt x="430" y="21164"/>
                </a:cubicBezTo>
                <a:cubicBezTo>
                  <a:pt x="290" y="21022"/>
                  <a:pt x="180" y="20849"/>
                  <a:pt x="110" y="20656"/>
                </a:cubicBezTo>
                <a:cubicBezTo>
                  <a:pt x="55" y="20479"/>
                  <a:pt x="28" y="20308"/>
                  <a:pt x="14" y="20097"/>
                </a:cubicBezTo>
                <a:cubicBezTo>
                  <a:pt x="0" y="19887"/>
                  <a:pt x="0" y="19637"/>
                  <a:pt x="0" y="19304"/>
                </a:cubicBezTo>
                <a:lnTo>
                  <a:pt x="0" y="2285"/>
                </a:lnTo>
                <a:cubicBezTo>
                  <a:pt x="0" y="1958"/>
                  <a:pt x="0" y="1711"/>
                  <a:pt x="14" y="1502"/>
                </a:cubicBezTo>
                <a:cubicBezTo>
                  <a:pt x="28" y="1292"/>
                  <a:pt x="55" y="1121"/>
                  <a:pt x="110" y="944"/>
                </a:cubicBezTo>
                <a:cubicBezTo>
                  <a:pt x="180" y="751"/>
                  <a:pt x="290" y="578"/>
                  <a:pt x="430" y="436"/>
                </a:cubicBezTo>
                <a:cubicBezTo>
                  <a:pt x="570" y="294"/>
                  <a:pt x="740" y="182"/>
                  <a:pt x="931" y="112"/>
                </a:cubicBezTo>
                <a:cubicBezTo>
                  <a:pt x="1105" y="56"/>
                  <a:pt x="1274" y="28"/>
                  <a:pt x="1482" y="14"/>
                </a:cubicBezTo>
                <a:cubicBezTo>
                  <a:pt x="1689" y="0"/>
                  <a:pt x="1935" y="0"/>
                  <a:pt x="2263" y="0"/>
                </a:cubicBezTo>
                <a:lnTo>
                  <a:pt x="2253" y="0"/>
                </a:lnTo>
                <a:close/>
              </a:path>
            </a:pathLst>
          </a:custGeom>
          <a:solidFill>
            <a:srgbClr val="48A0D9"/>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endParaRPr>
          </a:p>
        </p:txBody>
      </p:sp>
      <p:sp>
        <p:nvSpPr>
          <p:cNvPr id="43" name="Shape">
            <a:extLst>
              <a:ext uri="{FF2B5EF4-FFF2-40B4-BE49-F238E27FC236}">
                <a16:creationId xmlns:a16="http://schemas.microsoft.com/office/drawing/2014/main" id="{1A55F730-A0DB-2B69-2872-642F1671A4FD}"/>
              </a:ext>
            </a:extLst>
          </p:cNvPr>
          <p:cNvSpPr/>
          <p:nvPr/>
        </p:nvSpPr>
        <p:spPr>
          <a:xfrm>
            <a:off x="1586748" y="4595745"/>
            <a:ext cx="1377648" cy="1329289"/>
          </a:xfrm>
          <a:custGeom>
            <a:avLst/>
            <a:gdLst/>
            <a:ahLst/>
            <a:cxnLst>
              <a:cxn ang="0">
                <a:pos x="wd2" y="hd2"/>
              </a:cxn>
              <a:cxn ang="5400000">
                <a:pos x="wd2" y="hd2"/>
              </a:cxn>
              <a:cxn ang="10800000">
                <a:pos x="wd2" y="hd2"/>
              </a:cxn>
              <a:cxn ang="16200000">
                <a:pos x="wd2" y="hd2"/>
              </a:cxn>
            </a:cxnLst>
            <a:rect l="0" t="0" r="r" b="b"/>
            <a:pathLst>
              <a:path w="21600" h="21600" extrusionOk="0">
                <a:moveTo>
                  <a:pt x="9" y="0"/>
                </a:moveTo>
                <a:lnTo>
                  <a:pt x="21600" y="0"/>
                </a:lnTo>
                <a:lnTo>
                  <a:pt x="21591" y="21600"/>
                </a:lnTo>
                <a:lnTo>
                  <a:pt x="0" y="21600"/>
                </a:lnTo>
                <a:lnTo>
                  <a:pt x="9" y="0"/>
                </a:lnTo>
                <a:close/>
              </a:path>
            </a:pathLst>
          </a:custGeom>
          <a:solidFill>
            <a:srgbClr val="48A0D9"/>
          </a:solidFill>
          <a:ln w="139700" cap="flat">
            <a:solidFill>
              <a:srgbClr val="0C2C3E"/>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sz="3000" dirty="0">
              <a:solidFill>
                <a:srgbClr val="FFFFFF"/>
              </a:solidFill>
              <a:latin typeface="Helvetica Light"/>
              <a:ea typeface="Helvetica Light"/>
              <a:cs typeface="Helvetica Light"/>
              <a:sym typeface="Helvetica Light"/>
            </a:endParaRPr>
          </a:p>
        </p:txBody>
      </p:sp>
      <p:sp>
        <p:nvSpPr>
          <p:cNvPr id="44" name="Shape">
            <a:extLst>
              <a:ext uri="{FF2B5EF4-FFF2-40B4-BE49-F238E27FC236}">
                <a16:creationId xmlns:a16="http://schemas.microsoft.com/office/drawing/2014/main" id="{72E5F5FF-8010-DF67-6205-D272BBF2DC63}"/>
              </a:ext>
            </a:extLst>
          </p:cNvPr>
          <p:cNvSpPr/>
          <p:nvPr/>
        </p:nvSpPr>
        <p:spPr>
          <a:xfrm>
            <a:off x="10864024" y="4631602"/>
            <a:ext cx="146390" cy="1259019"/>
          </a:xfrm>
          <a:custGeom>
            <a:avLst/>
            <a:gdLst/>
            <a:ahLst/>
            <a:cxnLst>
              <a:cxn ang="0">
                <a:pos x="wd2" y="hd2"/>
              </a:cxn>
              <a:cxn ang="5400000">
                <a:pos x="wd2" y="hd2"/>
              </a:cxn>
              <a:cxn ang="10800000">
                <a:pos x="wd2" y="hd2"/>
              </a:cxn>
              <a:cxn ang="16200000">
                <a:pos x="wd2" y="hd2"/>
              </a:cxn>
            </a:cxnLst>
            <a:rect l="0" t="0" r="r" b="b"/>
            <a:pathLst>
              <a:path w="21600" h="21600" extrusionOk="0">
                <a:moveTo>
                  <a:pt x="96" y="0"/>
                </a:moveTo>
                <a:cubicBezTo>
                  <a:pt x="3178" y="0"/>
                  <a:pt x="5502" y="0"/>
                  <a:pt x="7471" y="14"/>
                </a:cubicBezTo>
                <a:cubicBezTo>
                  <a:pt x="9440" y="28"/>
                  <a:pt x="11054" y="56"/>
                  <a:pt x="12716" y="112"/>
                </a:cubicBezTo>
                <a:cubicBezTo>
                  <a:pt x="14536" y="182"/>
                  <a:pt x="16162" y="294"/>
                  <a:pt x="17499" y="436"/>
                </a:cubicBezTo>
                <a:cubicBezTo>
                  <a:pt x="18836" y="578"/>
                  <a:pt x="19884" y="751"/>
                  <a:pt x="20546" y="944"/>
                </a:cubicBezTo>
                <a:cubicBezTo>
                  <a:pt x="21073" y="1121"/>
                  <a:pt x="21337" y="1292"/>
                  <a:pt x="21468" y="1503"/>
                </a:cubicBezTo>
                <a:cubicBezTo>
                  <a:pt x="21600" y="1713"/>
                  <a:pt x="21600" y="1963"/>
                  <a:pt x="21600" y="2296"/>
                </a:cubicBezTo>
                <a:lnTo>
                  <a:pt x="21600" y="19315"/>
                </a:lnTo>
                <a:cubicBezTo>
                  <a:pt x="21600" y="19642"/>
                  <a:pt x="21600" y="19889"/>
                  <a:pt x="21468" y="20098"/>
                </a:cubicBezTo>
                <a:cubicBezTo>
                  <a:pt x="21337" y="20308"/>
                  <a:pt x="21073" y="20479"/>
                  <a:pt x="20546" y="20656"/>
                </a:cubicBezTo>
                <a:cubicBezTo>
                  <a:pt x="19884" y="20849"/>
                  <a:pt x="18836" y="21022"/>
                  <a:pt x="17499" y="21164"/>
                </a:cubicBezTo>
                <a:cubicBezTo>
                  <a:pt x="16162" y="21306"/>
                  <a:pt x="14536" y="21418"/>
                  <a:pt x="12716" y="21488"/>
                </a:cubicBezTo>
                <a:cubicBezTo>
                  <a:pt x="11054" y="21544"/>
                  <a:pt x="9440" y="21572"/>
                  <a:pt x="7459" y="21586"/>
                </a:cubicBezTo>
                <a:cubicBezTo>
                  <a:pt x="5478" y="21600"/>
                  <a:pt x="3130" y="21600"/>
                  <a:pt x="0" y="21600"/>
                </a:cubicBezTo>
                <a:lnTo>
                  <a:pt x="96" y="0"/>
                </a:lnTo>
                <a:close/>
              </a:path>
            </a:pathLst>
          </a:custGeom>
          <a:solidFill>
            <a:srgbClr val="48A0D9"/>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endParaRPr>
          </a:p>
        </p:txBody>
      </p:sp>
      <p:sp>
        <p:nvSpPr>
          <p:cNvPr id="45" name="Shape">
            <a:extLst>
              <a:ext uri="{FF2B5EF4-FFF2-40B4-BE49-F238E27FC236}">
                <a16:creationId xmlns:a16="http://schemas.microsoft.com/office/drawing/2014/main" id="{D8E695BB-9952-4770-DEB9-A1CE98FA9D46}"/>
              </a:ext>
            </a:extLst>
          </p:cNvPr>
          <p:cNvSpPr/>
          <p:nvPr/>
        </p:nvSpPr>
        <p:spPr>
          <a:xfrm>
            <a:off x="1182932" y="1975806"/>
            <a:ext cx="1397170" cy="1259019"/>
          </a:xfrm>
          <a:custGeom>
            <a:avLst/>
            <a:gdLst/>
            <a:ahLst/>
            <a:cxnLst>
              <a:cxn ang="0">
                <a:pos x="wd2" y="hd2"/>
              </a:cxn>
              <a:cxn ang="5400000">
                <a:pos x="wd2" y="hd2"/>
              </a:cxn>
              <a:cxn ang="10800000">
                <a:pos x="wd2" y="hd2"/>
              </a:cxn>
              <a:cxn ang="16200000">
                <a:pos x="wd2" y="hd2"/>
              </a:cxn>
            </a:cxnLst>
            <a:rect l="0" t="0" r="r" b="b"/>
            <a:pathLst>
              <a:path w="21600" h="21600" extrusionOk="0">
                <a:moveTo>
                  <a:pt x="2253" y="0"/>
                </a:moveTo>
                <a:lnTo>
                  <a:pt x="19347" y="0"/>
                </a:lnTo>
                <a:cubicBezTo>
                  <a:pt x="19670" y="0"/>
                  <a:pt x="19913" y="0"/>
                  <a:pt x="20120" y="14"/>
                </a:cubicBezTo>
                <a:cubicBezTo>
                  <a:pt x="20326" y="28"/>
                  <a:pt x="20495" y="56"/>
                  <a:pt x="20669" y="112"/>
                </a:cubicBezTo>
                <a:cubicBezTo>
                  <a:pt x="20860" y="182"/>
                  <a:pt x="21030" y="294"/>
                  <a:pt x="21170" y="436"/>
                </a:cubicBezTo>
                <a:cubicBezTo>
                  <a:pt x="21310" y="578"/>
                  <a:pt x="21420" y="751"/>
                  <a:pt x="21490" y="944"/>
                </a:cubicBezTo>
                <a:cubicBezTo>
                  <a:pt x="21545" y="1121"/>
                  <a:pt x="21572" y="1292"/>
                  <a:pt x="21586" y="1503"/>
                </a:cubicBezTo>
                <a:cubicBezTo>
                  <a:pt x="21600" y="1713"/>
                  <a:pt x="21600" y="1963"/>
                  <a:pt x="21600" y="2296"/>
                </a:cubicBezTo>
                <a:lnTo>
                  <a:pt x="21600" y="19315"/>
                </a:lnTo>
                <a:cubicBezTo>
                  <a:pt x="21600" y="19642"/>
                  <a:pt x="21600" y="19889"/>
                  <a:pt x="21586" y="20098"/>
                </a:cubicBezTo>
                <a:cubicBezTo>
                  <a:pt x="21572" y="20308"/>
                  <a:pt x="21545" y="20479"/>
                  <a:pt x="21490" y="20656"/>
                </a:cubicBezTo>
                <a:cubicBezTo>
                  <a:pt x="21420" y="20849"/>
                  <a:pt x="21310" y="21022"/>
                  <a:pt x="21170" y="21164"/>
                </a:cubicBezTo>
                <a:cubicBezTo>
                  <a:pt x="21030" y="21306"/>
                  <a:pt x="20860" y="21418"/>
                  <a:pt x="20669" y="21488"/>
                </a:cubicBezTo>
                <a:cubicBezTo>
                  <a:pt x="20495" y="21544"/>
                  <a:pt x="20326" y="21572"/>
                  <a:pt x="20118" y="21586"/>
                </a:cubicBezTo>
                <a:cubicBezTo>
                  <a:pt x="19911" y="21600"/>
                  <a:pt x="19665" y="21600"/>
                  <a:pt x="19337" y="21600"/>
                </a:cubicBezTo>
                <a:lnTo>
                  <a:pt x="2253" y="21600"/>
                </a:lnTo>
                <a:cubicBezTo>
                  <a:pt x="1930" y="21600"/>
                  <a:pt x="1687" y="21600"/>
                  <a:pt x="1480" y="21586"/>
                </a:cubicBezTo>
                <a:cubicBezTo>
                  <a:pt x="1274" y="21572"/>
                  <a:pt x="1105" y="21544"/>
                  <a:pt x="931" y="21488"/>
                </a:cubicBezTo>
                <a:cubicBezTo>
                  <a:pt x="740" y="21418"/>
                  <a:pt x="570" y="21306"/>
                  <a:pt x="430" y="21164"/>
                </a:cubicBezTo>
                <a:cubicBezTo>
                  <a:pt x="290" y="21022"/>
                  <a:pt x="180" y="20849"/>
                  <a:pt x="110" y="20656"/>
                </a:cubicBezTo>
                <a:cubicBezTo>
                  <a:pt x="55" y="20479"/>
                  <a:pt x="28" y="20308"/>
                  <a:pt x="14" y="20097"/>
                </a:cubicBezTo>
                <a:cubicBezTo>
                  <a:pt x="0" y="19887"/>
                  <a:pt x="0" y="19637"/>
                  <a:pt x="0" y="19304"/>
                </a:cubicBezTo>
                <a:lnTo>
                  <a:pt x="0" y="2285"/>
                </a:lnTo>
                <a:cubicBezTo>
                  <a:pt x="0" y="1958"/>
                  <a:pt x="0" y="1711"/>
                  <a:pt x="14" y="1502"/>
                </a:cubicBezTo>
                <a:cubicBezTo>
                  <a:pt x="28" y="1292"/>
                  <a:pt x="55" y="1121"/>
                  <a:pt x="110" y="944"/>
                </a:cubicBezTo>
                <a:cubicBezTo>
                  <a:pt x="180" y="751"/>
                  <a:pt x="290" y="578"/>
                  <a:pt x="430" y="436"/>
                </a:cubicBezTo>
                <a:cubicBezTo>
                  <a:pt x="570" y="294"/>
                  <a:pt x="740" y="182"/>
                  <a:pt x="931" y="112"/>
                </a:cubicBezTo>
                <a:cubicBezTo>
                  <a:pt x="1105" y="56"/>
                  <a:pt x="1274" y="28"/>
                  <a:pt x="1482" y="14"/>
                </a:cubicBezTo>
                <a:cubicBezTo>
                  <a:pt x="1689" y="0"/>
                  <a:pt x="1935" y="0"/>
                  <a:pt x="2263" y="0"/>
                </a:cubicBezTo>
                <a:lnTo>
                  <a:pt x="2253" y="0"/>
                </a:lnTo>
                <a:close/>
              </a:path>
            </a:pathLst>
          </a:custGeom>
          <a:solidFill>
            <a:srgbClr val="48A0D9"/>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endParaRPr>
          </a:p>
        </p:txBody>
      </p:sp>
      <p:sp>
        <p:nvSpPr>
          <p:cNvPr id="46" name="Shape">
            <a:extLst>
              <a:ext uri="{FF2B5EF4-FFF2-40B4-BE49-F238E27FC236}">
                <a16:creationId xmlns:a16="http://schemas.microsoft.com/office/drawing/2014/main" id="{37926441-B491-01A8-A8F2-3896CAC5E3C6}"/>
              </a:ext>
            </a:extLst>
          </p:cNvPr>
          <p:cNvSpPr/>
          <p:nvPr/>
        </p:nvSpPr>
        <p:spPr>
          <a:xfrm>
            <a:off x="1587622" y="1940982"/>
            <a:ext cx="1377648" cy="1329289"/>
          </a:xfrm>
          <a:custGeom>
            <a:avLst/>
            <a:gdLst/>
            <a:ahLst/>
            <a:cxnLst>
              <a:cxn ang="0">
                <a:pos x="wd2" y="hd2"/>
              </a:cxn>
              <a:cxn ang="5400000">
                <a:pos x="wd2" y="hd2"/>
              </a:cxn>
              <a:cxn ang="10800000">
                <a:pos x="wd2" y="hd2"/>
              </a:cxn>
              <a:cxn ang="16200000">
                <a:pos x="wd2" y="hd2"/>
              </a:cxn>
            </a:cxnLst>
            <a:rect l="0" t="0" r="r" b="b"/>
            <a:pathLst>
              <a:path w="21600" h="21600" extrusionOk="0">
                <a:moveTo>
                  <a:pt x="9" y="0"/>
                </a:moveTo>
                <a:lnTo>
                  <a:pt x="21600" y="0"/>
                </a:lnTo>
                <a:lnTo>
                  <a:pt x="21591" y="21600"/>
                </a:lnTo>
                <a:lnTo>
                  <a:pt x="0" y="21600"/>
                </a:lnTo>
                <a:lnTo>
                  <a:pt x="9" y="0"/>
                </a:lnTo>
                <a:close/>
              </a:path>
            </a:pathLst>
          </a:custGeom>
          <a:solidFill>
            <a:srgbClr val="48A0D9"/>
          </a:solidFill>
          <a:ln w="139700" cap="flat">
            <a:solidFill>
              <a:srgbClr val="0C2C3E"/>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sz="3000" dirty="0">
              <a:solidFill>
                <a:srgbClr val="D7E3F2"/>
              </a:solidFill>
              <a:latin typeface="Helvetica Light"/>
              <a:ea typeface="Helvetica Light"/>
              <a:cs typeface="Helvetica Light"/>
              <a:sym typeface="Helvetica Light"/>
            </a:endParaRPr>
          </a:p>
        </p:txBody>
      </p:sp>
      <p:sp>
        <p:nvSpPr>
          <p:cNvPr id="47" name="Shape">
            <a:extLst>
              <a:ext uri="{FF2B5EF4-FFF2-40B4-BE49-F238E27FC236}">
                <a16:creationId xmlns:a16="http://schemas.microsoft.com/office/drawing/2014/main" id="{C9056AB7-0C2C-E871-690F-12F6C91A75BF}"/>
              </a:ext>
            </a:extLst>
          </p:cNvPr>
          <p:cNvSpPr/>
          <p:nvPr/>
        </p:nvSpPr>
        <p:spPr>
          <a:xfrm>
            <a:off x="10864024" y="1976116"/>
            <a:ext cx="146390" cy="1259019"/>
          </a:xfrm>
          <a:custGeom>
            <a:avLst/>
            <a:gdLst/>
            <a:ahLst/>
            <a:cxnLst>
              <a:cxn ang="0">
                <a:pos x="wd2" y="hd2"/>
              </a:cxn>
              <a:cxn ang="5400000">
                <a:pos x="wd2" y="hd2"/>
              </a:cxn>
              <a:cxn ang="10800000">
                <a:pos x="wd2" y="hd2"/>
              </a:cxn>
              <a:cxn ang="16200000">
                <a:pos x="wd2" y="hd2"/>
              </a:cxn>
            </a:cxnLst>
            <a:rect l="0" t="0" r="r" b="b"/>
            <a:pathLst>
              <a:path w="21600" h="21600" extrusionOk="0">
                <a:moveTo>
                  <a:pt x="96" y="0"/>
                </a:moveTo>
                <a:cubicBezTo>
                  <a:pt x="3178" y="0"/>
                  <a:pt x="5502" y="0"/>
                  <a:pt x="7471" y="14"/>
                </a:cubicBezTo>
                <a:cubicBezTo>
                  <a:pt x="9440" y="28"/>
                  <a:pt x="11054" y="56"/>
                  <a:pt x="12716" y="112"/>
                </a:cubicBezTo>
                <a:cubicBezTo>
                  <a:pt x="14536" y="182"/>
                  <a:pt x="16162" y="294"/>
                  <a:pt x="17499" y="436"/>
                </a:cubicBezTo>
                <a:cubicBezTo>
                  <a:pt x="18836" y="578"/>
                  <a:pt x="19884" y="751"/>
                  <a:pt x="20546" y="944"/>
                </a:cubicBezTo>
                <a:cubicBezTo>
                  <a:pt x="21073" y="1121"/>
                  <a:pt x="21337" y="1292"/>
                  <a:pt x="21468" y="1503"/>
                </a:cubicBezTo>
                <a:cubicBezTo>
                  <a:pt x="21600" y="1713"/>
                  <a:pt x="21600" y="1963"/>
                  <a:pt x="21600" y="2296"/>
                </a:cubicBezTo>
                <a:lnTo>
                  <a:pt x="21600" y="19315"/>
                </a:lnTo>
                <a:cubicBezTo>
                  <a:pt x="21600" y="19642"/>
                  <a:pt x="21600" y="19889"/>
                  <a:pt x="21468" y="20098"/>
                </a:cubicBezTo>
                <a:cubicBezTo>
                  <a:pt x="21337" y="20308"/>
                  <a:pt x="21073" y="20479"/>
                  <a:pt x="20546" y="20656"/>
                </a:cubicBezTo>
                <a:cubicBezTo>
                  <a:pt x="19884" y="20849"/>
                  <a:pt x="18836" y="21022"/>
                  <a:pt x="17499" y="21164"/>
                </a:cubicBezTo>
                <a:cubicBezTo>
                  <a:pt x="16162" y="21306"/>
                  <a:pt x="14536" y="21418"/>
                  <a:pt x="12716" y="21488"/>
                </a:cubicBezTo>
                <a:cubicBezTo>
                  <a:pt x="11054" y="21544"/>
                  <a:pt x="9440" y="21572"/>
                  <a:pt x="7459" y="21586"/>
                </a:cubicBezTo>
                <a:cubicBezTo>
                  <a:pt x="5478" y="21600"/>
                  <a:pt x="3130" y="21600"/>
                  <a:pt x="0" y="21600"/>
                </a:cubicBezTo>
                <a:lnTo>
                  <a:pt x="96" y="0"/>
                </a:lnTo>
                <a:close/>
              </a:path>
            </a:pathLst>
          </a:custGeom>
          <a:solidFill>
            <a:srgbClr val="48A0D9"/>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endParaRPr>
          </a:p>
        </p:txBody>
      </p:sp>
      <p:sp>
        <p:nvSpPr>
          <p:cNvPr id="48" name="Espace réservé du contenu 4">
            <a:extLst>
              <a:ext uri="{FF2B5EF4-FFF2-40B4-BE49-F238E27FC236}">
                <a16:creationId xmlns:a16="http://schemas.microsoft.com/office/drawing/2014/main" id="{69E06FDE-87F7-1F66-E604-858A2EF9E438}"/>
              </a:ext>
            </a:extLst>
          </p:cNvPr>
          <p:cNvSpPr txBox="1">
            <a:spLocks/>
          </p:cNvSpPr>
          <p:nvPr/>
        </p:nvSpPr>
        <p:spPr>
          <a:xfrm>
            <a:off x="3088485" y="3501127"/>
            <a:ext cx="7183424" cy="430003"/>
          </a:xfrm>
          <a:prstGeom prst="rect">
            <a:avLst/>
          </a:prstGeom>
        </p:spPr>
        <p:txBody>
          <a:bodyPr vert="horz" lIns="91440" tIns="45720" rIns="91440" bIns="45720" rtlCol="0">
            <a:noAutofit/>
          </a:bodyPr>
          <a:lstStyle>
            <a:defPPr>
              <a:defRPr lang="fr-FR"/>
            </a:defPPr>
            <a:lvl1pPr marR="0" lvl="0" indent="0" fontAlgn="auto">
              <a:lnSpc>
                <a:spcPct val="10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rgbClr val="DBDDDC"/>
                </a:solidFill>
                <a:effectLst/>
                <a:uLnTx/>
                <a:uFillTx/>
                <a:latin typeface="Rajdhani" panose="02000000000000000000" pitchFamily="2" charset="0"/>
                <a:cs typeface="Rajdhani" panose="02000000000000000000" pitchFamily="2" charset="0"/>
              </a:defRPr>
            </a:lvl1pPr>
            <a:lvl2pPr marL="685800" indent="-228600">
              <a:lnSpc>
                <a:spcPct val="100000"/>
              </a:lnSpc>
              <a:spcBef>
                <a:spcPts val="500"/>
              </a:spcBef>
              <a:buFont typeface="Arial" panose="020B0604020202020204" pitchFamily="34" charset="0"/>
              <a:buChar char="•"/>
              <a:defRPr sz="1600">
                <a:solidFill>
                  <a:srgbClr val="00133A"/>
                </a:solidFill>
              </a:defRPr>
            </a:lvl2pPr>
            <a:lvl3pPr marL="1143000" indent="-228600">
              <a:lnSpc>
                <a:spcPct val="100000"/>
              </a:lnSpc>
              <a:spcBef>
                <a:spcPts val="500"/>
              </a:spcBef>
              <a:buFont typeface="Arial" panose="020B0604020202020204" pitchFamily="34" charset="0"/>
              <a:buChar char="•"/>
              <a:defRPr sz="1400">
                <a:solidFill>
                  <a:srgbClr val="00133A"/>
                </a:solidFill>
              </a:defRPr>
            </a:lvl3pPr>
            <a:lvl4pPr marL="1600200" indent="-228600">
              <a:lnSpc>
                <a:spcPct val="100000"/>
              </a:lnSpc>
              <a:spcBef>
                <a:spcPts val="500"/>
              </a:spcBef>
              <a:buFont typeface="Arial" panose="020B0604020202020204" pitchFamily="34" charset="0"/>
              <a:buChar char="•"/>
              <a:defRPr sz="1200">
                <a:solidFill>
                  <a:srgbClr val="00133A"/>
                </a:solidFill>
              </a:defRPr>
            </a:lvl4pPr>
            <a:lvl5pPr marL="2057400" indent="-228600">
              <a:lnSpc>
                <a:spcPct val="100000"/>
              </a:lnSpc>
              <a:spcBef>
                <a:spcPts val="500"/>
              </a:spcBef>
              <a:buFont typeface="Arial" panose="020B0604020202020204" pitchFamily="34" charset="0"/>
              <a:buChar char="•"/>
              <a:defRPr sz="1100">
                <a:solidFill>
                  <a:srgbClr val="00133A"/>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Calcul numérique : traitement de la réponse, choix des variables didactiques et feedback personnalisé. </a:t>
            </a:r>
          </a:p>
        </p:txBody>
      </p:sp>
      <p:sp>
        <p:nvSpPr>
          <p:cNvPr id="49" name="Espace réservé du contenu 4">
            <a:extLst>
              <a:ext uri="{FF2B5EF4-FFF2-40B4-BE49-F238E27FC236}">
                <a16:creationId xmlns:a16="http://schemas.microsoft.com/office/drawing/2014/main" id="{19E7F0B7-E26E-43B4-EBD1-8FCE13C90067}"/>
              </a:ext>
            </a:extLst>
          </p:cNvPr>
          <p:cNvSpPr txBox="1">
            <a:spLocks/>
          </p:cNvSpPr>
          <p:nvPr/>
        </p:nvSpPr>
        <p:spPr>
          <a:xfrm>
            <a:off x="3088485" y="5083959"/>
            <a:ext cx="7933766" cy="310054"/>
          </a:xfrm>
          <a:prstGeom prst="rect">
            <a:avLst/>
          </a:prstGeom>
        </p:spPr>
        <p:txBody>
          <a:bodyPr vert="horz" lIns="91440" tIns="45720" rIns="91440" bIns="45720" rtlCol="0">
            <a:noAutofit/>
          </a:bodyPr>
          <a:lstStyle>
            <a:defPPr>
              <a:defRPr lang="fr-FR"/>
            </a:defPPr>
            <a:lvl1pPr marR="0" lvl="0" indent="0" fontAlgn="auto">
              <a:lnSpc>
                <a:spcPct val="10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rgbClr val="DBDDDC"/>
                </a:solidFill>
                <a:effectLst/>
                <a:uLnTx/>
                <a:uFillTx/>
                <a:latin typeface="Rajdhani" panose="02000000000000000000" pitchFamily="2" charset="0"/>
                <a:cs typeface="Rajdhani" panose="02000000000000000000" pitchFamily="2" charset="0"/>
              </a:defRPr>
            </a:lvl1pPr>
            <a:lvl2pPr marL="685800" indent="-228600">
              <a:lnSpc>
                <a:spcPct val="100000"/>
              </a:lnSpc>
              <a:spcBef>
                <a:spcPts val="500"/>
              </a:spcBef>
              <a:buFont typeface="Arial" panose="020B0604020202020204" pitchFamily="34" charset="0"/>
              <a:buChar char="•"/>
              <a:defRPr sz="1600">
                <a:solidFill>
                  <a:srgbClr val="00133A"/>
                </a:solidFill>
              </a:defRPr>
            </a:lvl2pPr>
            <a:lvl3pPr marL="1143000" indent="-228600">
              <a:lnSpc>
                <a:spcPct val="100000"/>
              </a:lnSpc>
              <a:spcBef>
                <a:spcPts val="500"/>
              </a:spcBef>
              <a:buFont typeface="Arial" panose="020B0604020202020204" pitchFamily="34" charset="0"/>
              <a:buChar char="•"/>
              <a:defRPr sz="1400">
                <a:solidFill>
                  <a:srgbClr val="00133A"/>
                </a:solidFill>
              </a:defRPr>
            </a:lvl3pPr>
            <a:lvl4pPr marL="1600200" indent="-228600">
              <a:lnSpc>
                <a:spcPct val="100000"/>
              </a:lnSpc>
              <a:spcBef>
                <a:spcPts val="500"/>
              </a:spcBef>
              <a:buFont typeface="Arial" panose="020B0604020202020204" pitchFamily="34" charset="0"/>
              <a:buChar char="•"/>
              <a:defRPr sz="1200">
                <a:solidFill>
                  <a:srgbClr val="00133A"/>
                </a:solidFill>
              </a:defRPr>
            </a:lvl4pPr>
            <a:lvl5pPr marL="2057400" indent="-228600">
              <a:lnSpc>
                <a:spcPct val="100000"/>
              </a:lnSpc>
              <a:spcBef>
                <a:spcPts val="500"/>
              </a:spcBef>
              <a:buFont typeface="Arial" panose="020B0604020202020204" pitchFamily="34" charset="0"/>
              <a:buChar char="•"/>
              <a:defRPr sz="1100">
                <a:solidFill>
                  <a:srgbClr val="00133A"/>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Calculs à étapes : accompagnement tout au long du raisonnement</a:t>
            </a:r>
          </a:p>
          <a:p>
            <a:endParaRPr lang="fr-FR" dirty="0"/>
          </a:p>
          <a:p>
            <a:r>
              <a:rPr lang="fr-FR" sz="2600" b="1" dirty="0">
                <a:solidFill>
                  <a:srgbClr val="FF0000"/>
                </a:solidFill>
              </a:rPr>
              <a:t>dès le collège et au-delà bien sûr !</a:t>
            </a:r>
          </a:p>
          <a:p>
            <a:endParaRPr lang="fr-FR" dirty="0"/>
          </a:p>
        </p:txBody>
      </p:sp>
      <p:pic>
        <p:nvPicPr>
          <p:cNvPr id="2" name="Graphique 1">
            <a:extLst>
              <a:ext uri="{FF2B5EF4-FFF2-40B4-BE49-F238E27FC236}">
                <a16:creationId xmlns:a16="http://schemas.microsoft.com/office/drawing/2014/main" id="{9A5922E2-563C-0FD8-32E5-D85EE3D09D1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250914" y="234262"/>
            <a:ext cx="1025456" cy="1023678"/>
          </a:xfrm>
          <a:prstGeom prst="rect">
            <a:avLst/>
          </a:prstGeom>
        </p:spPr>
      </p:pic>
    </p:spTree>
    <p:custDataLst>
      <p:tags r:id="rId1"/>
    </p:custDataLst>
    <p:extLst>
      <p:ext uri="{BB962C8B-B14F-4D97-AF65-F5344CB8AC3E}">
        <p14:creationId xmlns:p14="http://schemas.microsoft.com/office/powerpoint/2010/main" val="2398732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A707BEB5-3615-A331-B5F3-5BFE9A7B776E}"/>
              </a:ext>
            </a:extLst>
          </p:cNvPr>
          <p:cNvGrpSpPr/>
          <p:nvPr/>
        </p:nvGrpSpPr>
        <p:grpSpPr>
          <a:xfrm>
            <a:off x="640506" y="2615164"/>
            <a:ext cx="7662051" cy="1627671"/>
            <a:chOff x="440481" y="2615165"/>
            <a:chExt cx="7662051" cy="1627671"/>
          </a:xfrm>
        </p:grpSpPr>
        <p:sp>
          <p:nvSpPr>
            <p:cNvPr id="6" name="ZoneTexte 5">
              <a:extLst>
                <a:ext uri="{FF2B5EF4-FFF2-40B4-BE49-F238E27FC236}">
                  <a16:creationId xmlns:a16="http://schemas.microsoft.com/office/drawing/2014/main" id="{5C52538C-8115-7E8C-FE3B-D76EDED48E71}"/>
                </a:ext>
              </a:extLst>
            </p:cNvPr>
            <p:cNvSpPr txBox="1"/>
            <p:nvPr/>
          </p:nvSpPr>
          <p:spPr>
            <a:xfrm>
              <a:off x="2397057" y="3136613"/>
              <a:ext cx="5705475" cy="584775"/>
            </a:xfrm>
            <a:prstGeom prst="rect">
              <a:avLst/>
            </a:prstGeom>
            <a:noFill/>
          </p:spPr>
          <p:txBody>
            <a:bodyPr wrap="square" rtlCol="0">
              <a:spAutoFit/>
            </a:bodyPr>
            <a:lstStyle/>
            <a:p>
              <a:r>
                <a:rPr lang="fr-FR" sz="3200" dirty="0">
                  <a:solidFill>
                    <a:schemeClr val="bg1"/>
                  </a:solidFill>
                  <a:latin typeface="Orbitron" panose="02000000000000000000" pitchFamily="2" charset="0"/>
                </a:rPr>
                <a:t>03 Exemples au collège</a:t>
              </a:r>
            </a:p>
          </p:txBody>
        </p:sp>
        <p:pic>
          <p:nvPicPr>
            <p:cNvPr id="12" name="Graphique 11">
              <a:extLst>
                <a:ext uri="{FF2B5EF4-FFF2-40B4-BE49-F238E27FC236}">
                  <a16:creationId xmlns:a16="http://schemas.microsoft.com/office/drawing/2014/main" id="{7738D837-E703-279F-C797-B196BA3A5E5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440481" y="2615165"/>
              <a:ext cx="1630497" cy="1627671"/>
            </a:xfrm>
            <a:prstGeom prst="rect">
              <a:avLst/>
            </a:prstGeom>
          </p:spPr>
        </p:pic>
      </p:grpSp>
    </p:spTree>
    <p:custDataLst>
      <p:tags r:id="rId1"/>
    </p:custDataLst>
    <p:extLst>
      <p:ext uri="{BB962C8B-B14F-4D97-AF65-F5344CB8AC3E}">
        <p14:creationId xmlns:p14="http://schemas.microsoft.com/office/powerpoint/2010/main" val="3245451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3E57217-E7C2-961D-7089-C5CFC5B81847}"/>
              </a:ext>
            </a:extLst>
          </p:cNvPr>
          <p:cNvSpPr txBox="1"/>
          <p:nvPr/>
        </p:nvSpPr>
        <p:spPr>
          <a:xfrm>
            <a:off x="1311207" y="435109"/>
            <a:ext cx="10478022" cy="584775"/>
          </a:xfrm>
          <a:prstGeom prst="rect">
            <a:avLst/>
          </a:prstGeom>
          <a:noFill/>
        </p:spPr>
        <p:txBody>
          <a:bodyPr wrap="square" rtlCol="0">
            <a:spAutoFit/>
          </a:bodyPr>
          <a:lstStyle/>
          <a:p>
            <a:r>
              <a:rPr lang="fr-FR" sz="3200" dirty="0">
                <a:solidFill>
                  <a:schemeClr val="bg1"/>
                </a:solidFill>
                <a:latin typeface="Orbitron" panose="02000000000000000000" pitchFamily="2" charset="0"/>
              </a:rPr>
              <a:t>Manipuler les expressions littérales</a:t>
            </a:r>
          </a:p>
        </p:txBody>
      </p:sp>
      <p:sp>
        <p:nvSpPr>
          <p:cNvPr id="39" name="Espace réservé du contenu 4">
            <a:extLst>
              <a:ext uri="{FF2B5EF4-FFF2-40B4-BE49-F238E27FC236}">
                <a16:creationId xmlns:a16="http://schemas.microsoft.com/office/drawing/2014/main" id="{47F4E3C9-5351-1F69-990E-EF435DDC4513}"/>
              </a:ext>
            </a:extLst>
          </p:cNvPr>
          <p:cNvSpPr txBox="1">
            <a:spLocks/>
          </p:cNvSpPr>
          <p:nvPr/>
        </p:nvSpPr>
        <p:spPr>
          <a:xfrm>
            <a:off x="3088485" y="2228613"/>
            <a:ext cx="7810745" cy="540899"/>
          </a:xfrm>
          <a:prstGeom prst="rect">
            <a:avLst/>
          </a:prstGeom>
        </p:spPr>
        <p:txBody>
          <a:bodyPr vert="horz" lIns="91440" tIns="45720" rIns="91440" bIns="45720" rtlCol="0">
            <a:noAutofit/>
          </a:bodyPr>
          <a:lstStyle>
            <a:defPPr>
              <a:defRPr lang="fr-FR"/>
            </a:defPPr>
            <a:lvl1pPr marR="0" lvl="0" indent="0" fontAlgn="auto">
              <a:lnSpc>
                <a:spcPct val="10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rgbClr val="DBDDDC"/>
                </a:solidFill>
                <a:effectLst/>
                <a:uLnTx/>
                <a:uFillTx/>
                <a:latin typeface="Rajdhani" panose="02000000000000000000" pitchFamily="2" charset="0"/>
                <a:cs typeface="Rajdhani" panose="02000000000000000000" pitchFamily="2" charset="0"/>
              </a:defRPr>
            </a:lvl1pPr>
            <a:lvl2pPr marL="685800" indent="-228600">
              <a:lnSpc>
                <a:spcPct val="100000"/>
              </a:lnSpc>
              <a:spcBef>
                <a:spcPts val="500"/>
              </a:spcBef>
              <a:buFont typeface="Arial" panose="020B0604020202020204" pitchFamily="34" charset="0"/>
              <a:buChar char="•"/>
              <a:defRPr sz="1600">
                <a:solidFill>
                  <a:srgbClr val="00133A"/>
                </a:solidFill>
              </a:defRPr>
            </a:lvl2pPr>
            <a:lvl3pPr marL="1143000" indent="-228600">
              <a:lnSpc>
                <a:spcPct val="100000"/>
              </a:lnSpc>
              <a:spcBef>
                <a:spcPts val="500"/>
              </a:spcBef>
              <a:buFont typeface="Arial" panose="020B0604020202020204" pitchFamily="34" charset="0"/>
              <a:buChar char="•"/>
              <a:defRPr sz="1400">
                <a:solidFill>
                  <a:srgbClr val="00133A"/>
                </a:solidFill>
              </a:defRPr>
            </a:lvl3pPr>
            <a:lvl4pPr marL="1600200" indent="-228600">
              <a:lnSpc>
                <a:spcPct val="100000"/>
              </a:lnSpc>
              <a:spcBef>
                <a:spcPts val="500"/>
              </a:spcBef>
              <a:buFont typeface="Arial" panose="020B0604020202020204" pitchFamily="34" charset="0"/>
              <a:buChar char="•"/>
              <a:defRPr sz="1200">
                <a:solidFill>
                  <a:srgbClr val="00133A"/>
                </a:solidFill>
              </a:defRPr>
            </a:lvl4pPr>
            <a:lvl5pPr marL="2057400" indent="-228600">
              <a:lnSpc>
                <a:spcPct val="100000"/>
              </a:lnSpc>
              <a:spcBef>
                <a:spcPts val="500"/>
              </a:spcBef>
              <a:buFont typeface="Arial" panose="020B0604020202020204" pitchFamily="34" charset="0"/>
              <a:buChar char="•"/>
              <a:defRPr sz="1100">
                <a:solidFill>
                  <a:srgbClr val="00133A"/>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fr-FR" dirty="0"/>
          </a:p>
        </p:txBody>
      </p:sp>
      <p:sp>
        <p:nvSpPr>
          <p:cNvPr id="40" name="Rounded Rectangle">
            <a:extLst>
              <a:ext uri="{FF2B5EF4-FFF2-40B4-BE49-F238E27FC236}">
                <a16:creationId xmlns:a16="http://schemas.microsoft.com/office/drawing/2014/main" id="{C64A4C57-155B-6220-78B5-31D98A0DB9FA}"/>
              </a:ext>
            </a:extLst>
          </p:cNvPr>
          <p:cNvSpPr/>
          <p:nvPr/>
        </p:nvSpPr>
        <p:spPr>
          <a:xfrm>
            <a:off x="1181586" y="3301621"/>
            <a:ext cx="9828827" cy="1259019"/>
          </a:xfrm>
          <a:prstGeom prst="roundRect">
            <a:avLst>
              <a:gd name="adj" fmla="val 6921"/>
            </a:avLst>
          </a:prstGeom>
          <a:solidFill>
            <a:srgbClr val="48A0D9"/>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endParaRPr>
          </a:p>
        </p:txBody>
      </p:sp>
      <p:sp>
        <p:nvSpPr>
          <p:cNvPr id="41" name="Shape">
            <a:extLst>
              <a:ext uri="{FF2B5EF4-FFF2-40B4-BE49-F238E27FC236}">
                <a16:creationId xmlns:a16="http://schemas.microsoft.com/office/drawing/2014/main" id="{5D151F2E-DE05-6827-9DE7-E2A61BE2C15A}"/>
              </a:ext>
            </a:extLst>
          </p:cNvPr>
          <p:cNvSpPr/>
          <p:nvPr/>
        </p:nvSpPr>
        <p:spPr>
          <a:xfrm>
            <a:off x="1586276" y="3266796"/>
            <a:ext cx="1377647" cy="1329288"/>
          </a:xfrm>
          <a:custGeom>
            <a:avLst/>
            <a:gdLst/>
            <a:ahLst/>
            <a:cxnLst>
              <a:cxn ang="0">
                <a:pos x="wd2" y="hd2"/>
              </a:cxn>
              <a:cxn ang="5400000">
                <a:pos x="wd2" y="hd2"/>
              </a:cxn>
              <a:cxn ang="10800000">
                <a:pos x="wd2" y="hd2"/>
              </a:cxn>
              <a:cxn ang="16200000">
                <a:pos x="wd2" y="hd2"/>
              </a:cxn>
            </a:cxnLst>
            <a:rect l="0" t="0" r="r" b="b"/>
            <a:pathLst>
              <a:path w="21600" h="21600" extrusionOk="0">
                <a:moveTo>
                  <a:pt x="9" y="0"/>
                </a:moveTo>
                <a:lnTo>
                  <a:pt x="21600" y="0"/>
                </a:lnTo>
                <a:lnTo>
                  <a:pt x="21591" y="21600"/>
                </a:lnTo>
                <a:lnTo>
                  <a:pt x="0" y="21600"/>
                </a:lnTo>
                <a:lnTo>
                  <a:pt x="9" y="0"/>
                </a:lnTo>
                <a:close/>
              </a:path>
            </a:pathLst>
          </a:custGeom>
          <a:solidFill>
            <a:srgbClr val="FFFFFF"/>
          </a:solidFill>
          <a:ln w="139700" cap="flat">
            <a:solidFill>
              <a:srgbClr val="0C2C3E"/>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sz="3000" dirty="0">
              <a:solidFill>
                <a:srgbClr val="FFFFFF"/>
              </a:solidFill>
              <a:latin typeface="Helvetica Light"/>
              <a:ea typeface="Helvetica Light"/>
              <a:cs typeface="Helvetica Light"/>
              <a:sym typeface="Helvetica Light"/>
            </a:endParaRPr>
          </a:p>
        </p:txBody>
      </p:sp>
      <p:sp>
        <p:nvSpPr>
          <p:cNvPr id="42" name="Shape">
            <a:extLst>
              <a:ext uri="{FF2B5EF4-FFF2-40B4-BE49-F238E27FC236}">
                <a16:creationId xmlns:a16="http://schemas.microsoft.com/office/drawing/2014/main" id="{109A9519-A5BE-B8E1-A4C4-1736721C93A0}"/>
              </a:ext>
            </a:extLst>
          </p:cNvPr>
          <p:cNvSpPr/>
          <p:nvPr/>
        </p:nvSpPr>
        <p:spPr>
          <a:xfrm>
            <a:off x="1181587" y="4631291"/>
            <a:ext cx="1397170" cy="1259019"/>
          </a:xfrm>
          <a:custGeom>
            <a:avLst/>
            <a:gdLst/>
            <a:ahLst/>
            <a:cxnLst>
              <a:cxn ang="0">
                <a:pos x="wd2" y="hd2"/>
              </a:cxn>
              <a:cxn ang="5400000">
                <a:pos x="wd2" y="hd2"/>
              </a:cxn>
              <a:cxn ang="10800000">
                <a:pos x="wd2" y="hd2"/>
              </a:cxn>
              <a:cxn ang="16200000">
                <a:pos x="wd2" y="hd2"/>
              </a:cxn>
            </a:cxnLst>
            <a:rect l="0" t="0" r="r" b="b"/>
            <a:pathLst>
              <a:path w="21600" h="21600" extrusionOk="0">
                <a:moveTo>
                  <a:pt x="2253" y="0"/>
                </a:moveTo>
                <a:lnTo>
                  <a:pt x="19347" y="0"/>
                </a:lnTo>
                <a:cubicBezTo>
                  <a:pt x="19670" y="0"/>
                  <a:pt x="19913" y="0"/>
                  <a:pt x="20120" y="14"/>
                </a:cubicBezTo>
                <a:cubicBezTo>
                  <a:pt x="20326" y="28"/>
                  <a:pt x="20495" y="56"/>
                  <a:pt x="20669" y="112"/>
                </a:cubicBezTo>
                <a:cubicBezTo>
                  <a:pt x="20860" y="182"/>
                  <a:pt x="21030" y="294"/>
                  <a:pt x="21170" y="436"/>
                </a:cubicBezTo>
                <a:cubicBezTo>
                  <a:pt x="21310" y="578"/>
                  <a:pt x="21420" y="751"/>
                  <a:pt x="21490" y="944"/>
                </a:cubicBezTo>
                <a:cubicBezTo>
                  <a:pt x="21545" y="1121"/>
                  <a:pt x="21572" y="1292"/>
                  <a:pt x="21586" y="1503"/>
                </a:cubicBezTo>
                <a:cubicBezTo>
                  <a:pt x="21600" y="1713"/>
                  <a:pt x="21600" y="1963"/>
                  <a:pt x="21600" y="2296"/>
                </a:cubicBezTo>
                <a:lnTo>
                  <a:pt x="21600" y="19315"/>
                </a:lnTo>
                <a:cubicBezTo>
                  <a:pt x="21600" y="19642"/>
                  <a:pt x="21600" y="19889"/>
                  <a:pt x="21586" y="20098"/>
                </a:cubicBezTo>
                <a:cubicBezTo>
                  <a:pt x="21572" y="20308"/>
                  <a:pt x="21545" y="20479"/>
                  <a:pt x="21490" y="20656"/>
                </a:cubicBezTo>
                <a:cubicBezTo>
                  <a:pt x="21420" y="20849"/>
                  <a:pt x="21310" y="21022"/>
                  <a:pt x="21170" y="21164"/>
                </a:cubicBezTo>
                <a:cubicBezTo>
                  <a:pt x="21030" y="21306"/>
                  <a:pt x="20860" y="21418"/>
                  <a:pt x="20669" y="21488"/>
                </a:cubicBezTo>
                <a:cubicBezTo>
                  <a:pt x="20495" y="21544"/>
                  <a:pt x="20326" y="21572"/>
                  <a:pt x="20118" y="21586"/>
                </a:cubicBezTo>
                <a:cubicBezTo>
                  <a:pt x="19911" y="21600"/>
                  <a:pt x="19665" y="21600"/>
                  <a:pt x="19337" y="21600"/>
                </a:cubicBezTo>
                <a:lnTo>
                  <a:pt x="2253" y="21600"/>
                </a:lnTo>
                <a:cubicBezTo>
                  <a:pt x="1930" y="21600"/>
                  <a:pt x="1687" y="21600"/>
                  <a:pt x="1480" y="21586"/>
                </a:cubicBezTo>
                <a:cubicBezTo>
                  <a:pt x="1274" y="21572"/>
                  <a:pt x="1105" y="21544"/>
                  <a:pt x="931" y="21488"/>
                </a:cubicBezTo>
                <a:cubicBezTo>
                  <a:pt x="740" y="21418"/>
                  <a:pt x="570" y="21306"/>
                  <a:pt x="430" y="21164"/>
                </a:cubicBezTo>
                <a:cubicBezTo>
                  <a:pt x="290" y="21022"/>
                  <a:pt x="180" y="20849"/>
                  <a:pt x="110" y="20656"/>
                </a:cubicBezTo>
                <a:cubicBezTo>
                  <a:pt x="55" y="20479"/>
                  <a:pt x="28" y="20308"/>
                  <a:pt x="14" y="20097"/>
                </a:cubicBezTo>
                <a:cubicBezTo>
                  <a:pt x="0" y="19887"/>
                  <a:pt x="0" y="19637"/>
                  <a:pt x="0" y="19304"/>
                </a:cubicBezTo>
                <a:lnTo>
                  <a:pt x="0" y="2285"/>
                </a:lnTo>
                <a:cubicBezTo>
                  <a:pt x="0" y="1958"/>
                  <a:pt x="0" y="1711"/>
                  <a:pt x="14" y="1502"/>
                </a:cubicBezTo>
                <a:cubicBezTo>
                  <a:pt x="28" y="1292"/>
                  <a:pt x="55" y="1121"/>
                  <a:pt x="110" y="944"/>
                </a:cubicBezTo>
                <a:cubicBezTo>
                  <a:pt x="180" y="751"/>
                  <a:pt x="290" y="578"/>
                  <a:pt x="430" y="436"/>
                </a:cubicBezTo>
                <a:cubicBezTo>
                  <a:pt x="570" y="294"/>
                  <a:pt x="740" y="182"/>
                  <a:pt x="931" y="112"/>
                </a:cubicBezTo>
                <a:cubicBezTo>
                  <a:pt x="1105" y="56"/>
                  <a:pt x="1274" y="28"/>
                  <a:pt x="1482" y="14"/>
                </a:cubicBezTo>
                <a:cubicBezTo>
                  <a:pt x="1689" y="0"/>
                  <a:pt x="1935" y="0"/>
                  <a:pt x="2263" y="0"/>
                </a:cubicBezTo>
                <a:lnTo>
                  <a:pt x="2253" y="0"/>
                </a:lnTo>
                <a:close/>
              </a:path>
            </a:pathLst>
          </a:custGeom>
          <a:solidFill>
            <a:srgbClr val="48A0D9"/>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endParaRPr>
          </a:p>
        </p:txBody>
      </p:sp>
      <p:sp>
        <p:nvSpPr>
          <p:cNvPr id="43" name="Shape">
            <a:extLst>
              <a:ext uri="{FF2B5EF4-FFF2-40B4-BE49-F238E27FC236}">
                <a16:creationId xmlns:a16="http://schemas.microsoft.com/office/drawing/2014/main" id="{1A55F730-A0DB-2B69-2872-642F1671A4FD}"/>
              </a:ext>
            </a:extLst>
          </p:cNvPr>
          <p:cNvSpPr/>
          <p:nvPr/>
        </p:nvSpPr>
        <p:spPr>
          <a:xfrm>
            <a:off x="1586748" y="4595745"/>
            <a:ext cx="1377648" cy="1329289"/>
          </a:xfrm>
          <a:custGeom>
            <a:avLst/>
            <a:gdLst/>
            <a:ahLst/>
            <a:cxnLst>
              <a:cxn ang="0">
                <a:pos x="wd2" y="hd2"/>
              </a:cxn>
              <a:cxn ang="5400000">
                <a:pos x="wd2" y="hd2"/>
              </a:cxn>
              <a:cxn ang="10800000">
                <a:pos x="wd2" y="hd2"/>
              </a:cxn>
              <a:cxn ang="16200000">
                <a:pos x="wd2" y="hd2"/>
              </a:cxn>
            </a:cxnLst>
            <a:rect l="0" t="0" r="r" b="b"/>
            <a:pathLst>
              <a:path w="21600" h="21600" extrusionOk="0">
                <a:moveTo>
                  <a:pt x="9" y="0"/>
                </a:moveTo>
                <a:lnTo>
                  <a:pt x="21600" y="0"/>
                </a:lnTo>
                <a:lnTo>
                  <a:pt x="21591" y="21600"/>
                </a:lnTo>
                <a:lnTo>
                  <a:pt x="0" y="21600"/>
                </a:lnTo>
                <a:lnTo>
                  <a:pt x="9" y="0"/>
                </a:lnTo>
                <a:close/>
              </a:path>
            </a:pathLst>
          </a:custGeom>
          <a:solidFill>
            <a:srgbClr val="48A0D9"/>
          </a:solidFill>
          <a:ln w="139700" cap="flat">
            <a:solidFill>
              <a:srgbClr val="0C2C3E"/>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sz="3000" dirty="0">
              <a:solidFill>
                <a:srgbClr val="FFFFFF"/>
              </a:solidFill>
              <a:latin typeface="Helvetica Light"/>
              <a:ea typeface="Helvetica Light"/>
              <a:cs typeface="Helvetica Light"/>
              <a:sym typeface="Helvetica Light"/>
            </a:endParaRPr>
          </a:p>
        </p:txBody>
      </p:sp>
      <p:sp>
        <p:nvSpPr>
          <p:cNvPr id="44" name="Shape">
            <a:extLst>
              <a:ext uri="{FF2B5EF4-FFF2-40B4-BE49-F238E27FC236}">
                <a16:creationId xmlns:a16="http://schemas.microsoft.com/office/drawing/2014/main" id="{72E5F5FF-8010-DF67-6205-D272BBF2DC63}"/>
              </a:ext>
            </a:extLst>
          </p:cNvPr>
          <p:cNvSpPr/>
          <p:nvPr/>
        </p:nvSpPr>
        <p:spPr>
          <a:xfrm>
            <a:off x="10864024" y="4631602"/>
            <a:ext cx="146390" cy="1259019"/>
          </a:xfrm>
          <a:custGeom>
            <a:avLst/>
            <a:gdLst/>
            <a:ahLst/>
            <a:cxnLst>
              <a:cxn ang="0">
                <a:pos x="wd2" y="hd2"/>
              </a:cxn>
              <a:cxn ang="5400000">
                <a:pos x="wd2" y="hd2"/>
              </a:cxn>
              <a:cxn ang="10800000">
                <a:pos x="wd2" y="hd2"/>
              </a:cxn>
              <a:cxn ang="16200000">
                <a:pos x="wd2" y="hd2"/>
              </a:cxn>
            </a:cxnLst>
            <a:rect l="0" t="0" r="r" b="b"/>
            <a:pathLst>
              <a:path w="21600" h="21600" extrusionOk="0">
                <a:moveTo>
                  <a:pt x="96" y="0"/>
                </a:moveTo>
                <a:cubicBezTo>
                  <a:pt x="3178" y="0"/>
                  <a:pt x="5502" y="0"/>
                  <a:pt x="7471" y="14"/>
                </a:cubicBezTo>
                <a:cubicBezTo>
                  <a:pt x="9440" y="28"/>
                  <a:pt x="11054" y="56"/>
                  <a:pt x="12716" y="112"/>
                </a:cubicBezTo>
                <a:cubicBezTo>
                  <a:pt x="14536" y="182"/>
                  <a:pt x="16162" y="294"/>
                  <a:pt x="17499" y="436"/>
                </a:cubicBezTo>
                <a:cubicBezTo>
                  <a:pt x="18836" y="578"/>
                  <a:pt x="19884" y="751"/>
                  <a:pt x="20546" y="944"/>
                </a:cubicBezTo>
                <a:cubicBezTo>
                  <a:pt x="21073" y="1121"/>
                  <a:pt x="21337" y="1292"/>
                  <a:pt x="21468" y="1503"/>
                </a:cubicBezTo>
                <a:cubicBezTo>
                  <a:pt x="21600" y="1713"/>
                  <a:pt x="21600" y="1963"/>
                  <a:pt x="21600" y="2296"/>
                </a:cubicBezTo>
                <a:lnTo>
                  <a:pt x="21600" y="19315"/>
                </a:lnTo>
                <a:cubicBezTo>
                  <a:pt x="21600" y="19642"/>
                  <a:pt x="21600" y="19889"/>
                  <a:pt x="21468" y="20098"/>
                </a:cubicBezTo>
                <a:cubicBezTo>
                  <a:pt x="21337" y="20308"/>
                  <a:pt x="21073" y="20479"/>
                  <a:pt x="20546" y="20656"/>
                </a:cubicBezTo>
                <a:cubicBezTo>
                  <a:pt x="19884" y="20849"/>
                  <a:pt x="18836" y="21022"/>
                  <a:pt x="17499" y="21164"/>
                </a:cubicBezTo>
                <a:cubicBezTo>
                  <a:pt x="16162" y="21306"/>
                  <a:pt x="14536" y="21418"/>
                  <a:pt x="12716" y="21488"/>
                </a:cubicBezTo>
                <a:cubicBezTo>
                  <a:pt x="11054" y="21544"/>
                  <a:pt x="9440" y="21572"/>
                  <a:pt x="7459" y="21586"/>
                </a:cubicBezTo>
                <a:cubicBezTo>
                  <a:pt x="5478" y="21600"/>
                  <a:pt x="3130" y="21600"/>
                  <a:pt x="0" y="21600"/>
                </a:cubicBezTo>
                <a:lnTo>
                  <a:pt x="96" y="0"/>
                </a:lnTo>
                <a:close/>
              </a:path>
            </a:pathLst>
          </a:custGeom>
          <a:solidFill>
            <a:srgbClr val="48A0D9"/>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endParaRPr>
          </a:p>
        </p:txBody>
      </p:sp>
      <p:sp>
        <p:nvSpPr>
          <p:cNvPr id="45" name="Shape">
            <a:extLst>
              <a:ext uri="{FF2B5EF4-FFF2-40B4-BE49-F238E27FC236}">
                <a16:creationId xmlns:a16="http://schemas.microsoft.com/office/drawing/2014/main" id="{D8E695BB-9952-4770-DEB9-A1CE98FA9D46}"/>
              </a:ext>
            </a:extLst>
          </p:cNvPr>
          <p:cNvSpPr/>
          <p:nvPr/>
        </p:nvSpPr>
        <p:spPr>
          <a:xfrm>
            <a:off x="1182932" y="1975806"/>
            <a:ext cx="1397170" cy="1259019"/>
          </a:xfrm>
          <a:custGeom>
            <a:avLst/>
            <a:gdLst/>
            <a:ahLst/>
            <a:cxnLst>
              <a:cxn ang="0">
                <a:pos x="wd2" y="hd2"/>
              </a:cxn>
              <a:cxn ang="5400000">
                <a:pos x="wd2" y="hd2"/>
              </a:cxn>
              <a:cxn ang="10800000">
                <a:pos x="wd2" y="hd2"/>
              </a:cxn>
              <a:cxn ang="16200000">
                <a:pos x="wd2" y="hd2"/>
              </a:cxn>
            </a:cxnLst>
            <a:rect l="0" t="0" r="r" b="b"/>
            <a:pathLst>
              <a:path w="21600" h="21600" extrusionOk="0">
                <a:moveTo>
                  <a:pt x="2253" y="0"/>
                </a:moveTo>
                <a:lnTo>
                  <a:pt x="19347" y="0"/>
                </a:lnTo>
                <a:cubicBezTo>
                  <a:pt x="19670" y="0"/>
                  <a:pt x="19913" y="0"/>
                  <a:pt x="20120" y="14"/>
                </a:cubicBezTo>
                <a:cubicBezTo>
                  <a:pt x="20326" y="28"/>
                  <a:pt x="20495" y="56"/>
                  <a:pt x="20669" y="112"/>
                </a:cubicBezTo>
                <a:cubicBezTo>
                  <a:pt x="20860" y="182"/>
                  <a:pt x="21030" y="294"/>
                  <a:pt x="21170" y="436"/>
                </a:cubicBezTo>
                <a:cubicBezTo>
                  <a:pt x="21310" y="578"/>
                  <a:pt x="21420" y="751"/>
                  <a:pt x="21490" y="944"/>
                </a:cubicBezTo>
                <a:cubicBezTo>
                  <a:pt x="21545" y="1121"/>
                  <a:pt x="21572" y="1292"/>
                  <a:pt x="21586" y="1503"/>
                </a:cubicBezTo>
                <a:cubicBezTo>
                  <a:pt x="21600" y="1713"/>
                  <a:pt x="21600" y="1963"/>
                  <a:pt x="21600" y="2296"/>
                </a:cubicBezTo>
                <a:lnTo>
                  <a:pt x="21600" y="19315"/>
                </a:lnTo>
                <a:cubicBezTo>
                  <a:pt x="21600" y="19642"/>
                  <a:pt x="21600" y="19889"/>
                  <a:pt x="21586" y="20098"/>
                </a:cubicBezTo>
                <a:cubicBezTo>
                  <a:pt x="21572" y="20308"/>
                  <a:pt x="21545" y="20479"/>
                  <a:pt x="21490" y="20656"/>
                </a:cubicBezTo>
                <a:cubicBezTo>
                  <a:pt x="21420" y="20849"/>
                  <a:pt x="21310" y="21022"/>
                  <a:pt x="21170" y="21164"/>
                </a:cubicBezTo>
                <a:cubicBezTo>
                  <a:pt x="21030" y="21306"/>
                  <a:pt x="20860" y="21418"/>
                  <a:pt x="20669" y="21488"/>
                </a:cubicBezTo>
                <a:cubicBezTo>
                  <a:pt x="20495" y="21544"/>
                  <a:pt x="20326" y="21572"/>
                  <a:pt x="20118" y="21586"/>
                </a:cubicBezTo>
                <a:cubicBezTo>
                  <a:pt x="19911" y="21600"/>
                  <a:pt x="19665" y="21600"/>
                  <a:pt x="19337" y="21600"/>
                </a:cubicBezTo>
                <a:lnTo>
                  <a:pt x="2253" y="21600"/>
                </a:lnTo>
                <a:cubicBezTo>
                  <a:pt x="1930" y="21600"/>
                  <a:pt x="1687" y="21600"/>
                  <a:pt x="1480" y="21586"/>
                </a:cubicBezTo>
                <a:cubicBezTo>
                  <a:pt x="1274" y="21572"/>
                  <a:pt x="1105" y="21544"/>
                  <a:pt x="931" y="21488"/>
                </a:cubicBezTo>
                <a:cubicBezTo>
                  <a:pt x="740" y="21418"/>
                  <a:pt x="570" y="21306"/>
                  <a:pt x="430" y="21164"/>
                </a:cubicBezTo>
                <a:cubicBezTo>
                  <a:pt x="290" y="21022"/>
                  <a:pt x="180" y="20849"/>
                  <a:pt x="110" y="20656"/>
                </a:cubicBezTo>
                <a:cubicBezTo>
                  <a:pt x="55" y="20479"/>
                  <a:pt x="28" y="20308"/>
                  <a:pt x="14" y="20097"/>
                </a:cubicBezTo>
                <a:cubicBezTo>
                  <a:pt x="0" y="19887"/>
                  <a:pt x="0" y="19637"/>
                  <a:pt x="0" y="19304"/>
                </a:cubicBezTo>
                <a:lnTo>
                  <a:pt x="0" y="2285"/>
                </a:lnTo>
                <a:cubicBezTo>
                  <a:pt x="0" y="1958"/>
                  <a:pt x="0" y="1711"/>
                  <a:pt x="14" y="1502"/>
                </a:cubicBezTo>
                <a:cubicBezTo>
                  <a:pt x="28" y="1292"/>
                  <a:pt x="55" y="1121"/>
                  <a:pt x="110" y="944"/>
                </a:cubicBezTo>
                <a:cubicBezTo>
                  <a:pt x="180" y="751"/>
                  <a:pt x="290" y="578"/>
                  <a:pt x="430" y="436"/>
                </a:cubicBezTo>
                <a:cubicBezTo>
                  <a:pt x="570" y="294"/>
                  <a:pt x="740" y="182"/>
                  <a:pt x="931" y="112"/>
                </a:cubicBezTo>
                <a:cubicBezTo>
                  <a:pt x="1105" y="56"/>
                  <a:pt x="1274" y="28"/>
                  <a:pt x="1482" y="14"/>
                </a:cubicBezTo>
                <a:cubicBezTo>
                  <a:pt x="1689" y="0"/>
                  <a:pt x="1935" y="0"/>
                  <a:pt x="2263" y="0"/>
                </a:cubicBezTo>
                <a:lnTo>
                  <a:pt x="2253" y="0"/>
                </a:lnTo>
                <a:close/>
              </a:path>
            </a:pathLst>
          </a:custGeom>
          <a:solidFill>
            <a:srgbClr val="48A0D9"/>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endParaRPr>
          </a:p>
        </p:txBody>
      </p:sp>
      <p:sp>
        <p:nvSpPr>
          <p:cNvPr id="46" name="Shape">
            <a:extLst>
              <a:ext uri="{FF2B5EF4-FFF2-40B4-BE49-F238E27FC236}">
                <a16:creationId xmlns:a16="http://schemas.microsoft.com/office/drawing/2014/main" id="{37926441-B491-01A8-A8F2-3896CAC5E3C6}"/>
              </a:ext>
            </a:extLst>
          </p:cNvPr>
          <p:cNvSpPr/>
          <p:nvPr/>
        </p:nvSpPr>
        <p:spPr>
          <a:xfrm>
            <a:off x="1587622" y="1940982"/>
            <a:ext cx="1377648" cy="1329289"/>
          </a:xfrm>
          <a:custGeom>
            <a:avLst/>
            <a:gdLst/>
            <a:ahLst/>
            <a:cxnLst>
              <a:cxn ang="0">
                <a:pos x="wd2" y="hd2"/>
              </a:cxn>
              <a:cxn ang="5400000">
                <a:pos x="wd2" y="hd2"/>
              </a:cxn>
              <a:cxn ang="10800000">
                <a:pos x="wd2" y="hd2"/>
              </a:cxn>
              <a:cxn ang="16200000">
                <a:pos x="wd2" y="hd2"/>
              </a:cxn>
            </a:cxnLst>
            <a:rect l="0" t="0" r="r" b="b"/>
            <a:pathLst>
              <a:path w="21600" h="21600" extrusionOk="0">
                <a:moveTo>
                  <a:pt x="9" y="0"/>
                </a:moveTo>
                <a:lnTo>
                  <a:pt x="21600" y="0"/>
                </a:lnTo>
                <a:lnTo>
                  <a:pt x="21591" y="21600"/>
                </a:lnTo>
                <a:lnTo>
                  <a:pt x="0" y="21600"/>
                </a:lnTo>
                <a:lnTo>
                  <a:pt x="9" y="0"/>
                </a:lnTo>
                <a:close/>
              </a:path>
            </a:pathLst>
          </a:custGeom>
          <a:solidFill>
            <a:srgbClr val="48A0D9"/>
          </a:solidFill>
          <a:ln w="139700" cap="flat">
            <a:solidFill>
              <a:srgbClr val="0C2C3E"/>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sz="3000" dirty="0">
              <a:solidFill>
                <a:srgbClr val="D7E3F2"/>
              </a:solidFill>
              <a:latin typeface="Helvetica Light"/>
              <a:ea typeface="Helvetica Light"/>
              <a:cs typeface="Helvetica Light"/>
              <a:sym typeface="Helvetica Light"/>
            </a:endParaRPr>
          </a:p>
        </p:txBody>
      </p:sp>
      <p:sp>
        <p:nvSpPr>
          <p:cNvPr id="47" name="Shape">
            <a:extLst>
              <a:ext uri="{FF2B5EF4-FFF2-40B4-BE49-F238E27FC236}">
                <a16:creationId xmlns:a16="http://schemas.microsoft.com/office/drawing/2014/main" id="{C9056AB7-0C2C-E871-690F-12F6C91A75BF}"/>
              </a:ext>
            </a:extLst>
          </p:cNvPr>
          <p:cNvSpPr/>
          <p:nvPr/>
        </p:nvSpPr>
        <p:spPr>
          <a:xfrm>
            <a:off x="10864024" y="1976116"/>
            <a:ext cx="146390" cy="1259019"/>
          </a:xfrm>
          <a:custGeom>
            <a:avLst/>
            <a:gdLst/>
            <a:ahLst/>
            <a:cxnLst>
              <a:cxn ang="0">
                <a:pos x="wd2" y="hd2"/>
              </a:cxn>
              <a:cxn ang="5400000">
                <a:pos x="wd2" y="hd2"/>
              </a:cxn>
              <a:cxn ang="10800000">
                <a:pos x="wd2" y="hd2"/>
              </a:cxn>
              <a:cxn ang="16200000">
                <a:pos x="wd2" y="hd2"/>
              </a:cxn>
            </a:cxnLst>
            <a:rect l="0" t="0" r="r" b="b"/>
            <a:pathLst>
              <a:path w="21600" h="21600" extrusionOk="0">
                <a:moveTo>
                  <a:pt x="96" y="0"/>
                </a:moveTo>
                <a:cubicBezTo>
                  <a:pt x="3178" y="0"/>
                  <a:pt x="5502" y="0"/>
                  <a:pt x="7471" y="14"/>
                </a:cubicBezTo>
                <a:cubicBezTo>
                  <a:pt x="9440" y="28"/>
                  <a:pt x="11054" y="56"/>
                  <a:pt x="12716" y="112"/>
                </a:cubicBezTo>
                <a:cubicBezTo>
                  <a:pt x="14536" y="182"/>
                  <a:pt x="16162" y="294"/>
                  <a:pt x="17499" y="436"/>
                </a:cubicBezTo>
                <a:cubicBezTo>
                  <a:pt x="18836" y="578"/>
                  <a:pt x="19884" y="751"/>
                  <a:pt x="20546" y="944"/>
                </a:cubicBezTo>
                <a:cubicBezTo>
                  <a:pt x="21073" y="1121"/>
                  <a:pt x="21337" y="1292"/>
                  <a:pt x="21468" y="1503"/>
                </a:cubicBezTo>
                <a:cubicBezTo>
                  <a:pt x="21600" y="1713"/>
                  <a:pt x="21600" y="1963"/>
                  <a:pt x="21600" y="2296"/>
                </a:cubicBezTo>
                <a:lnTo>
                  <a:pt x="21600" y="19315"/>
                </a:lnTo>
                <a:cubicBezTo>
                  <a:pt x="21600" y="19642"/>
                  <a:pt x="21600" y="19889"/>
                  <a:pt x="21468" y="20098"/>
                </a:cubicBezTo>
                <a:cubicBezTo>
                  <a:pt x="21337" y="20308"/>
                  <a:pt x="21073" y="20479"/>
                  <a:pt x="20546" y="20656"/>
                </a:cubicBezTo>
                <a:cubicBezTo>
                  <a:pt x="19884" y="20849"/>
                  <a:pt x="18836" y="21022"/>
                  <a:pt x="17499" y="21164"/>
                </a:cubicBezTo>
                <a:cubicBezTo>
                  <a:pt x="16162" y="21306"/>
                  <a:pt x="14536" y="21418"/>
                  <a:pt x="12716" y="21488"/>
                </a:cubicBezTo>
                <a:cubicBezTo>
                  <a:pt x="11054" y="21544"/>
                  <a:pt x="9440" y="21572"/>
                  <a:pt x="7459" y="21586"/>
                </a:cubicBezTo>
                <a:cubicBezTo>
                  <a:pt x="5478" y="21600"/>
                  <a:pt x="3130" y="21600"/>
                  <a:pt x="0" y="21600"/>
                </a:cubicBezTo>
                <a:lnTo>
                  <a:pt x="96" y="0"/>
                </a:lnTo>
                <a:close/>
              </a:path>
            </a:pathLst>
          </a:custGeom>
          <a:solidFill>
            <a:srgbClr val="48A0D9"/>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endParaRPr>
          </a:p>
        </p:txBody>
      </p:sp>
      <p:sp>
        <p:nvSpPr>
          <p:cNvPr id="48" name="Espace réservé du contenu 4">
            <a:extLst>
              <a:ext uri="{FF2B5EF4-FFF2-40B4-BE49-F238E27FC236}">
                <a16:creationId xmlns:a16="http://schemas.microsoft.com/office/drawing/2014/main" id="{69E06FDE-87F7-1F66-E604-858A2EF9E438}"/>
              </a:ext>
            </a:extLst>
          </p:cNvPr>
          <p:cNvSpPr txBox="1">
            <a:spLocks/>
          </p:cNvSpPr>
          <p:nvPr/>
        </p:nvSpPr>
        <p:spPr>
          <a:xfrm>
            <a:off x="3088485" y="3501127"/>
            <a:ext cx="7183424" cy="430003"/>
          </a:xfrm>
          <a:prstGeom prst="rect">
            <a:avLst/>
          </a:prstGeom>
        </p:spPr>
        <p:txBody>
          <a:bodyPr vert="horz" lIns="91440" tIns="45720" rIns="91440" bIns="45720" rtlCol="0">
            <a:noAutofit/>
          </a:bodyPr>
          <a:lstStyle>
            <a:defPPr>
              <a:defRPr lang="fr-FR"/>
            </a:defPPr>
            <a:lvl1pPr marR="0" lvl="0" indent="0" fontAlgn="auto">
              <a:lnSpc>
                <a:spcPct val="10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rgbClr val="DBDDDC"/>
                </a:solidFill>
                <a:effectLst/>
                <a:uLnTx/>
                <a:uFillTx/>
                <a:latin typeface="Rajdhani" panose="02000000000000000000" pitchFamily="2" charset="0"/>
                <a:cs typeface="Rajdhani" panose="02000000000000000000" pitchFamily="2" charset="0"/>
              </a:defRPr>
            </a:lvl1pPr>
            <a:lvl2pPr marL="685800" indent="-228600">
              <a:lnSpc>
                <a:spcPct val="100000"/>
              </a:lnSpc>
              <a:spcBef>
                <a:spcPts val="500"/>
              </a:spcBef>
              <a:buFont typeface="Arial" panose="020B0604020202020204" pitchFamily="34" charset="0"/>
              <a:buChar char="•"/>
              <a:defRPr sz="1600">
                <a:solidFill>
                  <a:srgbClr val="00133A"/>
                </a:solidFill>
              </a:defRPr>
            </a:lvl2pPr>
            <a:lvl3pPr marL="1143000" indent="-228600">
              <a:lnSpc>
                <a:spcPct val="100000"/>
              </a:lnSpc>
              <a:spcBef>
                <a:spcPts val="500"/>
              </a:spcBef>
              <a:buFont typeface="Arial" panose="020B0604020202020204" pitchFamily="34" charset="0"/>
              <a:buChar char="•"/>
              <a:defRPr sz="1400">
                <a:solidFill>
                  <a:srgbClr val="00133A"/>
                </a:solidFill>
              </a:defRPr>
            </a:lvl3pPr>
            <a:lvl4pPr marL="1600200" indent="-228600">
              <a:lnSpc>
                <a:spcPct val="100000"/>
              </a:lnSpc>
              <a:spcBef>
                <a:spcPts val="500"/>
              </a:spcBef>
              <a:buFont typeface="Arial" panose="020B0604020202020204" pitchFamily="34" charset="0"/>
              <a:buChar char="•"/>
              <a:defRPr sz="1200">
                <a:solidFill>
                  <a:srgbClr val="00133A"/>
                </a:solidFill>
              </a:defRPr>
            </a:lvl4pPr>
            <a:lvl5pPr marL="2057400" indent="-228600">
              <a:lnSpc>
                <a:spcPct val="100000"/>
              </a:lnSpc>
              <a:spcBef>
                <a:spcPts val="500"/>
              </a:spcBef>
              <a:buFont typeface="Arial" panose="020B0604020202020204" pitchFamily="34" charset="0"/>
              <a:buChar char="•"/>
              <a:defRPr sz="1100">
                <a:solidFill>
                  <a:srgbClr val="00133A"/>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fr-FR" dirty="0"/>
          </a:p>
        </p:txBody>
      </p:sp>
      <p:sp>
        <p:nvSpPr>
          <p:cNvPr id="49" name="Espace réservé du contenu 4">
            <a:extLst>
              <a:ext uri="{FF2B5EF4-FFF2-40B4-BE49-F238E27FC236}">
                <a16:creationId xmlns:a16="http://schemas.microsoft.com/office/drawing/2014/main" id="{19E7F0B7-E26E-43B4-EBD1-8FCE13C90067}"/>
              </a:ext>
            </a:extLst>
          </p:cNvPr>
          <p:cNvSpPr txBox="1">
            <a:spLocks/>
          </p:cNvSpPr>
          <p:nvPr/>
        </p:nvSpPr>
        <p:spPr>
          <a:xfrm>
            <a:off x="3088485" y="5083959"/>
            <a:ext cx="7933766" cy="310054"/>
          </a:xfrm>
          <a:prstGeom prst="rect">
            <a:avLst/>
          </a:prstGeom>
        </p:spPr>
        <p:txBody>
          <a:bodyPr vert="horz" lIns="91440" tIns="45720" rIns="91440" bIns="45720" rtlCol="0">
            <a:noAutofit/>
          </a:bodyPr>
          <a:lstStyle>
            <a:defPPr>
              <a:defRPr lang="fr-FR"/>
            </a:defPPr>
            <a:lvl1pPr marR="0" lvl="0" indent="0" fontAlgn="auto">
              <a:lnSpc>
                <a:spcPct val="10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rgbClr val="DBDDDC"/>
                </a:solidFill>
                <a:effectLst/>
                <a:uLnTx/>
                <a:uFillTx/>
                <a:latin typeface="Rajdhani" panose="02000000000000000000" pitchFamily="2" charset="0"/>
                <a:cs typeface="Rajdhani" panose="02000000000000000000" pitchFamily="2" charset="0"/>
              </a:defRPr>
            </a:lvl1pPr>
            <a:lvl2pPr marL="685800" indent="-228600">
              <a:lnSpc>
                <a:spcPct val="100000"/>
              </a:lnSpc>
              <a:spcBef>
                <a:spcPts val="500"/>
              </a:spcBef>
              <a:buFont typeface="Arial" panose="020B0604020202020204" pitchFamily="34" charset="0"/>
              <a:buChar char="•"/>
              <a:defRPr sz="1600">
                <a:solidFill>
                  <a:srgbClr val="00133A"/>
                </a:solidFill>
              </a:defRPr>
            </a:lvl2pPr>
            <a:lvl3pPr marL="1143000" indent="-228600">
              <a:lnSpc>
                <a:spcPct val="100000"/>
              </a:lnSpc>
              <a:spcBef>
                <a:spcPts val="500"/>
              </a:spcBef>
              <a:buFont typeface="Arial" panose="020B0604020202020204" pitchFamily="34" charset="0"/>
              <a:buChar char="•"/>
              <a:defRPr sz="1400">
                <a:solidFill>
                  <a:srgbClr val="00133A"/>
                </a:solidFill>
              </a:defRPr>
            </a:lvl3pPr>
            <a:lvl4pPr marL="1600200" indent="-228600">
              <a:lnSpc>
                <a:spcPct val="100000"/>
              </a:lnSpc>
              <a:spcBef>
                <a:spcPts val="500"/>
              </a:spcBef>
              <a:buFont typeface="Arial" panose="020B0604020202020204" pitchFamily="34" charset="0"/>
              <a:buChar char="•"/>
              <a:defRPr sz="1200">
                <a:solidFill>
                  <a:srgbClr val="00133A"/>
                </a:solidFill>
              </a:defRPr>
            </a:lvl4pPr>
            <a:lvl5pPr marL="2057400" indent="-228600">
              <a:lnSpc>
                <a:spcPct val="100000"/>
              </a:lnSpc>
              <a:spcBef>
                <a:spcPts val="500"/>
              </a:spcBef>
              <a:buFont typeface="Arial" panose="020B0604020202020204" pitchFamily="34" charset="0"/>
              <a:buChar char="•"/>
              <a:defRPr sz="1100">
                <a:solidFill>
                  <a:srgbClr val="00133A"/>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fr-FR" dirty="0"/>
          </a:p>
        </p:txBody>
      </p:sp>
      <p:pic>
        <p:nvPicPr>
          <p:cNvPr id="2" name="Graphique 1">
            <a:extLst>
              <a:ext uri="{FF2B5EF4-FFF2-40B4-BE49-F238E27FC236}">
                <a16:creationId xmlns:a16="http://schemas.microsoft.com/office/drawing/2014/main" id="{9A5922E2-563C-0FD8-32E5-D85EE3D09D1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250914" y="234262"/>
            <a:ext cx="1025456" cy="1023678"/>
          </a:xfrm>
          <a:prstGeom prst="rect">
            <a:avLst/>
          </a:prstGeom>
        </p:spPr>
      </p:pic>
      <p:pic>
        <p:nvPicPr>
          <p:cNvPr id="15" name="Image 14">
            <a:extLst>
              <a:ext uri="{FF2B5EF4-FFF2-40B4-BE49-F238E27FC236}">
                <a16:creationId xmlns:a16="http://schemas.microsoft.com/office/drawing/2014/main" id="{36B94967-7EB0-82F9-6BA4-D0DC3EE6B63B}"/>
              </a:ext>
            </a:extLst>
          </p:cNvPr>
          <p:cNvPicPr>
            <a:picLocks noChangeAspect="1"/>
          </p:cNvPicPr>
          <p:nvPr/>
        </p:nvPicPr>
        <p:blipFill rotWithShape="1">
          <a:blip r:embed="rId7"/>
          <a:srcRect b="38462"/>
          <a:stretch/>
        </p:blipFill>
        <p:spPr>
          <a:xfrm>
            <a:off x="3270247" y="2125034"/>
            <a:ext cx="6819900" cy="1094154"/>
          </a:xfrm>
          <a:prstGeom prst="rect">
            <a:avLst/>
          </a:prstGeom>
        </p:spPr>
      </p:pic>
      <p:pic>
        <p:nvPicPr>
          <p:cNvPr id="16" name="Image 15">
            <a:extLst>
              <a:ext uri="{FF2B5EF4-FFF2-40B4-BE49-F238E27FC236}">
                <a16:creationId xmlns:a16="http://schemas.microsoft.com/office/drawing/2014/main" id="{BF4F12D1-0073-41BF-85AD-D67E519EDA5F}"/>
              </a:ext>
            </a:extLst>
          </p:cNvPr>
          <p:cNvPicPr>
            <a:picLocks noChangeAspect="1"/>
          </p:cNvPicPr>
          <p:nvPr/>
        </p:nvPicPr>
        <p:blipFill>
          <a:blip r:embed="rId8"/>
          <a:stretch>
            <a:fillRect/>
          </a:stretch>
        </p:blipFill>
        <p:spPr>
          <a:xfrm>
            <a:off x="3270247" y="3385030"/>
            <a:ext cx="5359400" cy="1092200"/>
          </a:xfrm>
          <a:prstGeom prst="rect">
            <a:avLst/>
          </a:prstGeom>
        </p:spPr>
      </p:pic>
      <p:pic>
        <p:nvPicPr>
          <p:cNvPr id="17" name="Image 16">
            <a:extLst>
              <a:ext uri="{FF2B5EF4-FFF2-40B4-BE49-F238E27FC236}">
                <a16:creationId xmlns:a16="http://schemas.microsoft.com/office/drawing/2014/main" id="{21FB240B-A4B6-D6FE-0EF1-A01F950FA4AB}"/>
              </a:ext>
            </a:extLst>
          </p:cNvPr>
          <p:cNvPicPr>
            <a:picLocks noChangeAspect="1"/>
          </p:cNvPicPr>
          <p:nvPr/>
        </p:nvPicPr>
        <p:blipFill>
          <a:blip r:embed="rId9"/>
          <a:stretch>
            <a:fillRect/>
          </a:stretch>
        </p:blipFill>
        <p:spPr>
          <a:xfrm>
            <a:off x="3270247" y="4682813"/>
            <a:ext cx="4673600" cy="1422400"/>
          </a:xfrm>
          <a:prstGeom prst="rect">
            <a:avLst/>
          </a:prstGeom>
        </p:spPr>
      </p:pic>
      <p:sp>
        <p:nvSpPr>
          <p:cNvPr id="3" name="Étoile à 8 branches 2"/>
          <p:cNvSpPr/>
          <p:nvPr/>
        </p:nvSpPr>
        <p:spPr>
          <a:xfrm>
            <a:off x="1716680" y="1023440"/>
            <a:ext cx="2859700" cy="3191069"/>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5ème</a:t>
            </a:r>
          </a:p>
        </p:txBody>
      </p:sp>
      <p:sp>
        <p:nvSpPr>
          <p:cNvPr id="19" name="Étoile à 8 branches 18"/>
          <p:cNvSpPr/>
          <p:nvPr/>
        </p:nvSpPr>
        <p:spPr>
          <a:xfrm>
            <a:off x="7710898" y="3643451"/>
            <a:ext cx="2859700" cy="3191069"/>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Fin de cycle 4 </a:t>
            </a:r>
          </a:p>
          <a:p>
            <a:pPr algn="ctr"/>
            <a:r>
              <a:rPr lang="fr-FR" dirty="0"/>
              <a:t>et début du lycée</a:t>
            </a:r>
          </a:p>
        </p:txBody>
      </p:sp>
    </p:spTree>
    <p:custDataLst>
      <p:tags r:id="rId1"/>
    </p:custDataLst>
    <p:extLst>
      <p:ext uri="{BB962C8B-B14F-4D97-AF65-F5344CB8AC3E}">
        <p14:creationId xmlns:p14="http://schemas.microsoft.com/office/powerpoint/2010/main" val="360812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9" name="Espace réservé du contenu 4">
            <a:extLst>
              <a:ext uri="{FF2B5EF4-FFF2-40B4-BE49-F238E27FC236}">
                <a16:creationId xmlns:a16="http://schemas.microsoft.com/office/drawing/2014/main" id="{47F4E3C9-5351-1F69-990E-EF435DDC4513}"/>
              </a:ext>
            </a:extLst>
          </p:cNvPr>
          <p:cNvSpPr txBox="1">
            <a:spLocks/>
          </p:cNvSpPr>
          <p:nvPr/>
        </p:nvSpPr>
        <p:spPr>
          <a:xfrm>
            <a:off x="3088485" y="2228613"/>
            <a:ext cx="7810745" cy="540899"/>
          </a:xfrm>
          <a:prstGeom prst="rect">
            <a:avLst/>
          </a:prstGeom>
        </p:spPr>
        <p:txBody>
          <a:bodyPr vert="horz" lIns="91440" tIns="45720" rIns="91440" bIns="45720" rtlCol="0">
            <a:noAutofit/>
          </a:bodyPr>
          <a:lstStyle>
            <a:defPPr>
              <a:defRPr lang="fr-FR"/>
            </a:defPPr>
            <a:lvl1pPr marR="0" lvl="0" indent="0" fontAlgn="auto">
              <a:lnSpc>
                <a:spcPct val="10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rgbClr val="DBDDDC"/>
                </a:solidFill>
                <a:effectLst/>
                <a:uLnTx/>
                <a:uFillTx/>
                <a:latin typeface="Rajdhani" panose="02000000000000000000" pitchFamily="2" charset="0"/>
                <a:cs typeface="Rajdhani" panose="02000000000000000000" pitchFamily="2" charset="0"/>
              </a:defRPr>
            </a:lvl1pPr>
            <a:lvl2pPr marL="685800" indent="-228600">
              <a:lnSpc>
                <a:spcPct val="100000"/>
              </a:lnSpc>
              <a:spcBef>
                <a:spcPts val="500"/>
              </a:spcBef>
              <a:buFont typeface="Arial" panose="020B0604020202020204" pitchFamily="34" charset="0"/>
              <a:buChar char="•"/>
              <a:defRPr sz="1600">
                <a:solidFill>
                  <a:srgbClr val="00133A"/>
                </a:solidFill>
              </a:defRPr>
            </a:lvl2pPr>
            <a:lvl3pPr marL="1143000" indent="-228600">
              <a:lnSpc>
                <a:spcPct val="100000"/>
              </a:lnSpc>
              <a:spcBef>
                <a:spcPts val="500"/>
              </a:spcBef>
              <a:buFont typeface="Arial" panose="020B0604020202020204" pitchFamily="34" charset="0"/>
              <a:buChar char="•"/>
              <a:defRPr sz="1400">
                <a:solidFill>
                  <a:srgbClr val="00133A"/>
                </a:solidFill>
              </a:defRPr>
            </a:lvl3pPr>
            <a:lvl4pPr marL="1600200" indent="-228600">
              <a:lnSpc>
                <a:spcPct val="100000"/>
              </a:lnSpc>
              <a:spcBef>
                <a:spcPts val="500"/>
              </a:spcBef>
              <a:buFont typeface="Arial" panose="020B0604020202020204" pitchFamily="34" charset="0"/>
              <a:buChar char="•"/>
              <a:defRPr sz="1200">
                <a:solidFill>
                  <a:srgbClr val="00133A"/>
                </a:solidFill>
              </a:defRPr>
            </a:lvl4pPr>
            <a:lvl5pPr marL="2057400" indent="-228600">
              <a:lnSpc>
                <a:spcPct val="100000"/>
              </a:lnSpc>
              <a:spcBef>
                <a:spcPts val="500"/>
              </a:spcBef>
              <a:buFont typeface="Arial" panose="020B0604020202020204" pitchFamily="34" charset="0"/>
              <a:buChar char="•"/>
              <a:defRPr sz="1100">
                <a:solidFill>
                  <a:srgbClr val="00133A"/>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fr-FR" dirty="0"/>
          </a:p>
        </p:txBody>
      </p:sp>
      <p:sp>
        <p:nvSpPr>
          <p:cNvPr id="41" name="Shape">
            <a:extLst>
              <a:ext uri="{FF2B5EF4-FFF2-40B4-BE49-F238E27FC236}">
                <a16:creationId xmlns:a16="http://schemas.microsoft.com/office/drawing/2014/main" id="{5D151F2E-DE05-6827-9DE7-E2A61BE2C15A}"/>
              </a:ext>
            </a:extLst>
          </p:cNvPr>
          <p:cNvSpPr/>
          <p:nvPr/>
        </p:nvSpPr>
        <p:spPr>
          <a:xfrm>
            <a:off x="1586276" y="3266796"/>
            <a:ext cx="1377647" cy="1329288"/>
          </a:xfrm>
          <a:custGeom>
            <a:avLst/>
            <a:gdLst/>
            <a:ahLst/>
            <a:cxnLst>
              <a:cxn ang="0">
                <a:pos x="wd2" y="hd2"/>
              </a:cxn>
              <a:cxn ang="5400000">
                <a:pos x="wd2" y="hd2"/>
              </a:cxn>
              <a:cxn ang="10800000">
                <a:pos x="wd2" y="hd2"/>
              </a:cxn>
              <a:cxn ang="16200000">
                <a:pos x="wd2" y="hd2"/>
              </a:cxn>
            </a:cxnLst>
            <a:rect l="0" t="0" r="r" b="b"/>
            <a:pathLst>
              <a:path w="21600" h="21600" extrusionOk="0">
                <a:moveTo>
                  <a:pt x="9" y="0"/>
                </a:moveTo>
                <a:lnTo>
                  <a:pt x="21600" y="0"/>
                </a:lnTo>
                <a:lnTo>
                  <a:pt x="21591" y="21600"/>
                </a:lnTo>
                <a:lnTo>
                  <a:pt x="0" y="21600"/>
                </a:lnTo>
                <a:lnTo>
                  <a:pt x="9" y="0"/>
                </a:lnTo>
                <a:close/>
              </a:path>
            </a:pathLst>
          </a:custGeom>
          <a:solidFill>
            <a:srgbClr val="FFFFFF"/>
          </a:solidFill>
          <a:ln w="139700" cap="flat">
            <a:solidFill>
              <a:srgbClr val="0C2C3E"/>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sz="3000" dirty="0">
              <a:solidFill>
                <a:srgbClr val="FFFFFF"/>
              </a:solidFill>
              <a:latin typeface="Helvetica Light"/>
              <a:ea typeface="Helvetica Light"/>
              <a:cs typeface="Helvetica Light"/>
              <a:sym typeface="Helvetica Light"/>
            </a:endParaRPr>
          </a:p>
        </p:txBody>
      </p:sp>
      <p:sp>
        <p:nvSpPr>
          <p:cNvPr id="42" name="Shape">
            <a:extLst>
              <a:ext uri="{FF2B5EF4-FFF2-40B4-BE49-F238E27FC236}">
                <a16:creationId xmlns:a16="http://schemas.microsoft.com/office/drawing/2014/main" id="{109A9519-A5BE-B8E1-A4C4-1736721C93A0}"/>
              </a:ext>
            </a:extLst>
          </p:cNvPr>
          <p:cNvSpPr/>
          <p:nvPr/>
        </p:nvSpPr>
        <p:spPr>
          <a:xfrm>
            <a:off x="1181587" y="4631291"/>
            <a:ext cx="1397170" cy="1259019"/>
          </a:xfrm>
          <a:custGeom>
            <a:avLst/>
            <a:gdLst/>
            <a:ahLst/>
            <a:cxnLst>
              <a:cxn ang="0">
                <a:pos x="wd2" y="hd2"/>
              </a:cxn>
              <a:cxn ang="5400000">
                <a:pos x="wd2" y="hd2"/>
              </a:cxn>
              <a:cxn ang="10800000">
                <a:pos x="wd2" y="hd2"/>
              </a:cxn>
              <a:cxn ang="16200000">
                <a:pos x="wd2" y="hd2"/>
              </a:cxn>
            </a:cxnLst>
            <a:rect l="0" t="0" r="r" b="b"/>
            <a:pathLst>
              <a:path w="21600" h="21600" extrusionOk="0">
                <a:moveTo>
                  <a:pt x="2253" y="0"/>
                </a:moveTo>
                <a:lnTo>
                  <a:pt x="19347" y="0"/>
                </a:lnTo>
                <a:cubicBezTo>
                  <a:pt x="19670" y="0"/>
                  <a:pt x="19913" y="0"/>
                  <a:pt x="20120" y="14"/>
                </a:cubicBezTo>
                <a:cubicBezTo>
                  <a:pt x="20326" y="28"/>
                  <a:pt x="20495" y="56"/>
                  <a:pt x="20669" y="112"/>
                </a:cubicBezTo>
                <a:cubicBezTo>
                  <a:pt x="20860" y="182"/>
                  <a:pt x="21030" y="294"/>
                  <a:pt x="21170" y="436"/>
                </a:cubicBezTo>
                <a:cubicBezTo>
                  <a:pt x="21310" y="578"/>
                  <a:pt x="21420" y="751"/>
                  <a:pt x="21490" y="944"/>
                </a:cubicBezTo>
                <a:cubicBezTo>
                  <a:pt x="21545" y="1121"/>
                  <a:pt x="21572" y="1292"/>
                  <a:pt x="21586" y="1503"/>
                </a:cubicBezTo>
                <a:cubicBezTo>
                  <a:pt x="21600" y="1713"/>
                  <a:pt x="21600" y="1963"/>
                  <a:pt x="21600" y="2296"/>
                </a:cubicBezTo>
                <a:lnTo>
                  <a:pt x="21600" y="19315"/>
                </a:lnTo>
                <a:cubicBezTo>
                  <a:pt x="21600" y="19642"/>
                  <a:pt x="21600" y="19889"/>
                  <a:pt x="21586" y="20098"/>
                </a:cubicBezTo>
                <a:cubicBezTo>
                  <a:pt x="21572" y="20308"/>
                  <a:pt x="21545" y="20479"/>
                  <a:pt x="21490" y="20656"/>
                </a:cubicBezTo>
                <a:cubicBezTo>
                  <a:pt x="21420" y="20849"/>
                  <a:pt x="21310" y="21022"/>
                  <a:pt x="21170" y="21164"/>
                </a:cubicBezTo>
                <a:cubicBezTo>
                  <a:pt x="21030" y="21306"/>
                  <a:pt x="20860" y="21418"/>
                  <a:pt x="20669" y="21488"/>
                </a:cubicBezTo>
                <a:cubicBezTo>
                  <a:pt x="20495" y="21544"/>
                  <a:pt x="20326" y="21572"/>
                  <a:pt x="20118" y="21586"/>
                </a:cubicBezTo>
                <a:cubicBezTo>
                  <a:pt x="19911" y="21600"/>
                  <a:pt x="19665" y="21600"/>
                  <a:pt x="19337" y="21600"/>
                </a:cubicBezTo>
                <a:lnTo>
                  <a:pt x="2253" y="21600"/>
                </a:lnTo>
                <a:cubicBezTo>
                  <a:pt x="1930" y="21600"/>
                  <a:pt x="1687" y="21600"/>
                  <a:pt x="1480" y="21586"/>
                </a:cubicBezTo>
                <a:cubicBezTo>
                  <a:pt x="1274" y="21572"/>
                  <a:pt x="1105" y="21544"/>
                  <a:pt x="931" y="21488"/>
                </a:cubicBezTo>
                <a:cubicBezTo>
                  <a:pt x="740" y="21418"/>
                  <a:pt x="570" y="21306"/>
                  <a:pt x="430" y="21164"/>
                </a:cubicBezTo>
                <a:cubicBezTo>
                  <a:pt x="290" y="21022"/>
                  <a:pt x="180" y="20849"/>
                  <a:pt x="110" y="20656"/>
                </a:cubicBezTo>
                <a:cubicBezTo>
                  <a:pt x="55" y="20479"/>
                  <a:pt x="28" y="20308"/>
                  <a:pt x="14" y="20097"/>
                </a:cubicBezTo>
                <a:cubicBezTo>
                  <a:pt x="0" y="19887"/>
                  <a:pt x="0" y="19637"/>
                  <a:pt x="0" y="19304"/>
                </a:cubicBezTo>
                <a:lnTo>
                  <a:pt x="0" y="2285"/>
                </a:lnTo>
                <a:cubicBezTo>
                  <a:pt x="0" y="1958"/>
                  <a:pt x="0" y="1711"/>
                  <a:pt x="14" y="1502"/>
                </a:cubicBezTo>
                <a:cubicBezTo>
                  <a:pt x="28" y="1292"/>
                  <a:pt x="55" y="1121"/>
                  <a:pt x="110" y="944"/>
                </a:cubicBezTo>
                <a:cubicBezTo>
                  <a:pt x="180" y="751"/>
                  <a:pt x="290" y="578"/>
                  <a:pt x="430" y="436"/>
                </a:cubicBezTo>
                <a:cubicBezTo>
                  <a:pt x="570" y="294"/>
                  <a:pt x="740" y="182"/>
                  <a:pt x="931" y="112"/>
                </a:cubicBezTo>
                <a:cubicBezTo>
                  <a:pt x="1105" y="56"/>
                  <a:pt x="1274" y="28"/>
                  <a:pt x="1482" y="14"/>
                </a:cubicBezTo>
                <a:cubicBezTo>
                  <a:pt x="1689" y="0"/>
                  <a:pt x="1935" y="0"/>
                  <a:pt x="2263" y="0"/>
                </a:cubicBezTo>
                <a:lnTo>
                  <a:pt x="2253" y="0"/>
                </a:lnTo>
                <a:close/>
              </a:path>
            </a:pathLst>
          </a:custGeom>
          <a:solidFill>
            <a:srgbClr val="48A0D9"/>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endParaRPr>
          </a:p>
        </p:txBody>
      </p:sp>
      <p:sp>
        <p:nvSpPr>
          <p:cNvPr id="43" name="Shape">
            <a:extLst>
              <a:ext uri="{FF2B5EF4-FFF2-40B4-BE49-F238E27FC236}">
                <a16:creationId xmlns:a16="http://schemas.microsoft.com/office/drawing/2014/main" id="{1A55F730-A0DB-2B69-2872-642F1671A4FD}"/>
              </a:ext>
            </a:extLst>
          </p:cNvPr>
          <p:cNvSpPr/>
          <p:nvPr/>
        </p:nvSpPr>
        <p:spPr>
          <a:xfrm>
            <a:off x="1586748" y="4595745"/>
            <a:ext cx="1377648" cy="1329289"/>
          </a:xfrm>
          <a:custGeom>
            <a:avLst/>
            <a:gdLst/>
            <a:ahLst/>
            <a:cxnLst>
              <a:cxn ang="0">
                <a:pos x="wd2" y="hd2"/>
              </a:cxn>
              <a:cxn ang="5400000">
                <a:pos x="wd2" y="hd2"/>
              </a:cxn>
              <a:cxn ang="10800000">
                <a:pos x="wd2" y="hd2"/>
              </a:cxn>
              <a:cxn ang="16200000">
                <a:pos x="wd2" y="hd2"/>
              </a:cxn>
            </a:cxnLst>
            <a:rect l="0" t="0" r="r" b="b"/>
            <a:pathLst>
              <a:path w="21600" h="21600" extrusionOk="0">
                <a:moveTo>
                  <a:pt x="9" y="0"/>
                </a:moveTo>
                <a:lnTo>
                  <a:pt x="21600" y="0"/>
                </a:lnTo>
                <a:lnTo>
                  <a:pt x="21591" y="21600"/>
                </a:lnTo>
                <a:lnTo>
                  <a:pt x="0" y="21600"/>
                </a:lnTo>
                <a:lnTo>
                  <a:pt x="9" y="0"/>
                </a:lnTo>
                <a:close/>
              </a:path>
            </a:pathLst>
          </a:custGeom>
          <a:solidFill>
            <a:srgbClr val="48A0D9"/>
          </a:solidFill>
          <a:ln w="139700" cap="flat">
            <a:solidFill>
              <a:srgbClr val="0C2C3E"/>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sz="3000" dirty="0">
              <a:solidFill>
                <a:srgbClr val="FFFFFF"/>
              </a:solidFill>
              <a:latin typeface="Helvetica Light"/>
              <a:ea typeface="Helvetica Light"/>
              <a:cs typeface="Helvetica Light"/>
              <a:sym typeface="Helvetica Light"/>
            </a:endParaRPr>
          </a:p>
        </p:txBody>
      </p:sp>
      <p:sp>
        <p:nvSpPr>
          <p:cNvPr id="44" name="Shape">
            <a:extLst>
              <a:ext uri="{FF2B5EF4-FFF2-40B4-BE49-F238E27FC236}">
                <a16:creationId xmlns:a16="http://schemas.microsoft.com/office/drawing/2014/main" id="{72E5F5FF-8010-DF67-6205-D272BBF2DC63}"/>
              </a:ext>
            </a:extLst>
          </p:cNvPr>
          <p:cNvSpPr/>
          <p:nvPr/>
        </p:nvSpPr>
        <p:spPr>
          <a:xfrm>
            <a:off x="10864024" y="4631602"/>
            <a:ext cx="146390" cy="1259019"/>
          </a:xfrm>
          <a:custGeom>
            <a:avLst/>
            <a:gdLst/>
            <a:ahLst/>
            <a:cxnLst>
              <a:cxn ang="0">
                <a:pos x="wd2" y="hd2"/>
              </a:cxn>
              <a:cxn ang="5400000">
                <a:pos x="wd2" y="hd2"/>
              </a:cxn>
              <a:cxn ang="10800000">
                <a:pos x="wd2" y="hd2"/>
              </a:cxn>
              <a:cxn ang="16200000">
                <a:pos x="wd2" y="hd2"/>
              </a:cxn>
            </a:cxnLst>
            <a:rect l="0" t="0" r="r" b="b"/>
            <a:pathLst>
              <a:path w="21600" h="21600" extrusionOk="0">
                <a:moveTo>
                  <a:pt x="96" y="0"/>
                </a:moveTo>
                <a:cubicBezTo>
                  <a:pt x="3178" y="0"/>
                  <a:pt x="5502" y="0"/>
                  <a:pt x="7471" y="14"/>
                </a:cubicBezTo>
                <a:cubicBezTo>
                  <a:pt x="9440" y="28"/>
                  <a:pt x="11054" y="56"/>
                  <a:pt x="12716" y="112"/>
                </a:cubicBezTo>
                <a:cubicBezTo>
                  <a:pt x="14536" y="182"/>
                  <a:pt x="16162" y="294"/>
                  <a:pt x="17499" y="436"/>
                </a:cubicBezTo>
                <a:cubicBezTo>
                  <a:pt x="18836" y="578"/>
                  <a:pt x="19884" y="751"/>
                  <a:pt x="20546" y="944"/>
                </a:cubicBezTo>
                <a:cubicBezTo>
                  <a:pt x="21073" y="1121"/>
                  <a:pt x="21337" y="1292"/>
                  <a:pt x="21468" y="1503"/>
                </a:cubicBezTo>
                <a:cubicBezTo>
                  <a:pt x="21600" y="1713"/>
                  <a:pt x="21600" y="1963"/>
                  <a:pt x="21600" y="2296"/>
                </a:cubicBezTo>
                <a:lnTo>
                  <a:pt x="21600" y="19315"/>
                </a:lnTo>
                <a:cubicBezTo>
                  <a:pt x="21600" y="19642"/>
                  <a:pt x="21600" y="19889"/>
                  <a:pt x="21468" y="20098"/>
                </a:cubicBezTo>
                <a:cubicBezTo>
                  <a:pt x="21337" y="20308"/>
                  <a:pt x="21073" y="20479"/>
                  <a:pt x="20546" y="20656"/>
                </a:cubicBezTo>
                <a:cubicBezTo>
                  <a:pt x="19884" y="20849"/>
                  <a:pt x="18836" y="21022"/>
                  <a:pt x="17499" y="21164"/>
                </a:cubicBezTo>
                <a:cubicBezTo>
                  <a:pt x="16162" y="21306"/>
                  <a:pt x="14536" y="21418"/>
                  <a:pt x="12716" y="21488"/>
                </a:cubicBezTo>
                <a:cubicBezTo>
                  <a:pt x="11054" y="21544"/>
                  <a:pt x="9440" y="21572"/>
                  <a:pt x="7459" y="21586"/>
                </a:cubicBezTo>
                <a:cubicBezTo>
                  <a:pt x="5478" y="21600"/>
                  <a:pt x="3130" y="21600"/>
                  <a:pt x="0" y="21600"/>
                </a:cubicBezTo>
                <a:lnTo>
                  <a:pt x="96" y="0"/>
                </a:lnTo>
                <a:close/>
              </a:path>
            </a:pathLst>
          </a:custGeom>
          <a:solidFill>
            <a:srgbClr val="48A0D9"/>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endParaRPr>
          </a:p>
        </p:txBody>
      </p:sp>
      <p:sp>
        <p:nvSpPr>
          <p:cNvPr id="45" name="Shape">
            <a:extLst>
              <a:ext uri="{FF2B5EF4-FFF2-40B4-BE49-F238E27FC236}">
                <a16:creationId xmlns:a16="http://schemas.microsoft.com/office/drawing/2014/main" id="{D8E695BB-9952-4770-DEB9-A1CE98FA9D46}"/>
              </a:ext>
            </a:extLst>
          </p:cNvPr>
          <p:cNvSpPr/>
          <p:nvPr/>
        </p:nvSpPr>
        <p:spPr>
          <a:xfrm>
            <a:off x="1182932" y="1975806"/>
            <a:ext cx="1397170" cy="1259019"/>
          </a:xfrm>
          <a:custGeom>
            <a:avLst/>
            <a:gdLst/>
            <a:ahLst/>
            <a:cxnLst>
              <a:cxn ang="0">
                <a:pos x="wd2" y="hd2"/>
              </a:cxn>
              <a:cxn ang="5400000">
                <a:pos x="wd2" y="hd2"/>
              </a:cxn>
              <a:cxn ang="10800000">
                <a:pos x="wd2" y="hd2"/>
              </a:cxn>
              <a:cxn ang="16200000">
                <a:pos x="wd2" y="hd2"/>
              </a:cxn>
            </a:cxnLst>
            <a:rect l="0" t="0" r="r" b="b"/>
            <a:pathLst>
              <a:path w="21600" h="21600" extrusionOk="0">
                <a:moveTo>
                  <a:pt x="2253" y="0"/>
                </a:moveTo>
                <a:lnTo>
                  <a:pt x="19347" y="0"/>
                </a:lnTo>
                <a:cubicBezTo>
                  <a:pt x="19670" y="0"/>
                  <a:pt x="19913" y="0"/>
                  <a:pt x="20120" y="14"/>
                </a:cubicBezTo>
                <a:cubicBezTo>
                  <a:pt x="20326" y="28"/>
                  <a:pt x="20495" y="56"/>
                  <a:pt x="20669" y="112"/>
                </a:cubicBezTo>
                <a:cubicBezTo>
                  <a:pt x="20860" y="182"/>
                  <a:pt x="21030" y="294"/>
                  <a:pt x="21170" y="436"/>
                </a:cubicBezTo>
                <a:cubicBezTo>
                  <a:pt x="21310" y="578"/>
                  <a:pt x="21420" y="751"/>
                  <a:pt x="21490" y="944"/>
                </a:cubicBezTo>
                <a:cubicBezTo>
                  <a:pt x="21545" y="1121"/>
                  <a:pt x="21572" y="1292"/>
                  <a:pt x="21586" y="1503"/>
                </a:cubicBezTo>
                <a:cubicBezTo>
                  <a:pt x="21600" y="1713"/>
                  <a:pt x="21600" y="1963"/>
                  <a:pt x="21600" y="2296"/>
                </a:cubicBezTo>
                <a:lnTo>
                  <a:pt x="21600" y="19315"/>
                </a:lnTo>
                <a:cubicBezTo>
                  <a:pt x="21600" y="19642"/>
                  <a:pt x="21600" y="19889"/>
                  <a:pt x="21586" y="20098"/>
                </a:cubicBezTo>
                <a:cubicBezTo>
                  <a:pt x="21572" y="20308"/>
                  <a:pt x="21545" y="20479"/>
                  <a:pt x="21490" y="20656"/>
                </a:cubicBezTo>
                <a:cubicBezTo>
                  <a:pt x="21420" y="20849"/>
                  <a:pt x="21310" y="21022"/>
                  <a:pt x="21170" y="21164"/>
                </a:cubicBezTo>
                <a:cubicBezTo>
                  <a:pt x="21030" y="21306"/>
                  <a:pt x="20860" y="21418"/>
                  <a:pt x="20669" y="21488"/>
                </a:cubicBezTo>
                <a:cubicBezTo>
                  <a:pt x="20495" y="21544"/>
                  <a:pt x="20326" y="21572"/>
                  <a:pt x="20118" y="21586"/>
                </a:cubicBezTo>
                <a:cubicBezTo>
                  <a:pt x="19911" y="21600"/>
                  <a:pt x="19665" y="21600"/>
                  <a:pt x="19337" y="21600"/>
                </a:cubicBezTo>
                <a:lnTo>
                  <a:pt x="2253" y="21600"/>
                </a:lnTo>
                <a:cubicBezTo>
                  <a:pt x="1930" y="21600"/>
                  <a:pt x="1687" y="21600"/>
                  <a:pt x="1480" y="21586"/>
                </a:cubicBezTo>
                <a:cubicBezTo>
                  <a:pt x="1274" y="21572"/>
                  <a:pt x="1105" y="21544"/>
                  <a:pt x="931" y="21488"/>
                </a:cubicBezTo>
                <a:cubicBezTo>
                  <a:pt x="740" y="21418"/>
                  <a:pt x="570" y="21306"/>
                  <a:pt x="430" y="21164"/>
                </a:cubicBezTo>
                <a:cubicBezTo>
                  <a:pt x="290" y="21022"/>
                  <a:pt x="180" y="20849"/>
                  <a:pt x="110" y="20656"/>
                </a:cubicBezTo>
                <a:cubicBezTo>
                  <a:pt x="55" y="20479"/>
                  <a:pt x="28" y="20308"/>
                  <a:pt x="14" y="20097"/>
                </a:cubicBezTo>
                <a:cubicBezTo>
                  <a:pt x="0" y="19887"/>
                  <a:pt x="0" y="19637"/>
                  <a:pt x="0" y="19304"/>
                </a:cubicBezTo>
                <a:lnTo>
                  <a:pt x="0" y="2285"/>
                </a:lnTo>
                <a:cubicBezTo>
                  <a:pt x="0" y="1958"/>
                  <a:pt x="0" y="1711"/>
                  <a:pt x="14" y="1502"/>
                </a:cubicBezTo>
                <a:cubicBezTo>
                  <a:pt x="28" y="1292"/>
                  <a:pt x="55" y="1121"/>
                  <a:pt x="110" y="944"/>
                </a:cubicBezTo>
                <a:cubicBezTo>
                  <a:pt x="180" y="751"/>
                  <a:pt x="290" y="578"/>
                  <a:pt x="430" y="436"/>
                </a:cubicBezTo>
                <a:cubicBezTo>
                  <a:pt x="570" y="294"/>
                  <a:pt x="740" y="182"/>
                  <a:pt x="931" y="112"/>
                </a:cubicBezTo>
                <a:cubicBezTo>
                  <a:pt x="1105" y="56"/>
                  <a:pt x="1274" y="28"/>
                  <a:pt x="1482" y="14"/>
                </a:cubicBezTo>
                <a:cubicBezTo>
                  <a:pt x="1689" y="0"/>
                  <a:pt x="1935" y="0"/>
                  <a:pt x="2263" y="0"/>
                </a:cubicBezTo>
                <a:lnTo>
                  <a:pt x="2253" y="0"/>
                </a:lnTo>
                <a:close/>
              </a:path>
            </a:pathLst>
          </a:custGeom>
          <a:solidFill>
            <a:srgbClr val="48A0D9"/>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endParaRPr>
          </a:p>
        </p:txBody>
      </p:sp>
      <p:sp>
        <p:nvSpPr>
          <p:cNvPr id="46" name="Shape">
            <a:extLst>
              <a:ext uri="{FF2B5EF4-FFF2-40B4-BE49-F238E27FC236}">
                <a16:creationId xmlns:a16="http://schemas.microsoft.com/office/drawing/2014/main" id="{37926441-B491-01A8-A8F2-3896CAC5E3C6}"/>
              </a:ext>
            </a:extLst>
          </p:cNvPr>
          <p:cNvSpPr/>
          <p:nvPr/>
        </p:nvSpPr>
        <p:spPr>
          <a:xfrm>
            <a:off x="1587622" y="1940982"/>
            <a:ext cx="1377648" cy="1329289"/>
          </a:xfrm>
          <a:custGeom>
            <a:avLst/>
            <a:gdLst/>
            <a:ahLst/>
            <a:cxnLst>
              <a:cxn ang="0">
                <a:pos x="wd2" y="hd2"/>
              </a:cxn>
              <a:cxn ang="5400000">
                <a:pos x="wd2" y="hd2"/>
              </a:cxn>
              <a:cxn ang="10800000">
                <a:pos x="wd2" y="hd2"/>
              </a:cxn>
              <a:cxn ang="16200000">
                <a:pos x="wd2" y="hd2"/>
              </a:cxn>
            </a:cxnLst>
            <a:rect l="0" t="0" r="r" b="b"/>
            <a:pathLst>
              <a:path w="21600" h="21600" extrusionOk="0">
                <a:moveTo>
                  <a:pt x="9" y="0"/>
                </a:moveTo>
                <a:lnTo>
                  <a:pt x="21600" y="0"/>
                </a:lnTo>
                <a:lnTo>
                  <a:pt x="21591" y="21600"/>
                </a:lnTo>
                <a:lnTo>
                  <a:pt x="0" y="21600"/>
                </a:lnTo>
                <a:lnTo>
                  <a:pt x="9" y="0"/>
                </a:lnTo>
                <a:close/>
              </a:path>
            </a:pathLst>
          </a:custGeom>
          <a:solidFill>
            <a:srgbClr val="48A0D9"/>
          </a:solidFill>
          <a:ln w="139700" cap="flat">
            <a:solidFill>
              <a:srgbClr val="0C2C3E"/>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sz="3000" dirty="0">
              <a:solidFill>
                <a:srgbClr val="D7E3F2"/>
              </a:solidFill>
              <a:latin typeface="Helvetica Light"/>
              <a:ea typeface="Helvetica Light"/>
              <a:cs typeface="Helvetica Light"/>
              <a:sym typeface="Helvetica Light"/>
            </a:endParaRPr>
          </a:p>
        </p:txBody>
      </p:sp>
      <p:sp>
        <p:nvSpPr>
          <p:cNvPr id="47" name="Shape">
            <a:extLst>
              <a:ext uri="{FF2B5EF4-FFF2-40B4-BE49-F238E27FC236}">
                <a16:creationId xmlns:a16="http://schemas.microsoft.com/office/drawing/2014/main" id="{C9056AB7-0C2C-E871-690F-12F6C91A75BF}"/>
              </a:ext>
            </a:extLst>
          </p:cNvPr>
          <p:cNvSpPr/>
          <p:nvPr/>
        </p:nvSpPr>
        <p:spPr>
          <a:xfrm>
            <a:off x="10864024" y="1976116"/>
            <a:ext cx="146390" cy="1259019"/>
          </a:xfrm>
          <a:custGeom>
            <a:avLst/>
            <a:gdLst/>
            <a:ahLst/>
            <a:cxnLst>
              <a:cxn ang="0">
                <a:pos x="wd2" y="hd2"/>
              </a:cxn>
              <a:cxn ang="5400000">
                <a:pos x="wd2" y="hd2"/>
              </a:cxn>
              <a:cxn ang="10800000">
                <a:pos x="wd2" y="hd2"/>
              </a:cxn>
              <a:cxn ang="16200000">
                <a:pos x="wd2" y="hd2"/>
              </a:cxn>
            </a:cxnLst>
            <a:rect l="0" t="0" r="r" b="b"/>
            <a:pathLst>
              <a:path w="21600" h="21600" extrusionOk="0">
                <a:moveTo>
                  <a:pt x="96" y="0"/>
                </a:moveTo>
                <a:cubicBezTo>
                  <a:pt x="3178" y="0"/>
                  <a:pt x="5502" y="0"/>
                  <a:pt x="7471" y="14"/>
                </a:cubicBezTo>
                <a:cubicBezTo>
                  <a:pt x="9440" y="28"/>
                  <a:pt x="11054" y="56"/>
                  <a:pt x="12716" y="112"/>
                </a:cubicBezTo>
                <a:cubicBezTo>
                  <a:pt x="14536" y="182"/>
                  <a:pt x="16162" y="294"/>
                  <a:pt x="17499" y="436"/>
                </a:cubicBezTo>
                <a:cubicBezTo>
                  <a:pt x="18836" y="578"/>
                  <a:pt x="19884" y="751"/>
                  <a:pt x="20546" y="944"/>
                </a:cubicBezTo>
                <a:cubicBezTo>
                  <a:pt x="21073" y="1121"/>
                  <a:pt x="21337" y="1292"/>
                  <a:pt x="21468" y="1503"/>
                </a:cubicBezTo>
                <a:cubicBezTo>
                  <a:pt x="21600" y="1713"/>
                  <a:pt x="21600" y="1963"/>
                  <a:pt x="21600" y="2296"/>
                </a:cubicBezTo>
                <a:lnTo>
                  <a:pt x="21600" y="19315"/>
                </a:lnTo>
                <a:cubicBezTo>
                  <a:pt x="21600" y="19642"/>
                  <a:pt x="21600" y="19889"/>
                  <a:pt x="21468" y="20098"/>
                </a:cubicBezTo>
                <a:cubicBezTo>
                  <a:pt x="21337" y="20308"/>
                  <a:pt x="21073" y="20479"/>
                  <a:pt x="20546" y="20656"/>
                </a:cubicBezTo>
                <a:cubicBezTo>
                  <a:pt x="19884" y="20849"/>
                  <a:pt x="18836" y="21022"/>
                  <a:pt x="17499" y="21164"/>
                </a:cubicBezTo>
                <a:cubicBezTo>
                  <a:pt x="16162" y="21306"/>
                  <a:pt x="14536" y="21418"/>
                  <a:pt x="12716" y="21488"/>
                </a:cubicBezTo>
                <a:cubicBezTo>
                  <a:pt x="11054" y="21544"/>
                  <a:pt x="9440" y="21572"/>
                  <a:pt x="7459" y="21586"/>
                </a:cubicBezTo>
                <a:cubicBezTo>
                  <a:pt x="5478" y="21600"/>
                  <a:pt x="3130" y="21600"/>
                  <a:pt x="0" y="21600"/>
                </a:cubicBezTo>
                <a:lnTo>
                  <a:pt x="96" y="0"/>
                </a:lnTo>
                <a:close/>
              </a:path>
            </a:pathLst>
          </a:custGeom>
          <a:solidFill>
            <a:srgbClr val="48A0D9"/>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endParaRPr>
          </a:p>
        </p:txBody>
      </p:sp>
      <p:sp>
        <p:nvSpPr>
          <p:cNvPr id="48" name="Espace réservé du contenu 4">
            <a:extLst>
              <a:ext uri="{FF2B5EF4-FFF2-40B4-BE49-F238E27FC236}">
                <a16:creationId xmlns:a16="http://schemas.microsoft.com/office/drawing/2014/main" id="{69E06FDE-87F7-1F66-E604-858A2EF9E438}"/>
              </a:ext>
            </a:extLst>
          </p:cNvPr>
          <p:cNvSpPr txBox="1">
            <a:spLocks/>
          </p:cNvSpPr>
          <p:nvPr/>
        </p:nvSpPr>
        <p:spPr>
          <a:xfrm>
            <a:off x="3088485" y="3501127"/>
            <a:ext cx="7183424" cy="430003"/>
          </a:xfrm>
          <a:prstGeom prst="rect">
            <a:avLst/>
          </a:prstGeom>
        </p:spPr>
        <p:txBody>
          <a:bodyPr vert="horz" lIns="91440" tIns="45720" rIns="91440" bIns="45720" rtlCol="0">
            <a:noAutofit/>
          </a:bodyPr>
          <a:lstStyle>
            <a:defPPr>
              <a:defRPr lang="fr-FR"/>
            </a:defPPr>
            <a:lvl1pPr marR="0" lvl="0" indent="0" fontAlgn="auto">
              <a:lnSpc>
                <a:spcPct val="10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rgbClr val="DBDDDC"/>
                </a:solidFill>
                <a:effectLst/>
                <a:uLnTx/>
                <a:uFillTx/>
                <a:latin typeface="Rajdhani" panose="02000000000000000000" pitchFamily="2" charset="0"/>
                <a:cs typeface="Rajdhani" panose="02000000000000000000" pitchFamily="2" charset="0"/>
              </a:defRPr>
            </a:lvl1pPr>
            <a:lvl2pPr marL="685800" indent="-228600">
              <a:lnSpc>
                <a:spcPct val="100000"/>
              </a:lnSpc>
              <a:spcBef>
                <a:spcPts val="500"/>
              </a:spcBef>
              <a:buFont typeface="Arial" panose="020B0604020202020204" pitchFamily="34" charset="0"/>
              <a:buChar char="•"/>
              <a:defRPr sz="1600">
                <a:solidFill>
                  <a:srgbClr val="00133A"/>
                </a:solidFill>
              </a:defRPr>
            </a:lvl2pPr>
            <a:lvl3pPr marL="1143000" indent="-228600">
              <a:lnSpc>
                <a:spcPct val="100000"/>
              </a:lnSpc>
              <a:spcBef>
                <a:spcPts val="500"/>
              </a:spcBef>
              <a:buFont typeface="Arial" panose="020B0604020202020204" pitchFamily="34" charset="0"/>
              <a:buChar char="•"/>
              <a:defRPr sz="1400">
                <a:solidFill>
                  <a:srgbClr val="00133A"/>
                </a:solidFill>
              </a:defRPr>
            </a:lvl3pPr>
            <a:lvl4pPr marL="1600200" indent="-228600">
              <a:lnSpc>
                <a:spcPct val="100000"/>
              </a:lnSpc>
              <a:spcBef>
                <a:spcPts val="500"/>
              </a:spcBef>
              <a:buFont typeface="Arial" panose="020B0604020202020204" pitchFamily="34" charset="0"/>
              <a:buChar char="•"/>
              <a:defRPr sz="1200">
                <a:solidFill>
                  <a:srgbClr val="00133A"/>
                </a:solidFill>
              </a:defRPr>
            </a:lvl4pPr>
            <a:lvl5pPr marL="2057400" indent="-228600">
              <a:lnSpc>
                <a:spcPct val="100000"/>
              </a:lnSpc>
              <a:spcBef>
                <a:spcPts val="500"/>
              </a:spcBef>
              <a:buFont typeface="Arial" panose="020B0604020202020204" pitchFamily="34" charset="0"/>
              <a:buChar char="•"/>
              <a:defRPr sz="1100">
                <a:solidFill>
                  <a:srgbClr val="00133A"/>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fr-FR" dirty="0"/>
          </a:p>
        </p:txBody>
      </p:sp>
      <p:sp>
        <p:nvSpPr>
          <p:cNvPr id="49" name="Espace réservé du contenu 4">
            <a:extLst>
              <a:ext uri="{FF2B5EF4-FFF2-40B4-BE49-F238E27FC236}">
                <a16:creationId xmlns:a16="http://schemas.microsoft.com/office/drawing/2014/main" id="{19E7F0B7-E26E-43B4-EBD1-8FCE13C90067}"/>
              </a:ext>
            </a:extLst>
          </p:cNvPr>
          <p:cNvSpPr txBox="1">
            <a:spLocks/>
          </p:cNvSpPr>
          <p:nvPr/>
        </p:nvSpPr>
        <p:spPr>
          <a:xfrm>
            <a:off x="3088485" y="5083959"/>
            <a:ext cx="7933766" cy="310054"/>
          </a:xfrm>
          <a:prstGeom prst="rect">
            <a:avLst/>
          </a:prstGeom>
        </p:spPr>
        <p:txBody>
          <a:bodyPr vert="horz" lIns="91440" tIns="45720" rIns="91440" bIns="45720" rtlCol="0">
            <a:noAutofit/>
          </a:bodyPr>
          <a:lstStyle>
            <a:defPPr>
              <a:defRPr lang="fr-FR"/>
            </a:defPPr>
            <a:lvl1pPr marR="0" lvl="0" indent="0" fontAlgn="auto">
              <a:lnSpc>
                <a:spcPct val="10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rgbClr val="DBDDDC"/>
                </a:solidFill>
                <a:effectLst/>
                <a:uLnTx/>
                <a:uFillTx/>
                <a:latin typeface="Rajdhani" panose="02000000000000000000" pitchFamily="2" charset="0"/>
                <a:cs typeface="Rajdhani" panose="02000000000000000000" pitchFamily="2" charset="0"/>
              </a:defRPr>
            </a:lvl1pPr>
            <a:lvl2pPr marL="685800" indent="-228600">
              <a:lnSpc>
                <a:spcPct val="100000"/>
              </a:lnSpc>
              <a:spcBef>
                <a:spcPts val="500"/>
              </a:spcBef>
              <a:buFont typeface="Arial" panose="020B0604020202020204" pitchFamily="34" charset="0"/>
              <a:buChar char="•"/>
              <a:defRPr sz="1600">
                <a:solidFill>
                  <a:srgbClr val="00133A"/>
                </a:solidFill>
              </a:defRPr>
            </a:lvl2pPr>
            <a:lvl3pPr marL="1143000" indent="-228600">
              <a:lnSpc>
                <a:spcPct val="100000"/>
              </a:lnSpc>
              <a:spcBef>
                <a:spcPts val="500"/>
              </a:spcBef>
              <a:buFont typeface="Arial" panose="020B0604020202020204" pitchFamily="34" charset="0"/>
              <a:buChar char="•"/>
              <a:defRPr sz="1400">
                <a:solidFill>
                  <a:srgbClr val="00133A"/>
                </a:solidFill>
              </a:defRPr>
            </a:lvl3pPr>
            <a:lvl4pPr marL="1600200" indent="-228600">
              <a:lnSpc>
                <a:spcPct val="100000"/>
              </a:lnSpc>
              <a:spcBef>
                <a:spcPts val="500"/>
              </a:spcBef>
              <a:buFont typeface="Arial" panose="020B0604020202020204" pitchFamily="34" charset="0"/>
              <a:buChar char="•"/>
              <a:defRPr sz="1200">
                <a:solidFill>
                  <a:srgbClr val="00133A"/>
                </a:solidFill>
              </a:defRPr>
            </a:lvl4pPr>
            <a:lvl5pPr marL="2057400" indent="-228600">
              <a:lnSpc>
                <a:spcPct val="100000"/>
              </a:lnSpc>
              <a:spcBef>
                <a:spcPts val="500"/>
              </a:spcBef>
              <a:buFont typeface="Arial" panose="020B0604020202020204" pitchFamily="34" charset="0"/>
              <a:buChar char="•"/>
              <a:defRPr sz="1100">
                <a:solidFill>
                  <a:srgbClr val="00133A"/>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fr-FR" dirty="0"/>
          </a:p>
        </p:txBody>
      </p:sp>
      <p:pic>
        <p:nvPicPr>
          <p:cNvPr id="2" name="Graphique 1">
            <a:extLst>
              <a:ext uri="{FF2B5EF4-FFF2-40B4-BE49-F238E27FC236}">
                <a16:creationId xmlns:a16="http://schemas.microsoft.com/office/drawing/2014/main" id="{9A5922E2-563C-0FD8-32E5-D85EE3D09D1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250914" y="234262"/>
            <a:ext cx="1025456" cy="1023678"/>
          </a:xfrm>
          <a:prstGeom prst="rect">
            <a:avLst/>
          </a:prstGeom>
        </p:spPr>
      </p:pic>
      <p:sp>
        <p:nvSpPr>
          <p:cNvPr id="16" name="ZoneTexte 15">
            <a:extLst>
              <a:ext uri="{FF2B5EF4-FFF2-40B4-BE49-F238E27FC236}">
                <a16:creationId xmlns:a16="http://schemas.microsoft.com/office/drawing/2014/main" id="{D3E57217-E7C2-961D-7089-C5CFC5B81847}"/>
              </a:ext>
            </a:extLst>
          </p:cNvPr>
          <p:cNvSpPr txBox="1"/>
          <p:nvPr/>
        </p:nvSpPr>
        <p:spPr>
          <a:xfrm>
            <a:off x="1311207" y="435109"/>
            <a:ext cx="10478022" cy="584775"/>
          </a:xfrm>
          <a:prstGeom prst="rect">
            <a:avLst/>
          </a:prstGeom>
          <a:noFill/>
        </p:spPr>
        <p:txBody>
          <a:bodyPr wrap="square" rtlCol="0">
            <a:spAutoFit/>
          </a:bodyPr>
          <a:lstStyle/>
          <a:p>
            <a:r>
              <a:rPr lang="fr-FR" sz="3200" dirty="0" smtClean="0">
                <a:solidFill>
                  <a:schemeClr val="bg1"/>
                </a:solidFill>
                <a:latin typeface="Orbitron" panose="02000000000000000000" pitchFamily="2" charset="0"/>
              </a:rPr>
              <a:t>Travailler </a:t>
            </a:r>
            <a:r>
              <a:rPr lang="fr-FR" sz="3200" dirty="0">
                <a:solidFill>
                  <a:schemeClr val="bg1"/>
                </a:solidFill>
                <a:latin typeface="Orbitron" panose="02000000000000000000" pitchFamily="2" charset="0"/>
              </a:rPr>
              <a:t>avec les Patterns</a:t>
            </a:r>
          </a:p>
        </p:txBody>
      </p:sp>
      <p:pic>
        <p:nvPicPr>
          <p:cNvPr id="17" name="Image 16">
            <a:extLst>
              <a:ext uri="{FF2B5EF4-FFF2-40B4-BE49-F238E27FC236}">
                <a16:creationId xmlns:a16="http://schemas.microsoft.com/office/drawing/2014/main" id="{BEE81ED9-406B-7417-C528-B0C7B8D9DE7D}"/>
              </a:ext>
            </a:extLst>
          </p:cNvPr>
          <p:cNvPicPr>
            <a:picLocks noChangeAspect="1"/>
          </p:cNvPicPr>
          <p:nvPr/>
        </p:nvPicPr>
        <p:blipFill>
          <a:blip r:embed="rId7"/>
          <a:stretch>
            <a:fillRect/>
          </a:stretch>
        </p:blipFill>
        <p:spPr>
          <a:xfrm>
            <a:off x="3629263" y="2228613"/>
            <a:ext cx="6568073" cy="3603174"/>
          </a:xfrm>
          <a:prstGeom prst="rect">
            <a:avLst/>
          </a:prstGeom>
        </p:spPr>
      </p:pic>
      <p:sp>
        <p:nvSpPr>
          <p:cNvPr id="3" name="Étoile à 8 branches 2">
            <a:extLst>
              <a:ext uri="{FF2B5EF4-FFF2-40B4-BE49-F238E27FC236}">
                <a16:creationId xmlns:a16="http://schemas.microsoft.com/office/drawing/2014/main" id="{BEE4105E-207B-7F30-790D-E1230B74FBCC}"/>
              </a:ext>
            </a:extLst>
          </p:cNvPr>
          <p:cNvSpPr/>
          <p:nvPr/>
        </p:nvSpPr>
        <p:spPr>
          <a:xfrm>
            <a:off x="5625518" y="2202944"/>
            <a:ext cx="2859700" cy="3191069"/>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Tout le long du collège</a:t>
            </a:r>
          </a:p>
        </p:txBody>
      </p:sp>
    </p:spTree>
    <p:custDataLst>
      <p:tags r:id="rId1"/>
    </p:custDataLst>
    <p:extLst>
      <p:ext uri="{BB962C8B-B14F-4D97-AF65-F5344CB8AC3E}">
        <p14:creationId xmlns:p14="http://schemas.microsoft.com/office/powerpoint/2010/main" val="380971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3E57217-E7C2-961D-7089-C5CFC5B81847}"/>
              </a:ext>
            </a:extLst>
          </p:cNvPr>
          <p:cNvSpPr txBox="1"/>
          <p:nvPr/>
        </p:nvSpPr>
        <p:spPr>
          <a:xfrm>
            <a:off x="1311207" y="435109"/>
            <a:ext cx="76137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white"/>
                </a:solidFill>
                <a:effectLst/>
                <a:uLnTx/>
                <a:uFillTx/>
                <a:latin typeface="Orbitron" panose="02000000000000000000" pitchFamily="2" charset="0"/>
                <a:ea typeface="+mn-ea"/>
                <a:cs typeface="+mn-cs"/>
              </a:rPr>
              <a:t>Les Patterns</a:t>
            </a:r>
          </a:p>
        </p:txBody>
      </p:sp>
      <p:grpSp>
        <p:nvGrpSpPr>
          <p:cNvPr id="55" name="Groupe 54">
            <a:extLst>
              <a:ext uri="{FF2B5EF4-FFF2-40B4-BE49-F238E27FC236}">
                <a16:creationId xmlns:a16="http://schemas.microsoft.com/office/drawing/2014/main" id="{FDDC4282-2E85-9B2F-232D-075566DA69B9}"/>
              </a:ext>
            </a:extLst>
          </p:cNvPr>
          <p:cNvGrpSpPr/>
          <p:nvPr/>
        </p:nvGrpSpPr>
        <p:grpSpPr>
          <a:xfrm>
            <a:off x="1437761" y="2227977"/>
            <a:ext cx="9316478" cy="2967989"/>
            <a:chOff x="2020479" y="2713752"/>
            <a:chExt cx="9316478" cy="2967989"/>
          </a:xfrm>
        </p:grpSpPr>
        <p:sp>
          <p:nvSpPr>
            <p:cNvPr id="24" name="Espace réservé du contenu 4">
              <a:extLst>
                <a:ext uri="{FF2B5EF4-FFF2-40B4-BE49-F238E27FC236}">
                  <a16:creationId xmlns:a16="http://schemas.microsoft.com/office/drawing/2014/main" id="{2F05FA7D-5683-CC94-F07A-479772F25846}"/>
                </a:ext>
              </a:extLst>
            </p:cNvPr>
            <p:cNvSpPr txBox="1">
              <a:spLocks/>
            </p:cNvSpPr>
            <p:nvPr/>
          </p:nvSpPr>
          <p:spPr>
            <a:xfrm>
              <a:off x="2906400" y="2991598"/>
              <a:ext cx="8069637" cy="45395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rgbClr val="00133A"/>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rgbClr val="00133A"/>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00133A"/>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rgbClr val="00133A"/>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100" kern="1200">
                  <a:solidFill>
                    <a:srgbClr val="00133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fr-FR" dirty="0">
                  <a:solidFill>
                    <a:srgbClr val="DBDDDC"/>
                  </a:solidFill>
                  <a:latin typeface="Rajdhani" panose="02000000000000000000" pitchFamily="2" charset="0"/>
                  <a:cs typeface="Rajdhani" panose="02000000000000000000" pitchFamily="2" charset="0"/>
                </a:rPr>
                <a:t>Suites logiques d'objets</a:t>
              </a:r>
              <a:r>
                <a:rPr lang="en-US" dirty="0">
                  <a:solidFill>
                    <a:srgbClr val="DBDDDC"/>
                  </a:solidFill>
                  <a:latin typeface="Rajdhani" panose="02000000000000000000" pitchFamily="2" charset="0"/>
                  <a:cs typeface="Rajdhani" panose="02000000000000000000" pitchFamily="2" charset="0"/>
                </a:rPr>
                <a:t> </a:t>
              </a:r>
              <a:endParaRPr lang="fr-FR" dirty="0">
                <a:solidFill>
                  <a:srgbClr val="DBDDDC"/>
                </a:solidFill>
                <a:latin typeface="Rajdhani" panose="02000000000000000000" pitchFamily="2" charset="0"/>
                <a:cs typeface="Rajdhani" panose="02000000000000000000" pitchFamily="2" charset="0"/>
              </a:endParaRPr>
            </a:p>
          </p:txBody>
        </p:sp>
        <p:sp>
          <p:nvSpPr>
            <p:cNvPr id="25" name="Espace réservé du contenu 4">
              <a:extLst>
                <a:ext uri="{FF2B5EF4-FFF2-40B4-BE49-F238E27FC236}">
                  <a16:creationId xmlns:a16="http://schemas.microsoft.com/office/drawing/2014/main" id="{2C4BEF98-170C-2DA4-327F-88BD2FF41DC6}"/>
                </a:ext>
              </a:extLst>
            </p:cNvPr>
            <p:cNvSpPr txBox="1">
              <a:spLocks/>
            </p:cNvSpPr>
            <p:nvPr/>
          </p:nvSpPr>
          <p:spPr>
            <a:xfrm>
              <a:off x="3359889" y="4018392"/>
              <a:ext cx="7434144" cy="8442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rgbClr val="00133A"/>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rgbClr val="00133A"/>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00133A"/>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rgbClr val="00133A"/>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100" kern="1200">
                  <a:solidFill>
                    <a:srgbClr val="00133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fr-FR" dirty="0">
                  <a:solidFill>
                    <a:srgbClr val="DBDDDC"/>
                  </a:solidFill>
                  <a:latin typeface="Rajdhani" panose="02000000000000000000" pitchFamily="2" charset="0"/>
                  <a:cs typeface="Rajdhani" panose="02000000000000000000" pitchFamily="2" charset="0"/>
                </a:rPr>
                <a:t>L'exercice consiste à anticiper le nombre d'objets quand on poursuit la suite selon le même schéma</a:t>
              </a:r>
            </a:p>
          </p:txBody>
        </p:sp>
        <p:pic>
          <p:nvPicPr>
            <p:cNvPr id="26" name="Graphique 25" descr="Badge avec un remplissage uni">
              <a:extLst>
                <a:ext uri="{FF2B5EF4-FFF2-40B4-BE49-F238E27FC236}">
                  <a16:creationId xmlns:a16="http://schemas.microsoft.com/office/drawing/2014/main" id="{454500B5-2C90-9C31-FC16-27E57170C13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2477679" y="3740546"/>
              <a:ext cx="914400" cy="914400"/>
            </a:xfrm>
            <a:prstGeom prst="rect">
              <a:avLst/>
            </a:prstGeom>
          </p:spPr>
        </p:pic>
        <p:pic>
          <p:nvPicPr>
            <p:cNvPr id="27" name="Graphique 26" descr="Badge 1 avec un remplissage uni">
              <a:extLst>
                <a:ext uri="{FF2B5EF4-FFF2-40B4-BE49-F238E27FC236}">
                  <a16:creationId xmlns:a16="http://schemas.microsoft.com/office/drawing/2014/main" id="{E9B62A0D-E577-F8E7-D27C-84050E2B234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2020479" y="2713752"/>
              <a:ext cx="914400" cy="914400"/>
            </a:xfrm>
            <a:prstGeom prst="rect">
              <a:avLst/>
            </a:prstGeom>
          </p:spPr>
        </p:pic>
        <p:sp>
          <p:nvSpPr>
            <p:cNvPr id="28" name="Espace réservé du contenu 4">
              <a:extLst>
                <a:ext uri="{FF2B5EF4-FFF2-40B4-BE49-F238E27FC236}">
                  <a16:creationId xmlns:a16="http://schemas.microsoft.com/office/drawing/2014/main" id="{20F58DBE-B52A-3104-49BC-0666860EBB1C}"/>
                </a:ext>
              </a:extLst>
            </p:cNvPr>
            <p:cNvSpPr txBox="1">
              <a:spLocks/>
            </p:cNvSpPr>
            <p:nvPr/>
          </p:nvSpPr>
          <p:spPr>
            <a:xfrm>
              <a:off x="3814098" y="5045187"/>
              <a:ext cx="7522859" cy="45395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rgbClr val="00133A"/>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rgbClr val="00133A"/>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00133A"/>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rgbClr val="00133A"/>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100" kern="1200">
                  <a:solidFill>
                    <a:srgbClr val="00133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fr-FR" dirty="0">
                  <a:solidFill>
                    <a:srgbClr val="DBDDDC"/>
                  </a:solidFill>
                  <a:latin typeface="Rajdhani" panose="02000000000000000000" pitchFamily="2" charset="0"/>
                  <a:cs typeface="Rajdhani" panose="02000000000000000000" pitchFamily="2" charset="0"/>
                </a:rPr>
                <a:t>Trouver la formule algébrique de généralisation qui permet de calculer le nombre d'objets présents a n'importe quelle étape</a:t>
              </a:r>
            </a:p>
          </p:txBody>
        </p:sp>
        <p:pic>
          <p:nvPicPr>
            <p:cNvPr id="29" name="Graphique 28" descr="Badge 3 avec un remplissage uni">
              <a:extLst>
                <a:ext uri="{FF2B5EF4-FFF2-40B4-BE49-F238E27FC236}">
                  <a16:creationId xmlns:a16="http://schemas.microsoft.com/office/drawing/2014/main" id="{3FC7CC59-27A2-BD2D-574C-33E1366B8CB2}"/>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 xmlns:asvg="http://schemas.microsoft.com/office/drawing/2016/SVG/main" r:embed="rId10"/>
                </a:ext>
              </a:extLst>
            </a:blip>
            <a:srcRect/>
            <a:stretch/>
          </p:blipFill>
          <p:spPr>
            <a:xfrm>
              <a:off x="2934879" y="4767341"/>
              <a:ext cx="914400" cy="914400"/>
            </a:xfrm>
            <a:prstGeom prst="rect">
              <a:avLst/>
            </a:prstGeom>
          </p:spPr>
        </p:pic>
      </p:grpSp>
      <p:pic>
        <p:nvPicPr>
          <p:cNvPr id="3" name="Graphique 2">
            <a:extLst>
              <a:ext uri="{FF2B5EF4-FFF2-40B4-BE49-F238E27FC236}">
                <a16:creationId xmlns:a16="http://schemas.microsoft.com/office/drawing/2014/main" id="{887A5128-FB31-CE3D-9A5C-426C6B1ABF5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p:blipFill>
        <p:spPr>
          <a:xfrm>
            <a:off x="250914" y="234262"/>
            <a:ext cx="1025456" cy="1023678"/>
          </a:xfrm>
          <a:prstGeom prst="rect">
            <a:avLst/>
          </a:prstGeom>
        </p:spPr>
      </p:pic>
    </p:spTree>
    <p:custDataLst>
      <p:tags r:id="rId1"/>
    </p:custDataLst>
    <p:extLst>
      <p:ext uri="{BB962C8B-B14F-4D97-AF65-F5344CB8AC3E}">
        <p14:creationId xmlns:p14="http://schemas.microsoft.com/office/powerpoint/2010/main" val="104697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9" name="Espace réservé du contenu 4">
            <a:extLst>
              <a:ext uri="{FF2B5EF4-FFF2-40B4-BE49-F238E27FC236}">
                <a16:creationId xmlns:a16="http://schemas.microsoft.com/office/drawing/2014/main" id="{47F4E3C9-5351-1F69-990E-EF435DDC4513}"/>
              </a:ext>
            </a:extLst>
          </p:cNvPr>
          <p:cNvSpPr txBox="1">
            <a:spLocks/>
          </p:cNvSpPr>
          <p:nvPr/>
        </p:nvSpPr>
        <p:spPr>
          <a:xfrm>
            <a:off x="3088485" y="2228613"/>
            <a:ext cx="7810745" cy="540899"/>
          </a:xfrm>
          <a:prstGeom prst="rect">
            <a:avLst/>
          </a:prstGeom>
        </p:spPr>
        <p:txBody>
          <a:bodyPr vert="horz" lIns="91440" tIns="45720" rIns="91440" bIns="45720" rtlCol="0">
            <a:noAutofit/>
          </a:bodyPr>
          <a:lstStyle>
            <a:defPPr>
              <a:defRPr lang="fr-FR"/>
            </a:defPPr>
            <a:lvl1pPr marR="0" lvl="0" indent="0" fontAlgn="auto">
              <a:lnSpc>
                <a:spcPct val="10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rgbClr val="DBDDDC"/>
                </a:solidFill>
                <a:effectLst/>
                <a:uLnTx/>
                <a:uFillTx/>
                <a:latin typeface="Rajdhani" panose="02000000000000000000" pitchFamily="2" charset="0"/>
                <a:cs typeface="Rajdhani" panose="02000000000000000000" pitchFamily="2" charset="0"/>
              </a:defRPr>
            </a:lvl1pPr>
            <a:lvl2pPr marL="685800" indent="-228600">
              <a:lnSpc>
                <a:spcPct val="100000"/>
              </a:lnSpc>
              <a:spcBef>
                <a:spcPts val="500"/>
              </a:spcBef>
              <a:buFont typeface="Arial" panose="020B0604020202020204" pitchFamily="34" charset="0"/>
              <a:buChar char="•"/>
              <a:defRPr sz="1600">
                <a:solidFill>
                  <a:srgbClr val="00133A"/>
                </a:solidFill>
              </a:defRPr>
            </a:lvl2pPr>
            <a:lvl3pPr marL="1143000" indent="-228600">
              <a:lnSpc>
                <a:spcPct val="100000"/>
              </a:lnSpc>
              <a:spcBef>
                <a:spcPts val="500"/>
              </a:spcBef>
              <a:buFont typeface="Arial" panose="020B0604020202020204" pitchFamily="34" charset="0"/>
              <a:buChar char="•"/>
              <a:defRPr sz="1400">
                <a:solidFill>
                  <a:srgbClr val="00133A"/>
                </a:solidFill>
              </a:defRPr>
            </a:lvl3pPr>
            <a:lvl4pPr marL="1600200" indent="-228600">
              <a:lnSpc>
                <a:spcPct val="100000"/>
              </a:lnSpc>
              <a:spcBef>
                <a:spcPts val="500"/>
              </a:spcBef>
              <a:buFont typeface="Arial" panose="020B0604020202020204" pitchFamily="34" charset="0"/>
              <a:buChar char="•"/>
              <a:defRPr sz="1200">
                <a:solidFill>
                  <a:srgbClr val="00133A"/>
                </a:solidFill>
              </a:defRPr>
            </a:lvl4pPr>
            <a:lvl5pPr marL="2057400" indent="-228600">
              <a:lnSpc>
                <a:spcPct val="100000"/>
              </a:lnSpc>
              <a:spcBef>
                <a:spcPts val="500"/>
              </a:spcBef>
              <a:buFont typeface="Arial" panose="020B0604020202020204" pitchFamily="34" charset="0"/>
              <a:buChar char="•"/>
              <a:defRPr sz="1100">
                <a:solidFill>
                  <a:srgbClr val="00133A"/>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fr-FR" dirty="0"/>
          </a:p>
        </p:txBody>
      </p:sp>
      <p:sp>
        <p:nvSpPr>
          <p:cNvPr id="41" name="Shape">
            <a:extLst>
              <a:ext uri="{FF2B5EF4-FFF2-40B4-BE49-F238E27FC236}">
                <a16:creationId xmlns:a16="http://schemas.microsoft.com/office/drawing/2014/main" id="{5D151F2E-DE05-6827-9DE7-E2A61BE2C15A}"/>
              </a:ext>
            </a:extLst>
          </p:cNvPr>
          <p:cNvSpPr/>
          <p:nvPr/>
        </p:nvSpPr>
        <p:spPr>
          <a:xfrm>
            <a:off x="1586276" y="3266796"/>
            <a:ext cx="1377647" cy="1329288"/>
          </a:xfrm>
          <a:custGeom>
            <a:avLst/>
            <a:gdLst/>
            <a:ahLst/>
            <a:cxnLst>
              <a:cxn ang="0">
                <a:pos x="wd2" y="hd2"/>
              </a:cxn>
              <a:cxn ang="5400000">
                <a:pos x="wd2" y="hd2"/>
              </a:cxn>
              <a:cxn ang="10800000">
                <a:pos x="wd2" y="hd2"/>
              </a:cxn>
              <a:cxn ang="16200000">
                <a:pos x="wd2" y="hd2"/>
              </a:cxn>
            </a:cxnLst>
            <a:rect l="0" t="0" r="r" b="b"/>
            <a:pathLst>
              <a:path w="21600" h="21600" extrusionOk="0">
                <a:moveTo>
                  <a:pt x="9" y="0"/>
                </a:moveTo>
                <a:lnTo>
                  <a:pt x="21600" y="0"/>
                </a:lnTo>
                <a:lnTo>
                  <a:pt x="21591" y="21600"/>
                </a:lnTo>
                <a:lnTo>
                  <a:pt x="0" y="21600"/>
                </a:lnTo>
                <a:lnTo>
                  <a:pt x="9" y="0"/>
                </a:lnTo>
                <a:close/>
              </a:path>
            </a:pathLst>
          </a:custGeom>
          <a:solidFill>
            <a:srgbClr val="FFFFFF"/>
          </a:solidFill>
          <a:ln w="139700" cap="flat">
            <a:solidFill>
              <a:srgbClr val="0C2C3E"/>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sz="3000" dirty="0">
              <a:solidFill>
                <a:srgbClr val="FFFFFF"/>
              </a:solidFill>
              <a:latin typeface="Helvetica Light"/>
              <a:ea typeface="Helvetica Light"/>
              <a:cs typeface="Helvetica Light"/>
              <a:sym typeface="Helvetica Light"/>
            </a:endParaRPr>
          </a:p>
        </p:txBody>
      </p:sp>
      <p:sp>
        <p:nvSpPr>
          <p:cNvPr id="44" name="Shape">
            <a:extLst>
              <a:ext uri="{FF2B5EF4-FFF2-40B4-BE49-F238E27FC236}">
                <a16:creationId xmlns:a16="http://schemas.microsoft.com/office/drawing/2014/main" id="{72E5F5FF-8010-DF67-6205-D272BBF2DC63}"/>
              </a:ext>
            </a:extLst>
          </p:cNvPr>
          <p:cNvSpPr/>
          <p:nvPr/>
        </p:nvSpPr>
        <p:spPr>
          <a:xfrm>
            <a:off x="11824066" y="4609476"/>
            <a:ext cx="146390" cy="1259019"/>
          </a:xfrm>
          <a:custGeom>
            <a:avLst/>
            <a:gdLst/>
            <a:ahLst/>
            <a:cxnLst>
              <a:cxn ang="0">
                <a:pos x="wd2" y="hd2"/>
              </a:cxn>
              <a:cxn ang="5400000">
                <a:pos x="wd2" y="hd2"/>
              </a:cxn>
              <a:cxn ang="10800000">
                <a:pos x="wd2" y="hd2"/>
              </a:cxn>
              <a:cxn ang="16200000">
                <a:pos x="wd2" y="hd2"/>
              </a:cxn>
            </a:cxnLst>
            <a:rect l="0" t="0" r="r" b="b"/>
            <a:pathLst>
              <a:path w="21600" h="21600" extrusionOk="0">
                <a:moveTo>
                  <a:pt x="96" y="0"/>
                </a:moveTo>
                <a:cubicBezTo>
                  <a:pt x="3178" y="0"/>
                  <a:pt x="5502" y="0"/>
                  <a:pt x="7471" y="14"/>
                </a:cubicBezTo>
                <a:cubicBezTo>
                  <a:pt x="9440" y="28"/>
                  <a:pt x="11054" y="56"/>
                  <a:pt x="12716" y="112"/>
                </a:cubicBezTo>
                <a:cubicBezTo>
                  <a:pt x="14536" y="182"/>
                  <a:pt x="16162" y="294"/>
                  <a:pt x="17499" y="436"/>
                </a:cubicBezTo>
                <a:cubicBezTo>
                  <a:pt x="18836" y="578"/>
                  <a:pt x="19884" y="751"/>
                  <a:pt x="20546" y="944"/>
                </a:cubicBezTo>
                <a:cubicBezTo>
                  <a:pt x="21073" y="1121"/>
                  <a:pt x="21337" y="1292"/>
                  <a:pt x="21468" y="1503"/>
                </a:cubicBezTo>
                <a:cubicBezTo>
                  <a:pt x="21600" y="1713"/>
                  <a:pt x="21600" y="1963"/>
                  <a:pt x="21600" y="2296"/>
                </a:cubicBezTo>
                <a:lnTo>
                  <a:pt x="21600" y="19315"/>
                </a:lnTo>
                <a:cubicBezTo>
                  <a:pt x="21600" y="19642"/>
                  <a:pt x="21600" y="19889"/>
                  <a:pt x="21468" y="20098"/>
                </a:cubicBezTo>
                <a:cubicBezTo>
                  <a:pt x="21337" y="20308"/>
                  <a:pt x="21073" y="20479"/>
                  <a:pt x="20546" y="20656"/>
                </a:cubicBezTo>
                <a:cubicBezTo>
                  <a:pt x="19884" y="20849"/>
                  <a:pt x="18836" y="21022"/>
                  <a:pt x="17499" y="21164"/>
                </a:cubicBezTo>
                <a:cubicBezTo>
                  <a:pt x="16162" y="21306"/>
                  <a:pt x="14536" y="21418"/>
                  <a:pt x="12716" y="21488"/>
                </a:cubicBezTo>
                <a:cubicBezTo>
                  <a:pt x="11054" y="21544"/>
                  <a:pt x="9440" y="21572"/>
                  <a:pt x="7459" y="21586"/>
                </a:cubicBezTo>
                <a:cubicBezTo>
                  <a:pt x="5478" y="21600"/>
                  <a:pt x="3130" y="21600"/>
                  <a:pt x="0" y="21600"/>
                </a:cubicBezTo>
                <a:lnTo>
                  <a:pt x="96" y="0"/>
                </a:lnTo>
                <a:close/>
              </a:path>
            </a:pathLst>
          </a:custGeom>
          <a:solidFill>
            <a:srgbClr val="48A0D9"/>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endParaRPr>
          </a:p>
        </p:txBody>
      </p:sp>
      <p:sp>
        <p:nvSpPr>
          <p:cNvPr id="47" name="Shape">
            <a:extLst>
              <a:ext uri="{FF2B5EF4-FFF2-40B4-BE49-F238E27FC236}">
                <a16:creationId xmlns:a16="http://schemas.microsoft.com/office/drawing/2014/main" id="{C9056AB7-0C2C-E871-690F-12F6C91A75BF}"/>
              </a:ext>
            </a:extLst>
          </p:cNvPr>
          <p:cNvSpPr/>
          <p:nvPr/>
        </p:nvSpPr>
        <p:spPr>
          <a:xfrm>
            <a:off x="11824066" y="1869552"/>
            <a:ext cx="146390" cy="1259019"/>
          </a:xfrm>
          <a:custGeom>
            <a:avLst/>
            <a:gdLst/>
            <a:ahLst/>
            <a:cxnLst>
              <a:cxn ang="0">
                <a:pos x="wd2" y="hd2"/>
              </a:cxn>
              <a:cxn ang="5400000">
                <a:pos x="wd2" y="hd2"/>
              </a:cxn>
              <a:cxn ang="10800000">
                <a:pos x="wd2" y="hd2"/>
              </a:cxn>
              <a:cxn ang="16200000">
                <a:pos x="wd2" y="hd2"/>
              </a:cxn>
            </a:cxnLst>
            <a:rect l="0" t="0" r="r" b="b"/>
            <a:pathLst>
              <a:path w="21600" h="21600" extrusionOk="0">
                <a:moveTo>
                  <a:pt x="96" y="0"/>
                </a:moveTo>
                <a:cubicBezTo>
                  <a:pt x="3178" y="0"/>
                  <a:pt x="5502" y="0"/>
                  <a:pt x="7471" y="14"/>
                </a:cubicBezTo>
                <a:cubicBezTo>
                  <a:pt x="9440" y="28"/>
                  <a:pt x="11054" y="56"/>
                  <a:pt x="12716" y="112"/>
                </a:cubicBezTo>
                <a:cubicBezTo>
                  <a:pt x="14536" y="182"/>
                  <a:pt x="16162" y="294"/>
                  <a:pt x="17499" y="436"/>
                </a:cubicBezTo>
                <a:cubicBezTo>
                  <a:pt x="18836" y="578"/>
                  <a:pt x="19884" y="751"/>
                  <a:pt x="20546" y="944"/>
                </a:cubicBezTo>
                <a:cubicBezTo>
                  <a:pt x="21073" y="1121"/>
                  <a:pt x="21337" y="1292"/>
                  <a:pt x="21468" y="1503"/>
                </a:cubicBezTo>
                <a:cubicBezTo>
                  <a:pt x="21600" y="1713"/>
                  <a:pt x="21600" y="1963"/>
                  <a:pt x="21600" y="2296"/>
                </a:cubicBezTo>
                <a:lnTo>
                  <a:pt x="21600" y="19315"/>
                </a:lnTo>
                <a:cubicBezTo>
                  <a:pt x="21600" y="19642"/>
                  <a:pt x="21600" y="19889"/>
                  <a:pt x="21468" y="20098"/>
                </a:cubicBezTo>
                <a:cubicBezTo>
                  <a:pt x="21337" y="20308"/>
                  <a:pt x="21073" y="20479"/>
                  <a:pt x="20546" y="20656"/>
                </a:cubicBezTo>
                <a:cubicBezTo>
                  <a:pt x="19884" y="20849"/>
                  <a:pt x="18836" y="21022"/>
                  <a:pt x="17499" y="21164"/>
                </a:cubicBezTo>
                <a:cubicBezTo>
                  <a:pt x="16162" y="21306"/>
                  <a:pt x="14536" y="21418"/>
                  <a:pt x="12716" y="21488"/>
                </a:cubicBezTo>
                <a:cubicBezTo>
                  <a:pt x="11054" y="21544"/>
                  <a:pt x="9440" y="21572"/>
                  <a:pt x="7459" y="21586"/>
                </a:cubicBezTo>
                <a:cubicBezTo>
                  <a:pt x="5478" y="21600"/>
                  <a:pt x="3130" y="21600"/>
                  <a:pt x="0" y="21600"/>
                </a:cubicBezTo>
                <a:lnTo>
                  <a:pt x="96" y="0"/>
                </a:lnTo>
                <a:close/>
              </a:path>
            </a:pathLst>
          </a:custGeom>
          <a:solidFill>
            <a:srgbClr val="48A0D9"/>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endParaRPr>
          </a:p>
        </p:txBody>
      </p:sp>
      <p:sp>
        <p:nvSpPr>
          <p:cNvPr id="48" name="Espace réservé du contenu 4">
            <a:extLst>
              <a:ext uri="{FF2B5EF4-FFF2-40B4-BE49-F238E27FC236}">
                <a16:creationId xmlns:a16="http://schemas.microsoft.com/office/drawing/2014/main" id="{69E06FDE-87F7-1F66-E604-858A2EF9E438}"/>
              </a:ext>
            </a:extLst>
          </p:cNvPr>
          <p:cNvSpPr txBox="1">
            <a:spLocks/>
          </p:cNvSpPr>
          <p:nvPr/>
        </p:nvSpPr>
        <p:spPr>
          <a:xfrm>
            <a:off x="3088485" y="3501127"/>
            <a:ext cx="7183424" cy="430003"/>
          </a:xfrm>
          <a:prstGeom prst="rect">
            <a:avLst/>
          </a:prstGeom>
        </p:spPr>
        <p:txBody>
          <a:bodyPr vert="horz" lIns="91440" tIns="45720" rIns="91440" bIns="45720" rtlCol="0">
            <a:noAutofit/>
          </a:bodyPr>
          <a:lstStyle>
            <a:defPPr>
              <a:defRPr lang="fr-FR"/>
            </a:defPPr>
            <a:lvl1pPr marR="0" lvl="0" indent="0" fontAlgn="auto">
              <a:lnSpc>
                <a:spcPct val="10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rgbClr val="DBDDDC"/>
                </a:solidFill>
                <a:effectLst/>
                <a:uLnTx/>
                <a:uFillTx/>
                <a:latin typeface="Rajdhani" panose="02000000000000000000" pitchFamily="2" charset="0"/>
                <a:cs typeface="Rajdhani" panose="02000000000000000000" pitchFamily="2" charset="0"/>
              </a:defRPr>
            </a:lvl1pPr>
            <a:lvl2pPr marL="685800" indent="-228600">
              <a:lnSpc>
                <a:spcPct val="100000"/>
              </a:lnSpc>
              <a:spcBef>
                <a:spcPts val="500"/>
              </a:spcBef>
              <a:buFont typeface="Arial" panose="020B0604020202020204" pitchFamily="34" charset="0"/>
              <a:buChar char="•"/>
              <a:defRPr sz="1600">
                <a:solidFill>
                  <a:srgbClr val="00133A"/>
                </a:solidFill>
              </a:defRPr>
            </a:lvl2pPr>
            <a:lvl3pPr marL="1143000" indent="-228600">
              <a:lnSpc>
                <a:spcPct val="100000"/>
              </a:lnSpc>
              <a:spcBef>
                <a:spcPts val="500"/>
              </a:spcBef>
              <a:buFont typeface="Arial" panose="020B0604020202020204" pitchFamily="34" charset="0"/>
              <a:buChar char="•"/>
              <a:defRPr sz="1400">
                <a:solidFill>
                  <a:srgbClr val="00133A"/>
                </a:solidFill>
              </a:defRPr>
            </a:lvl3pPr>
            <a:lvl4pPr marL="1600200" indent="-228600">
              <a:lnSpc>
                <a:spcPct val="100000"/>
              </a:lnSpc>
              <a:spcBef>
                <a:spcPts val="500"/>
              </a:spcBef>
              <a:buFont typeface="Arial" panose="020B0604020202020204" pitchFamily="34" charset="0"/>
              <a:buChar char="•"/>
              <a:defRPr sz="1200">
                <a:solidFill>
                  <a:srgbClr val="00133A"/>
                </a:solidFill>
              </a:defRPr>
            </a:lvl4pPr>
            <a:lvl5pPr marL="2057400" indent="-228600">
              <a:lnSpc>
                <a:spcPct val="100000"/>
              </a:lnSpc>
              <a:spcBef>
                <a:spcPts val="500"/>
              </a:spcBef>
              <a:buFont typeface="Arial" panose="020B0604020202020204" pitchFamily="34" charset="0"/>
              <a:buChar char="•"/>
              <a:defRPr sz="1100">
                <a:solidFill>
                  <a:srgbClr val="00133A"/>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fr-FR" dirty="0"/>
          </a:p>
        </p:txBody>
      </p:sp>
      <p:sp>
        <p:nvSpPr>
          <p:cNvPr id="49" name="Espace réservé du contenu 4">
            <a:extLst>
              <a:ext uri="{FF2B5EF4-FFF2-40B4-BE49-F238E27FC236}">
                <a16:creationId xmlns:a16="http://schemas.microsoft.com/office/drawing/2014/main" id="{19E7F0B7-E26E-43B4-EBD1-8FCE13C90067}"/>
              </a:ext>
            </a:extLst>
          </p:cNvPr>
          <p:cNvSpPr txBox="1">
            <a:spLocks/>
          </p:cNvSpPr>
          <p:nvPr/>
        </p:nvSpPr>
        <p:spPr>
          <a:xfrm>
            <a:off x="3088485" y="5083959"/>
            <a:ext cx="7933766" cy="310054"/>
          </a:xfrm>
          <a:prstGeom prst="rect">
            <a:avLst/>
          </a:prstGeom>
        </p:spPr>
        <p:txBody>
          <a:bodyPr vert="horz" lIns="91440" tIns="45720" rIns="91440" bIns="45720" rtlCol="0">
            <a:noAutofit/>
          </a:bodyPr>
          <a:lstStyle>
            <a:defPPr>
              <a:defRPr lang="fr-FR"/>
            </a:defPPr>
            <a:lvl1pPr marR="0" lvl="0" indent="0" fontAlgn="auto">
              <a:lnSpc>
                <a:spcPct val="10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rgbClr val="DBDDDC"/>
                </a:solidFill>
                <a:effectLst/>
                <a:uLnTx/>
                <a:uFillTx/>
                <a:latin typeface="Rajdhani" panose="02000000000000000000" pitchFamily="2" charset="0"/>
                <a:cs typeface="Rajdhani" panose="02000000000000000000" pitchFamily="2" charset="0"/>
              </a:defRPr>
            </a:lvl1pPr>
            <a:lvl2pPr marL="685800" indent="-228600">
              <a:lnSpc>
                <a:spcPct val="100000"/>
              </a:lnSpc>
              <a:spcBef>
                <a:spcPts val="500"/>
              </a:spcBef>
              <a:buFont typeface="Arial" panose="020B0604020202020204" pitchFamily="34" charset="0"/>
              <a:buChar char="•"/>
              <a:defRPr sz="1600">
                <a:solidFill>
                  <a:srgbClr val="00133A"/>
                </a:solidFill>
              </a:defRPr>
            </a:lvl2pPr>
            <a:lvl3pPr marL="1143000" indent="-228600">
              <a:lnSpc>
                <a:spcPct val="100000"/>
              </a:lnSpc>
              <a:spcBef>
                <a:spcPts val="500"/>
              </a:spcBef>
              <a:buFont typeface="Arial" panose="020B0604020202020204" pitchFamily="34" charset="0"/>
              <a:buChar char="•"/>
              <a:defRPr sz="1400">
                <a:solidFill>
                  <a:srgbClr val="00133A"/>
                </a:solidFill>
              </a:defRPr>
            </a:lvl3pPr>
            <a:lvl4pPr marL="1600200" indent="-228600">
              <a:lnSpc>
                <a:spcPct val="100000"/>
              </a:lnSpc>
              <a:spcBef>
                <a:spcPts val="500"/>
              </a:spcBef>
              <a:buFont typeface="Arial" panose="020B0604020202020204" pitchFamily="34" charset="0"/>
              <a:buChar char="•"/>
              <a:defRPr sz="1200">
                <a:solidFill>
                  <a:srgbClr val="00133A"/>
                </a:solidFill>
              </a:defRPr>
            </a:lvl4pPr>
            <a:lvl5pPr marL="2057400" indent="-228600">
              <a:lnSpc>
                <a:spcPct val="100000"/>
              </a:lnSpc>
              <a:spcBef>
                <a:spcPts val="500"/>
              </a:spcBef>
              <a:buFont typeface="Arial" panose="020B0604020202020204" pitchFamily="34" charset="0"/>
              <a:buChar char="•"/>
              <a:defRPr sz="1100">
                <a:solidFill>
                  <a:srgbClr val="00133A"/>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fr-FR" dirty="0"/>
          </a:p>
        </p:txBody>
      </p:sp>
      <p:pic>
        <p:nvPicPr>
          <p:cNvPr id="2" name="Graphique 1">
            <a:extLst>
              <a:ext uri="{FF2B5EF4-FFF2-40B4-BE49-F238E27FC236}">
                <a16:creationId xmlns:a16="http://schemas.microsoft.com/office/drawing/2014/main" id="{9A5922E2-563C-0FD8-32E5-D85EE3D09D1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250914" y="234262"/>
            <a:ext cx="1025456" cy="1023678"/>
          </a:xfrm>
          <a:prstGeom prst="rect">
            <a:avLst/>
          </a:prstGeom>
        </p:spPr>
      </p:pic>
      <p:sp>
        <p:nvSpPr>
          <p:cNvPr id="14" name="ZoneTexte 13">
            <a:extLst>
              <a:ext uri="{FF2B5EF4-FFF2-40B4-BE49-F238E27FC236}">
                <a16:creationId xmlns:a16="http://schemas.microsoft.com/office/drawing/2014/main" id="{D3E57217-E7C2-961D-7089-C5CFC5B81847}"/>
              </a:ext>
            </a:extLst>
          </p:cNvPr>
          <p:cNvSpPr txBox="1"/>
          <p:nvPr/>
        </p:nvSpPr>
        <p:spPr>
          <a:xfrm>
            <a:off x="1311207" y="435109"/>
            <a:ext cx="10478022" cy="584775"/>
          </a:xfrm>
          <a:prstGeom prst="rect">
            <a:avLst/>
          </a:prstGeom>
          <a:noFill/>
        </p:spPr>
        <p:txBody>
          <a:bodyPr wrap="square" rtlCol="0">
            <a:spAutoFit/>
          </a:bodyPr>
          <a:lstStyle/>
          <a:p>
            <a:r>
              <a:rPr lang="fr-FR" sz="3200" dirty="0" smtClean="0">
                <a:solidFill>
                  <a:schemeClr val="bg1"/>
                </a:solidFill>
                <a:latin typeface="Orbitron" panose="02000000000000000000" pitchFamily="2" charset="0"/>
              </a:rPr>
              <a:t>Enchainement </a:t>
            </a:r>
            <a:r>
              <a:rPr lang="fr-FR" sz="3200" dirty="0">
                <a:solidFill>
                  <a:schemeClr val="bg1"/>
                </a:solidFill>
                <a:latin typeface="Orbitron" panose="02000000000000000000" pitchFamily="2" charset="0"/>
              </a:rPr>
              <a:t>d’opérations</a:t>
            </a:r>
          </a:p>
        </p:txBody>
      </p:sp>
      <p:pic>
        <p:nvPicPr>
          <p:cNvPr id="15" name="Image 14">
            <a:extLst>
              <a:ext uri="{FF2B5EF4-FFF2-40B4-BE49-F238E27FC236}">
                <a16:creationId xmlns:a16="http://schemas.microsoft.com/office/drawing/2014/main" id="{A7EB74CD-C107-562D-759F-B82F0612F871}"/>
              </a:ext>
            </a:extLst>
          </p:cNvPr>
          <p:cNvPicPr>
            <a:picLocks noChangeAspect="1"/>
          </p:cNvPicPr>
          <p:nvPr/>
        </p:nvPicPr>
        <p:blipFill>
          <a:blip r:embed="rId7"/>
          <a:stretch>
            <a:fillRect/>
          </a:stretch>
        </p:blipFill>
        <p:spPr>
          <a:xfrm>
            <a:off x="642257" y="3034389"/>
            <a:ext cx="5676900" cy="1828800"/>
          </a:xfrm>
          <a:prstGeom prst="rect">
            <a:avLst/>
          </a:prstGeom>
        </p:spPr>
      </p:pic>
      <p:pic>
        <p:nvPicPr>
          <p:cNvPr id="16" name="Image 15">
            <a:extLst>
              <a:ext uri="{FF2B5EF4-FFF2-40B4-BE49-F238E27FC236}">
                <a16:creationId xmlns:a16="http://schemas.microsoft.com/office/drawing/2014/main" id="{FC7B2CBA-3F38-DC85-656C-749705F6BB52}"/>
              </a:ext>
            </a:extLst>
          </p:cNvPr>
          <p:cNvPicPr>
            <a:picLocks noChangeAspect="1"/>
          </p:cNvPicPr>
          <p:nvPr/>
        </p:nvPicPr>
        <p:blipFill>
          <a:blip r:embed="rId8"/>
          <a:stretch>
            <a:fillRect/>
          </a:stretch>
        </p:blipFill>
        <p:spPr>
          <a:xfrm>
            <a:off x="6431595" y="2778483"/>
            <a:ext cx="5147362" cy="2340612"/>
          </a:xfrm>
          <a:prstGeom prst="rect">
            <a:avLst/>
          </a:prstGeom>
        </p:spPr>
      </p:pic>
      <p:sp>
        <p:nvSpPr>
          <p:cNvPr id="3" name="Étoile à 8 branches 2">
            <a:extLst>
              <a:ext uri="{FF2B5EF4-FFF2-40B4-BE49-F238E27FC236}">
                <a16:creationId xmlns:a16="http://schemas.microsoft.com/office/drawing/2014/main" id="{9BC69A64-10C3-7C1D-5798-7C3B04ED5A19}"/>
              </a:ext>
            </a:extLst>
          </p:cNvPr>
          <p:cNvSpPr/>
          <p:nvPr/>
        </p:nvSpPr>
        <p:spPr>
          <a:xfrm>
            <a:off x="1534073" y="3448569"/>
            <a:ext cx="2859700" cy="3191069"/>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r>
              <a:rPr lang="fr-FR" baseline="30000" dirty="0"/>
              <a:t>ème</a:t>
            </a:r>
            <a:endParaRPr lang="fr-FR" dirty="0"/>
          </a:p>
          <a:p>
            <a:pPr algn="ctr"/>
            <a:r>
              <a:rPr lang="fr-FR" dirty="0"/>
              <a:t>(enchainement de nombres positifs)</a:t>
            </a:r>
          </a:p>
        </p:txBody>
      </p:sp>
      <p:sp>
        <p:nvSpPr>
          <p:cNvPr id="4" name="Étoile à 8 branches 3">
            <a:extLst>
              <a:ext uri="{FF2B5EF4-FFF2-40B4-BE49-F238E27FC236}">
                <a16:creationId xmlns:a16="http://schemas.microsoft.com/office/drawing/2014/main" id="{915E6D8A-7C5C-FEE3-4BC2-B495BBD7E225}"/>
              </a:ext>
            </a:extLst>
          </p:cNvPr>
          <p:cNvSpPr/>
          <p:nvPr/>
        </p:nvSpPr>
        <p:spPr>
          <a:xfrm>
            <a:off x="7962097" y="1675454"/>
            <a:ext cx="2859700" cy="3191069"/>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r>
              <a:rPr lang="fr-FR" baseline="30000" dirty="0"/>
              <a:t>ème</a:t>
            </a:r>
            <a:endParaRPr lang="fr-FR" dirty="0"/>
          </a:p>
          <a:p>
            <a:pPr algn="ctr"/>
            <a:r>
              <a:rPr lang="fr-FR" dirty="0"/>
              <a:t>(enchainement de nombres relatifs)</a:t>
            </a:r>
          </a:p>
        </p:txBody>
      </p:sp>
    </p:spTree>
    <p:custDataLst>
      <p:tags r:id="rId1"/>
    </p:custDataLst>
    <p:extLst>
      <p:ext uri="{BB962C8B-B14F-4D97-AF65-F5344CB8AC3E}">
        <p14:creationId xmlns:p14="http://schemas.microsoft.com/office/powerpoint/2010/main" val="48824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9" name="Espace réservé du contenu 4">
            <a:extLst>
              <a:ext uri="{FF2B5EF4-FFF2-40B4-BE49-F238E27FC236}">
                <a16:creationId xmlns:a16="http://schemas.microsoft.com/office/drawing/2014/main" id="{47F4E3C9-5351-1F69-990E-EF435DDC4513}"/>
              </a:ext>
            </a:extLst>
          </p:cNvPr>
          <p:cNvSpPr txBox="1">
            <a:spLocks/>
          </p:cNvSpPr>
          <p:nvPr/>
        </p:nvSpPr>
        <p:spPr>
          <a:xfrm>
            <a:off x="3088485" y="2228613"/>
            <a:ext cx="7810745" cy="540899"/>
          </a:xfrm>
          <a:prstGeom prst="rect">
            <a:avLst/>
          </a:prstGeom>
        </p:spPr>
        <p:txBody>
          <a:bodyPr vert="horz" lIns="91440" tIns="45720" rIns="91440" bIns="45720" rtlCol="0">
            <a:noAutofit/>
          </a:bodyPr>
          <a:lstStyle>
            <a:defPPr>
              <a:defRPr lang="fr-FR"/>
            </a:defPPr>
            <a:lvl1pPr marR="0" lvl="0" indent="0" fontAlgn="auto">
              <a:lnSpc>
                <a:spcPct val="10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rgbClr val="DBDDDC"/>
                </a:solidFill>
                <a:effectLst/>
                <a:uLnTx/>
                <a:uFillTx/>
                <a:latin typeface="Rajdhani" panose="02000000000000000000" pitchFamily="2" charset="0"/>
                <a:cs typeface="Rajdhani" panose="02000000000000000000" pitchFamily="2" charset="0"/>
              </a:defRPr>
            </a:lvl1pPr>
            <a:lvl2pPr marL="685800" indent="-228600">
              <a:lnSpc>
                <a:spcPct val="100000"/>
              </a:lnSpc>
              <a:spcBef>
                <a:spcPts val="500"/>
              </a:spcBef>
              <a:buFont typeface="Arial" panose="020B0604020202020204" pitchFamily="34" charset="0"/>
              <a:buChar char="•"/>
              <a:defRPr sz="1600">
                <a:solidFill>
                  <a:srgbClr val="00133A"/>
                </a:solidFill>
              </a:defRPr>
            </a:lvl2pPr>
            <a:lvl3pPr marL="1143000" indent="-228600">
              <a:lnSpc>
                <a:spcPct val="100000"/>
              </a:lnSpc>
              <a:spcBef>
                <a:spcPts val="500"/>
              </a:spcBef>
              <a:buFont typeface="Arial" panose="020B0604020202020204" pitchFamily="34" charset="0"/>
              <a:buChar char="•"/>
              <a:defRPr sz="1400">
                <a:solidFill>
                  <a:srgbClr val="00133A"/>
                </a:solidFill>
              </a:defRPr>
            </a:lvl3pPr>
            <a:lvl4pPr marL="1600200" indent="-228600">
              <a:lnSpc>
                <a:spcPct val="100000"/>
              </a:lnSpc>
              <a:spcBef>
                <a:spcPts val="500"/>
              </a:spcBef>
              <a:buFont typeface="Arial" panose="020B0604020202020204" pitchFamily="34" charset="0"/>
              <a:buChar char="•"/>
              <a:defRPr sz="1200">
                <a:solidFill>
                  <a:srgbClr val="00133A"/>
                </a:solidFill>
              </a:defRPr>
            </a:lvl4pPr>
            <a:lvl5pPr marL="2057400" indent="-228600">
              <a:lnSpc>
                <a:spcPct val="100000"/>
              </a:lnSpc>
              <a:spcBef>
                <a:spcPts val="500"/>
              </a:spcBef>
              <a:buFont typeface="Arial" panose="020B0604020202020204" pitchFamily="34" charset="0"/>
              <a:buChar char="•"/>
              <a:defRPr sz="1100">
                <a:solidFill>
                  <a:srgbClr val="00133A"/>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fr-FR" dirty="0"/>
          </a:p>
        </p:txBody>
      </p:sp>
      <p:sp>
        <p:nvSpPr>
          <p:cNvPr id="44" name="Shape">
            <a:extLst>
              <a:ext uri="{FF2B5EF4-FFF2-40B4-BE49-F238E27FC236}">
                <a16:creationId xmlns:a16="http://schemas.microsoft.com/office/drawing/2014/main" id="{72E5F5FF-8010-DF67-6205-D272BBF2DC63}"/>
              </a:ext>
            </a:extLst>
          </p:cNvPr>
          <p:cNvSpPr/>
          <p:nvPr/>
        </p:nvSpPr>
        <p:spPr>
          <a:xfrm>
            <a:off x="11897261" y="5301815"/>
            <a:ext cx="146390" cy="1259019"/>
          </a:xfrm>
          <a:custGeom>
            <a:avLst/>
            <a:gdLst/>
            <a:ahLst/>
            <a:cxnLst>
              <a:cxn ang="0">
                <a:pos x="wd2" y="hd2"/>
              </a:cxn>
              <a:cxn ang="5400000">
                <a:pos x="wd2" y="hd2"/>
              </a:cxn>
              <a:cxn ang="10800000">
                <a:pos x="wd2" y="hd2"/>
              </a:cxn>
              <a:cxn ang="16200000">
                <a:pos x="wd2" y="hd2"/>
              </a:cxn>
            </a:cxnLst>
            <a:rect l="0" t="0" r="r" b="b"/>
            <a:pathLst>
              <a:path w="21600" h="21600" extrusionOk="0">
                <a:moveTo>
                  <a:pt x="96" y="0"/>
                </a:moveTo>
                <a:cubicBezTo>
                  <a:pt x="3178" y="0"/>
                  <a:pt x="5502" y="0"/>
                  <a:pt x="7471" y="14"/>
                </a:cubicBezTo>
                <a:cubicBezTo>
                  <a:pt x="9440" y="28"/>
                  <a:pt x="11054" y="56"/>
                  <a:pt x="12716" y="112"/>
                </a:cubicBezTo>
                <a:cubicBezTo>
                  <a:pt x="14536" y="182"/>
                  <a:pt x="16162" y="294"/>
                  <a:pt x="17499" y="436"/>
                </a:cubicBezTo>
                <a:cubicBezTo>
                  <a:pt x="18836" y="578"/>
                  <a:pt x="19884" y="751"/>
                  <a:pt x="20546" y="944"/>
                </a:cubicBezTo>
                <a:cubicBezTo>
                  <a:pt x="21073" y="1121"/>
                  <a:pt x="21337" y="1292"/>
                  <a:pt x="21468" y="1503"/>
                </a:cubicBezTo>
                <a:cubicBezTo>
                  <a:pt x="21600" y="1713"/>
                  <a:pt x="21600" y="1963"/>
                  <a:pt x="21600" y="2296"/>
                </a:cubicBezTo>
                <a:lnTo>
                  <a:pt x="21600" y="19315"/>
                </a:lnTo>
                <a:cubicBezTo>
                  <a:pt x="21600" y="19642"/>
                  <a:pt x="21600" y="19889"/>
                  <a:pt x="21468" y="20098"/>
                </a:cubicBezTo>
                <a:cubicBezTo>
                  <a:pt x="21337" y="20308"/>
                  <a:pt x="21073" y="20479"/>
                  <a:pt x="20546" y="20656"/>
                </a:cubicBezTo>
                <a:cubicBezTo>
                  <a:pt x="19884" y="20849"/>
                  <a:pt x="18836" y="21022"/>
                  <a:pt x="17499" y="21164"/>
                </a:cubicBezTo>
                <a:cubicBezTo>
                  <a:pt x="16162" y="21306"/>
                  <a:pt x="14536" y="21418"/>
                  <a:pt x="12716" y="21488"/>
                </a:cubicBezTo>
                <a:cubicBezTo>
                  <a:pt x="11054" y="21544"/>
                  <a:pt x="9440" y="21572"/>
                  <a:pt x="7459" y="21586"/>
                </a:cubicBezTo>
                <a:cubicBezTo>
                  <a:pt x="5478" y="21600"/>
                  <a:pt x="3130" y="21600"/>
                  <a:pt x="0" y="21600"/>
                </a:cubicBezTo>
                <a:lnTo>
                  <a:pt x="96" y="0"/>
                </a:lnTo>
                <a:close/>
              </a:path>
            </a:pathLst>
          </a:custGeom>
          <a:solidFill>
            <a:srgbClr val="48A0D9"/>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endParaRPr>
          </a:p>
        </p:txBody>
      </p:sp>
      <p:sp>
        <p:nvSpPr>
          <p:cNvPr id="47" name="Shape">
            <a:extLst>
              <a:ext uri="{FF2B5EF4-FFF2-40B4-BE49-F238E27FC236}">
                <a16:creationId xmlns:a16="http://schemas.microsoft.com/office/drawing/2014/main" id="{C9056AB7-0C2C-E871-690F-12F6C91A75BF}"/>
              </a:ext>
            </a:extLst>
          </p:cNvPr>
          <p:cNvSpPr/>
          <p:nvPr/>
        </p:nvSpPr>
        <p:spPr>
          <a:xfrm>
            <a:off x="11824066" y="2397199"/>
            <a:ext cx="146390" cy="1259019"/>
          </a:xfrm>
          <a:custGeom>
            <a:avLst/>
            <a:gdLst/>
            <a:ahLst/>
            <a:cxnLst>
              <a:cxn ang="0">
                <a:pos x="wd2" y="hd2"/>
              </a:cxn>
              <a:cxn ang="5400000">
                <a:pos x="wd2" y="hd2"/>
              </a:cxn>
              <a:cxn ang="10800000">
                <a:pos x="wd2" y="hd2"/>
              </a:cxn>
              <a:cxn ang="16200000">
                <a:pos x="wd2" y="hd2"/>
              </a:cxn>
            </a:cxnLst>
            <a:rect l="0" t="0" r="r" b="b"/>
            <a:pathLst>
              <a:path w="21600" h="21600" extrusionOk="0">
                <a:moveTo>
                  <a:pt x="96" y="0"/>
                </a:moveTo>
                <a:cubicBezTo>
                  <a:pt x="3178" y="0"/>
                  <a:pt x="5502" y="0"/>
                  <a:pt x="7471" y="14"/>
                </a:cubicBezTo>
                <a:cubicBezTo>
                  <a:pt x="9440" y="28"/>
                  <a:pt x="11054" y="56"/>
                  <a:pt x="12716" y="112"/>
                </a:cubicBezTo>
                <a:cubicBezTo>
                  <a:pt x="14536" y="182"/>
                  <a:pt x="16162" y="294"/>
                  <a:pt x="17499" y="436"/>
                </a:cubicBezTo>
                <a:cubicBezTo>
                  <a:pt x="18836" y="578"/>
                  <a:pt x="19884" y="751"/>
                  <a:pt x="20546" y="944"/>
                </a:cubicBezTo>
                <a:cubicBezTo>
                  <a:pt x="21073" y="1121"/>
                  <a:pt x="21337" y="1292"/>
                  <a:pt x="21468" y="1503"/>
                </a:cubicBezTo>
                <a:cubicBezTo>
                  <a:pt x="21600" y="1713"/>
                  <a:pt x="21600" y="1963"/>
                  <a:pt x="21600" y="2296"/>
                </a:cubicBezTo>
                <a:lnTo>
                  <a:pt x="21600" y="19315"/>
                </a:lnTo>
                <a:cubicBezTo>
                  <a:pt x="21600" y="19642"/>
                  <a:pt x="21600" y="19889"/>
                  <a:pt x="21468" y="20098"/>
                </a:cubicBezTo>
                <a:cubicBezTo>
                  <a:pt x="21337" y="20308"/>
                  <a:pt x="21073" y="20479"/>
                  <a:pt x="20546" y="20656"/>
                </a:cubicBezTo>
                <a:cubicBezTo>
                  <a:pt x="19884" y="20849"/>
                  <a:pt x="18836" y="21022"/>
                  <a:pt x="17499" y="21164"/>
                </a:cubicBezTo>
                <a:cubicBezTo>
                  <a:pt x="16162" y="21306"/>
                  <a:pt x="14536" y="21418"/>
                  <a:pt x="12716" y="21488"/>
                </a:cubicBezTo>
                <a:cubicBezTo>
                  <a:pt x="11054" y="21544"/>
                  <a:pt x="9440" y="21572"/>
                  <a:pt x="7459" y="21586"/>
                </a:cubicBezTo>
                <a:cubicBezTo>
                  <a:pt x="5478" y="21600"/>
                  <a:pt x="3130" y="21600"/>
                  <a:pt x="0" y="21600"/>
                </a:cubicBezTo>
                <a:lnTo>
                  <a:pt x="96" y="0"/>
                </a:lnTo>
                <a:close/>
              </a:path>
            </a:pathLst>
          </a:custGeom>
          <a:solidFill>
            <a:srgbClr val="48A0D9"/>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endParaRPr>
          </a:p>
        </p:txBody>
      </p:sp>
      <p:sp>
        <p:nvSpPr>
          <p:cNvPr id="48" name="Espace réservé du contenu 4">
            <a:extLst>
              <a:ext uri="{FF2B5EF4-FFF2-40B4-BE49-F238E27FC236}">
                <a16:creationId xmlns:a16="http://schemas.microsoft.com/office/drawing/2014/main" id="{69E06FDE-87F7-1F66-E604-858A2EF9E438}"/>
              </a:ext>
            </a:extLst>
          </p:cNvPr>
          <p:cNvSpPr txBox="1">
            <a:spLocks/>
          </p:cNvSpPr>
          <p:nvPr/>
        </p:nvSpPr>
        <p:spPr>
          <a:xfrm>
            <a:off x="3088485" y="3501127"/>
            <a:ext cx="7183424" cy="430003"/>
          </a:xfrm>
          <a:prstGeom prst="rect">
            <a:avLst/>
          </a:prstGeom>
        </p:spPr>
        <p:txBody>
          <a:bodyPr vert="horz" lIns="91440" tIns="45720" rIns="91440" bIns="45720" rtlCol="0">
            <a:noAutofit/>
          </a:bodyPr>
          <a:lstStyle>
            <a:defPPr>
              <a:defRPr lang="fr-FR"/>
            </a:defPPr>
            <a:lvl1pPr marR="0" lvl="0" indent="0" fontAlgn="auto">
              <a:lnSpc>
                <a:spcPct val="10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rgbClr val="DBDDDC"/>
                </a:solidFill>
                <a:effectLst/>
                <a:uLnTx/>
                <a:uFillTx/>
                <a:latin typeface="Rajdhani" panose="02000000000000000000" pitchFamily="2" charset="0"/>
                <a:cs typeface="Rajdhani" panose="02000000000000000000" pitchFamily="2" charset="0"/>
              </a:defRPr>
            </a:lvl1pPr>
            <a:lvl2pPr marL="685800" indent="-228600">
              <a:lnSpc>
                <a:spcPct val="100000"/>
              </a:lnSpc>
              <a:spcBef>
                <a:spcPts val="500"/>
              </a:spcBef>
              <a:buFont typeface="Arial" panose="020B0604020202020204" pitchFamily="34" charset="0"/>
              <a:buChar char="•"/>
              <a:defRPr sz="1600">
                <a:solidFill>
                  <a:srgbClr val="00133A"/>
                </a:solidFill>
              </a:defRPr>
            </a:lvl2pPr>
            <a:lvl3pPr marL="1143000" indent="-228600">
              <a:lnSpc>
                <a:spcPct val="100000"/>
              </a:lnSpc>
              <a:spcBef>
                <a:spcPts val="500"/>
              </a:spcBef>
              <a:buFont typeface="Arial" panose="020B0604020202020204" pitchFamily="34" charset="0"/>
              <a:buChar char="•"/>
              <a:defRPr sz="1400">
                <a:solidFill>
                  <a:srgbClr val="00133A"/>
                </a:solidFill>
              </a:defRPr>
            </a:lvl3pPr>
            <a:lvl4pPr marL="1600200" indent="-228600">
              <a:lnSpc>
                <a:spcPct val="100000"/>
              </a:lnSpc>
              <a:spcBef>
                <a:spcPts val="500"/>
              </a:spcBef>
              <a:buFont typeface="Arial" panose="020B0604020202020204" pitchFamily="34" charset="0"/>
              <a:buChar char="•"/>
              <a:defRPr sz="1200">
                <a:solidFill>
                  <a:srgbClr val="00133A"/>
                </a:solidFill>
              </a:defRPr>
            </a:lvl4pPr>
            <a:lvl5pPr marL="2057400" indent="-228600">
              <a:lnSpc>
                <a:spcPct val="100000"/>
              </a:lnSpc>
              <a:spcBef>
                <a:spcPts val="500"/>
              </a:spcBef>
              <a:buFont typeface="Arial" panose="020B0604020202020204" pitchFamily="34" charset="0"/>
              <a:buChar char="•"/>
              <a:defRPr sz="1100">
                <a:solidFill>
                  <a:srgbClr val="00133A"/>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fr-FR" dirty="0"/>
          </a:p>
        </p:txBody>
      </p:sp>
      <p:sp>
        <p:nvSpPr>
          <p:cNvPr id="49" name="Espace réservé du contenu 4">
            <a:extLst>
              <a:ext uri="{FF2B5EF4-FFF2-40B4-BE49-F238E27FC236}">
                <a16:creationId xmlns:a16="http://schemas.microsoft.com/office/drawing/2014/main" id="{19E7F0B7-E26E-43B4-EBD1-8FCE13C90067}"/>
              </a:ext>
            </a:extLst>
          </p:cNvPr>
          <p:cNvSpPr txBox="1">
            <a:spLocks/>
          </p:cNvSpPr>
          <p:nvPr/>
        </p:nvSpPr>
        <p:spPr>
          <a:xfrm>
            <a:off x="3088485" y="5083959"/>
            <a:ext cx="7933766" cy="310054"/>
          </a:xfrm>
          <a:prstGeom prst="rect">
            <a:avLst/>
          </a:prstGeom>
        </p:spPr>
        <p:txBody>
          <a:bodyPr vert="horz" lIns="91440" tIns="45720" rIns="91440" bIns="45720" rtlCol="0">
            <a:noAutofit/>
          </a:bodyPr>
          <a:lstStyle>
            <a:defPPr>
              <a:defRPr lang="fr-FR"/>
            </a:defPPr>
            <a:lvl1pPr marR="0" lvl="0" indent="0" fontAlgn="auto">
              <a:lnSpc>
                <a:spcPct val="10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rgbClr val="DBDDDC"/>
                </a:solidFill>
                <a:effectLst/>
                <a:uLnTx/>
                <a:uFillTx/>
                <a:latin typeface="Rajdhani" panose="02000000000000000000" pitchFamily="2" charset="0"/>
                <a:cs typeface="Rajdhani" panose="02000000000000000000" pitchFamily="2" charset="0"/>
              </a:defRPr>
            </a:lvl1pPr>
            <a:lvl2pPr marL="685800" indent="-228600">
              <a:lnSpc>
                <a:spcPct val="100000"/>
              </a:lnSpc>
              <a:spcBef>
                <a:spcPts val="500"/>
              </a:spcBef>
              <a:buFont typeface="Arial" panose="020B0604020202020204" pitchFamily="34" charset="0"/>
              <a:buChar char="•"/>
              <a:defRPr sz="1600">
                <a:solidFill>
                  <a:srgbClr val="00133A"/>
                </a:solidFill>
              </a:defRPr>
            </a:lvl2pPr>
            <a:lvl3pPr marL="1143000" indent="-228600">
              <a:lnSpc>
                <a:spcPct val="100000"/>
              </a:lnSpc>
              <a:spcBef>
                <a:spcPts val="500"/>
              </a:spcBef>
              <a:buFont typeface="Arial" panose="020B0604020202020204" pitchFamily="34" charset="0"/>
              <a:buChar char="•"/>
              <a:defRPr sz="1400">
                <a:solidFill>
                  <a:srgbClr val="00133A"/>
                </a:solidFill>
              </a:defRPr>
            </a:lvl3pPr>
            <a:lvl4pPr marL="1600200" indent="-228600">
              <a:lnSpc>
                <a:spcPct val="100000"/>
              </a:lnSpc>
              <a:spcBef>
                <a:spcPts val="500"/>
              </a:spcBef>
              <a:buFont typeface="Arial" panose="020B0604020202020204" pitchFamily="34" charset="0"/>
              <a:buChar char="•"/>
              <a:defRPr sz="1200">
                <a:solidFill>
                  <a:srgbClr val="00133A"/>
                </a:solidFill>
              </a:defRPr>
            </a:lvl4pPr>
            <a:lvl5pPr marL="2057400" indent="-228600">
              <a:lnSpc>
                <a:spcPct val="100000"/>
              </a:lnSpc>
              <a:spcBef>
                <a:spcPts val="500"/>
              </a:spcBef>
              <a:buFont typeface="Arial" panose="020B0604020202020204" pitchFamily="34" charset="0"/>
              <a:buChar char="•"/>
              <a:defRPr sz="1100">
                <a:solidFill>
                  <a:srgbClr val="00133A"/>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fr-FR" dirty="0"/>
          </a:p>
        </p:txBody>
      </p:sp>
      <p:pic>
        <p:nvPicPr>
          <p:cNvPr id="2" name="Graphique 1">
            <a:extLst>
              <a:ext uri="{FF2B5EF4-FFF2-40B4-BE49-F238E27FC236}">
                <a16:creationId xmlns:a16="http://schemas.microsoft.com/office/drawing/2014/main" id="{9A5922E2-563C-0FD8-32E5-D85EE3D09D1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250914" y="234262"/>
            <a:ext cx="1025456" cy="1023678"/>
          </a:xfrm>
          <a:prstGeom prst="rect">
            <a:avLst/>
          </a:prstGeom>
        </p:spPr>
      </p:pic>
      <p:sp>
        <p:nvSpPr>
          <p:cNvPr id="14" name="ZoneTexte 13">
            <a:extLst>
              <a:ext uri="{FF2B5EF4-FFF2-40B4-BE49-F238E27FC236}">
                <a16:creationId xmlns:a16="http://schemas.microsoft.com/office/drawing/2014/main" id="{D3E57217-E7C2-961D-7089-C5CFC5B81847}"/>
              </a:ext>
            </a:extLst>
          </p:cNvPr>
          <p:cNvSpPr txBox="1"/>
          <p:nvPr/>
        </p:nvSpPr>
        <p:spPr>
          <a:xfrm>
            <a:off x="1311207" y="435109"/>
            <a:ext cx="10478022" cy="584775"/>
          </a:xfrm>
          <a:prstGeom prst="rect">
            <a:avLst/>
          </a:prstGeom>
          <a:noFill/>
        </p:spPr>
        <p:txBody>
          <a:bodyPr wrap="square" rtlCol="0">
            <a:spAutoFit/>
          </a:bodyPr>
          <a:lstStyle/>
          <a:p>
            <a:r>
              <a:rPr lang="fr-FR" sz="3200" dirty="0" smtClean="0">
                <a:solidFill>
                  <a:schemeClr val="bg1"/>
                </a:solidFill>
                <a:latin typeface="Orbitron" panose="02000000000000000000" pitchFamily="2" charset="0"/>
              </a:rPr>
              <a:t>Pyramide </a:t>
            </a:r>
            <a:r>
              <a:rPr lang="fr-FR" sz="3200" dirty="0">
                <a:solidFill>
                  <a:schemeClr val="bg1"/>
                </a:solidFill>
                <a:latin typeface="Orbitron" panose="02000000000000000000" pitchFamily="2" charset="0"/>
              </a:rPr>
              <a:t>de nombres, opérations associées</a:t>
            </a:r>
          </a:p>
        </p:txBody>
      </p:sp>
      <p:grpSp>
        <p:nvGrpSpPr>
          <p:cNvPr id="12" name="Groupe 11">
            <a:extLst>
              <a:ext uri="{FF2B5EF4-FFF2-40B4-BE49-F238E27FC236}">
                <a16:creationId xmlns:a16="http://schemas.microsoft.com/office/drawing/2014/main" id="{FB3A06C8-8244-19B9-533B-7102F3278DC8}"/>
              </a:ext>
            </a:extLst>
          </p:cNvPr>
          <p:cNvGrpSpPr/>
          <p:nvPr/>
        </p:nvGrpSpPr>
        <p:grpSpPr>
          <a:xfrm>
            <a:off x="440568" y="3110118"/>
            <a:ext cx="5969000" cy="2905796"/>
            <a:chOff x="977900" y="3879430"/>
            <a:chExt cx="5969000" cy="2905796"/>
          </a:xfrm>
        </p:grpSpPr>
        <p:pic>
          <p:nvPicPr>
            <p:cNvPr id="13" name="Image 12">
              <a:extLst>
                <a:ext uri="{FF2B5EF4-FFF2-40B4-BE49-F238E27FC236}">
                  <a16:creationId xmlns:a16="http://schemas.microsoft.com/office/drawing/2014/main" id="{6B5C93F9-E38B-1D48-6529-DFA2C183476E}"/>
                </a:ext>
              </a:extLst>
            </p:cNvPr>
            <p:cNvPicPr>
              <a:picLocks noChangeAspect="1"/>
            </p:cNvPicPr>
            <p:nvPr/>
          </p:nvPicPr>
          <p:blipFill>
            <a:blip r:embed="rId7"/>
            <a:stretch>
              <a:fillRect/>
            </a:stretch>
          </p:blipFill>
          <p:spPr>
            <a:xfrm>
              <a:off x="977900" y="3879430"/>
              <a:ext cx="5969000" cy="546100"/>
            </a:xfrm>
            <a:prstGeom prst="rect">
              <a:avLst/>
            </a:prstGeom>
          </p:spPr>
        </p:pic>
        <p:pic>
          <p:nvPicPr>
            <p:cNvPr id="17" name="Image 16">
              <a:extLst>
                <a:ext uri="{FF2B5EF4-FFF2-40B4-BE49-F238E27FC236}">
                  <a16:creationId xmlns:a16="http://schemas.microsoft.com/office/drawing/2014/main" id="{BE76BE39-2EDD-579F-0A69-2F250FFF4BE6}"/>
                </a:ext>
              </a:extLst>
            </p:cNvPr>
            <p:cNvPicPr>
              <a:picLocks noChangeAspect="1"/>
            </p:cNvPicPr>
            <p:nvPr/>
          </p:nvPicPr>
          <p:blipFill rotWithShape="1">
            <a:blip r:embed="rId8"/>
            <a:srcRect r="23202"/>
            <a:stretch/>
          </p:blipFill>
          <p:spPr>
            <a:xfrm>
              <a:off x="977900" y="4143268"/>
              <a:ext cx="5969000" cy="2641958"/>
            </a:xfrm>
            <a:prstGeom prst="rect">
              <a:avLst/>
            </a:prstGeom>
          </p:spPr>
        </p:pic>
      </p:grpSp>
      <p:pic>
        <p:nvPicPr>
          <p:cNvPr id="18" name="Image 17">
            <a:extLst>
              <a:ext uri="{FF2B5EF4-FFF2-40B4-BE49-F238E27FC236}">
                <a16:creationId xmlns:a16="http://schemas.microsoft.com/office/drawing/2014/main" id="{6483BF9C-1665-81CF-E068-638403B8F72A}"/>
              </a:ext>
            </a:extLst>
          </p:cNvPr>
          <p:cNvPicPr>
            <a:picLocks noChangeAspect="1"/>
          </p:cNvPicPr>
          <p:nvPr/>
        </p:nvPicPr>
        <p:blipFill>
          <a:blip r:embed="rId9"/>
          <a:stretch>
            <a:fillRect/>
          </a:stretch>
        </p:blipFill>
        <p:spPr>
          <a:xfrm>
            <a:off x="6526356" y="3110118"/>
            <a:ext cx="5058727" cy="2905796"/>
          </a:xfrm>
          <a:prstGeom prst="rect">
            <a:avLst/>
          </a:prstGeom>
        </p:spPr>
      </p:pic>
      <p:sp>
        <p:nvSpPr>
          <p:cNvPr id="15" name="Étoile à 8 branches 14"/>
          <p:cNvSpPr/>
          <p:nvPr/>
        </p:nvSpPr>
        <p:spPr>
          <a:xfrm>
            <a:off x="4997137" y="1905592"/>
            <a:ext cx="2859700" cy="3191069"/>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De la 6</a:t>
            </a:r>
            <a:r>
              <a:rPr lang="fr-FR" baseline="30000" dirty="0"/>
              <a:t>ème</a:t>
            </a:r>
            <a:r>
              <a:rPr lang="fr-FR" dirty="0"/>
              <a:t> à la 4</a:t>
            </a:r>
            <a:r>
              <a:rPr lang="fr-FR" baseline="30000" dirty="0"/>
              <a:t>ème</a:t>
            </a:r>
            <a:r>
              <a:rPr lang="fr-FR" dirty="0"/>
              <a:t> </a:t>
            </a:r>
          </a:p>
        </p:txBody>
      </p:sp>
    </p:spTree>
    <p:custDataLst>
      <p:tags r:id="rId1"/>
    </p:custDataLst>
    <p:extLst>
      <p:ext uri="{BB962C8B-B14F-4D97-AF65-F5344CB8AC3E}">
        <p14:creationId xmlns:p14="http://schemas.microsoft.com/office/powerpoint/2010/main" val="88119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A707BEB5-3615-A331-B5F3-5BFE9A7B776E}"/>
              </a:ext>
            </a:extLst>
          </p:cNvPr>
          <p:cNvGrpSpPr/>
          <p:nvPr/>
        </p:nvGrpSpPr>
        <p:grpSpPr>
          <a:xfrm>
            <a:off x="640506" y="2615164"/>
            <a:ext cx="7662051" cy="1627671"/>
            <a:chOff x="440481" y="2615165"/>
            <a:chExt cx="7662051" cy="1627671"/>
          </a:xfrm>
        </p:grpSpPr>
        <p:sp>
          <p:nvSpPr>
            <p:cNvPr id="6" name="ZoneTexte 5">
              <a:extLst>
                <a:ext uri="{FF2B5EF4-FFF2-40B4-BE49-F238E27FC236}">
                  <a16:creationId xmlns:a16="http://schemas.microsoft.com/office/drawing/2014/main" id="{5C52538C-8115-7E8C-FE3B-D76EDED48E71}"/>
                </a:ext>
              </a:extLst>
            </p:cNvPr>
            <p:cNvSpPr txBox="1"/>
            <p:nvPr/>
          </p:nvSpPr>
          <p:spPr>
            <a:xfrm>
              <a:off x="2397057" y="3136613"/>
              <a:ext cx="5705475" cy="584775"/>
            </a:xfrm>
            <a:prstGeom prst="rect">
              <a:avLst/>
            </a:prstGeom>
            <a:noFill/>
          </p:spPr>
          <p:txBody>
            <a:bodyPr wrap="square" rtlCol="0">
              <a:spAutoFit/>
            </a:bodyPr>
            <a:lstStyle/>
            <a:p>
              <a:r>
                <a:rPr lang="fr-FR" sz="3200" dirty="0">
                  <a:solidFill>
                    <a:schemeClr val="bg1"/>
                  </a:solidFill>
                  <a:latin typeface="Orbitron" panose="02000000000000000000" pitchFamily="2" charset="0"/>
                </a:rPr>
                <a:t>04 Niveaux</a:t>
              </a:r>
            </a:p>
          </p:txBody>
        </p:sp>
        <p:pic>
          <p:nvPicPr>
            <p:cNvPr id="12" name="Graphique 11">
              <a:extLst>
                <a:ext uri="{FF2B5EF4-FFF2-40B4-BE49-F238E27FC236}">
                  <a16:creationId xmlns:a16="http://schemas.microsoft.com/office/drawing/2014/main" id="{7738D837-E703-279F-C797-B196BA3A5E5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440481" y="2615165"/>
              <a:ext cx="1630497" cy="1627671"/>
            </a:xfrm>
            <a:prstGeom prst="rect">
              <a:avLst/>
            </a:prstGeom>
          </p:spPr>
        </p:pic>
      </p:grpSp>
    </p:spTree>
    <p:custDataLst>
      <p:tags r:id="rId1"/>
    </p:custDataLst>
    <p:extLst>
      <p:ext uri="{BB962C8B-B14F-4D97-AF65-F5344CB8AC3E}">
        <p14:creationId xmlns:p14="http://schemas.microsoft.com/office/powerpoint/2010/main" val="630971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3E57217-E7C2-961D-7089-C5CFC5B81847}"/>
              </a:ext>
            </a:extLst>
          </p:cNvPr>
          <p:cNvSpPr txBox="1"/>
          <p:nvPr/>
        </p:nvSpPr>
        <p:spPr>
          <a:xfrm>
            <a:off x="1311207" y="435109"/>
            <a:ext cx="7613718" cy="1077218"/>
          </a:xfrm>
          <a:prstGeom prst="rect">
            <a:avLst/>
          </a:prstGeom>
          <a:noFill/>
        </p:spPr>
        <p:txBody>
          <a:bodyPr wrap="square" rtlCol="0">
            <a:spAutoFit/>
          </a:bodyPr>
          <a:lstStyle/>
          <a:p>
            <a:r>
              <a:rPr lang="fr-FR" sz="3200" dirty="0">
                <a:solidFill>
                  <a:schemeClr val="bg1"/>
                </a:solidFill>
                <a:latin typeface="Orbitron" panose="02000000000000000000" pitchFamily="2" charset="0"/>
              </a:rPr>
              <a:t>Comment utiliser Stack pour les enseignants ?</a:t>
            </a:r>
          </a:p>
        </p:txBody>
      </p:sp>
      <p:grpSp>
        <p:nvGrpSpPr>
          <p:cNvPr id="39" name="Group 2">
            <a:extLst>
              <a:ext uri="{FF2B5EF4-FFF2-40B4-BE49-F238E27FC236}">
                <a16:creationId xmlns:a16="http://schemas.microsoft.com/office/drawing/2014/main" id="{52F1C0E3-BD1F-A20C-AACF-E78C93C656BD}"/>
              </a:ext>
            </a:extLst>
          </p:cNvPr>
          <p:cNvGrpSpPr/>
          <p:nvPr/>
        </p:nvGrpSpPr>
        <p:grpSpPr>
          <a:xfrm>
            <a:off x="1046745" y="2483040"/>
            <a:ext cx="3600000" cy="234987"/>
            <a:chOff x="2903091" y="8014682"/>
            <a:chExt cx="6917524" cy="817897"/>
          </a:xfrm>
        </p:grpSpPr>
        <p:sp>
          <p:nvSpPr>
            <p:cNvPr id="40" name="Rounded Rectangle 1">
              <a:extLst>
                <a:ext uri="{FF2B5EF4-FFF2-40B4-BE49-F238E27FC236}">
                  <a16:creationId xmlns:a16="http://schemas.microsoft.com/office/drawing/2014/main" id="{D8C8F075-E8EB-D697-DF49-8C3C556FFF8D}"/>
                </a:ext>
              </a:extLst>
            </p:cNvPr>
            <p:cNvSpPr/>
            <p:nvPr/>
          </p:nvSpPr>
          <p:spPr bwMode="auto">
            <a:xfrm>
              <a:off x="2903091" y="8014682"/>
              <a:ext cx="6917524" cy="817897"/>
            </a:xfrm>
            <a:prstGeom prst="roundRect">
              <a:avLst/>
            </a:prstGeom>
            <a:solidFill>
              <a:srgbClr val="F58120"/>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lvl="0" indent="0" defTabSz="825500" eaLnBrk="1"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DBDDDC"/>
                </a:solidFill>
                <a:effectLst/>
                <a:uLnTx/>
                <a:uFillTx/>
                <a:latin typeface="Poppins" charset="0"/>
                <a:ea typeface="Poppins" charset="0"/>
                <a:cs typeface="Poppins" charset="0"/>
                <a:sym typeface="Poppins" charset="0"/>
              </a:endParaRPr>
            </a:p>
          </p:txBody>
        </p:sp>
        <p:sp>
          <p:nvSpPr>
            <p:cNvPr id="41" name="Rounded Rectangle 33">
              <a:extLst>
                <a:ext uri="{FF2B5EF4-FFF2-40B4-BE49-F238E27FC236}">
                  <a16:creationId xmlns:a16="http://schemas.microsoft.com/office/drawing/2014/main" id="{3AB57BA2-A046-6825-D06E-B7D8F3D501B8}"/>
                </a:ext>
              </a:extLst>
            </p:cNvPr>
            <p:cNvSpPr/>
            <p:nvPr/>
          </p:nvSpPr>
          <p:spPr bwMode="auto">
            <a:xfrm>
              <a:off x="2903091" y="8014682"/>
              <a:ext cx="6917524" cy="752274"/>
            </a:xfrm>
            <a:prstGeom prst="roundRect">
              <a:avLst/>
            </a:prstGeom>
            <a:solidFill>
              <a:srgbClr val="48A0D9"/>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lvl="0" indent="0" defTabSz="825500" eaLnBrk="1"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DBDDDC"/>
                </a:solidFill>
                <a:effectLst/>
                <a:uLnTx/>
                <a:uFillTx/>
                <a:latin typeface="Poppins" charset="0"/>
                <a:ea typeface="Poppins" charset="0"/>
                <a:cs typeface="Poppins" charset="0"/>
                <a:sym typeface="Poppins" charset="0"/>
              </a:endParaRPr>
            </a:p>
          </p:txBody>
        </p:sp>
      </p:grpSp>
      <p:sp>
        <p:nvSpPr>
          <p:cNvPr id="43" name="Rounded Rectangle 38">
            <a:extLst>
              <a:ext uri="{FF2B5EF4-FFF2-40B4-BE49-F238E27FC236}">
                <a16:creationId xmlns:a16="http://schemas.microsoft.com/office/drawing/2014/main" id="{8BA0BD3C-0AEF-5158-122D-155E8E4528E5}"/>
              </a:ext>
            </a:extLst>
          </p:cNvPr>
          <p:cNvSpPr/>
          <p:nvPr/>
        </p:nvSpPr>
        <p:spPr bwMode="auto">
          <a:xfrm>
            <a:off x="1083960" y="3692037"/>
            <a:ext cx="3600000" cy="234987"/>
          </a:xfrm>
          <a:prstGeom prst="roundRect">
            <a:avLst/>
          </a:prstGeom>
          <a:solidFill>
            <a:srgbClr val="F58120"/>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lvl="0" indent="0" defTabSz="825500" eaLnBrk="1"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DBDDDC"/>
              </a:solidFill>
              <a:effectLst/>
              <a:uLnTx/>
              <a:uFillTx/>
              <a:latin typeface="Poppins" charset="0"/>
              <a:ea typeface="Poppins" charset="0"/>
              <a:cs typeface="Poppins" charset="0"/>
              <a:sym typeface="Poppins" charset="0"/>
            </a:endParaRPr>
          </a:p>
        </p:txBody>
      </p:sp>
      <p:sp>
        <p:nvSpPr>
          <p:cNvPr id="46" name="Rounded Rectangle 38">
            <a:extLst>
              <a:ext uri="{FF2B5EF4-FFF2-40B4-BE49-F238E27FC236}">
                <a16:creationId xmlns:a16="http://schemas.microsoft.com/office/drawing/2014/main" id="{3C0E5EC3-977D-806C-D0B8-14F0BC050B65}"/>
              </a:ext>
            </a:extLst>
          </p:cNvPr>
          <p:cNvSpPr/>
          <p:nvPr/>
        </p:nvSpPr>
        <p:spPr bwMode="auto">
          <a:xfrm>
            <a:off x="1046746" y="4777448"/>
            <a:ext cx="3600000" cy="234987"/>
          </a:xfrm>
          <a:prstGeom prst="roundRect">
            <a:avLst/>
          </a:prstGeom>
          <a:solidFill>
            <a:schemeClr val="accent6"/>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lvl="0" indent="0" defTabSz="825500" eaLnBrk="1"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DBDDDC"/>
              </a:solidFill>
              <a:effectLst/>
              <a:uLnTx/>
              <a:uFillTx/>
              <a:latin typeface="Poppins" charset="0"/>
              <a:ea typeface="Poppins" charset="0"/>
              <a:cs typeface="Poppins" charset="0"/>
              <a:sym typeface="Poppins" charset="0"/>
            </a:endParaRPr>
          </a:p>
        </p:txBody>
      </p:sp>
      <p:sp>
        <p:nvSpPr>
          <p:cNvPr id="51" name="Espace réservé du contenu 4">
            <a:extLst>
              <a:ext uri="{FF2B5EF4-FFF2-40B4-BE49-F238E27FC236}">
                <a16:creationId xmlns:a16="http://schemas.microsoft.com/office/drawing/2014/main" id="{9598F57C-AD4E-600F-1284-4090B312512D}"/>
              </a:ext>
            </a:extLst>
          </p:cNvPr>
          <p:cNvSpPr txBox="1">
            <a:spLocks/>
          </p:cNvSpPr>
          <p:nvPr/>
        </p:nvSpPr>
        <p:spPr>
          <a:xfrm>
            <a:off x="2052728" y="1970612"/>
            <a:ext cx="2668447" cy="5930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rgbClr val="00133A"/>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rgbClr val="00133A"/>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00133A"/>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rgbClr val="00133A"/>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100" kern="1200">
                <a:solidFill>
                  <a:srgbClr val="00133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sz="3600" cap="small" dirty="0">
                <a:solidFill>
                  <a:srgbClr val="DBDDDC"/>
                </a:solidFill>
                <a:latin typeface="Rajdhani" panose="02000000000000000000" pitchFamily="2" charset="0"/>
                <a:cs typeface="Rajdhani" panose="02000000000000000000" pitchFamily="2" charset="0"/>
              </a:rPr>
              <a:t>Niveau 1</a:t>
            </a:r>
          </a:p>
        </p:txBody>
      </p:sp>
      <p:sp>
        <p:nvSpPr>
          <p:cNvPr id="52" name="Espace réservé du contenu 4">
            <a:extLst>
              <a:ext uri="{FF2B5EF4-FFF2-40B4-BE49-F238E27FC236}">
                <a16:creationId xmlns:a16="http://schemas.microsoft.com/office/drawing/2014/main" id="{F61FFF50-193A-5104-92A9-BC382DC3EFD3}"/>
              </a:ext>
            </a:extLst>
          </p:cNvPr>
          <p:cNvSpPr txBox="1">
            <a:spLocks/>
          </p:cNvSpPr>
          <p:nvPr/>
        </p:nvSpPr>
        <p:spPr>
          <a:xfrm>
            <a:off x="2052728" y="3107314"/>
            <a:ext cx="2668447" cy="5930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rgbClr val="00133A"/>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rgbClr val="00133A"/>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00133A"/>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rgbClr val="00133A"/>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100" kern="1200">
                <a:solidFill>
                  <a:srgbClr val="00133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sz="3600" cap="small" dirty="0">
                <a:solidFill>
                  <a:srgbClr val="DBDDDC"/>
                </a:solidFill>
                <a:latin typeface="Rajdhani" panose="02000000000000000000" pitchFamily="2" charset="0"/>
                <a:cs typeface="Rajdhani" panose="02000000000000000000" pitchFamily="2" charset="0"/>
              </a:rPr>
              <a:t>Niveau 2</a:t>
            </a:r>
          </a:p>
        </p:txBody>
      </p:sp>
      <p:sp>
        <p:nvSpPr>
          <p:cNvPr id="53" name="Espace réservé du contenu 4">
            <a:extLst>
              <a:ext uri="{FF2B5EF4-FFF2-40B4-BE49-F238E27FC236}">
                <a16:creationId xmlns:a16="http://schemas.microsoft.com/office/drawing/2014/main" id="{A324F72D-DC8C-3414-8320-6E4BEBD976DC}"/>
              </a:ext>
            </a:extLst>
          </p:cNvPr>
          <p:cNvSpPr txBox="1">
            <a:spLocks/>
          </p:cNvSpPr>
          <p:nvPr/>
        </p:nvSpPr>
        <p:spPr>
          <a:xfrm>
            <a:off x="2052728" y="4244016"/>
            <a:ext cx="2668447" cy="5930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rgbClr val="00133A"/>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rgbClr val="00133A"/>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00133A"/>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rgbClr val="00133A"/>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100" kern="1200">
                <a:solidFill>
                  <a:srgbClr val="00133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sz="3600" cap="small" dirty="0">
                <a:solidFill>
                  <a:srgbClr val="DBDDDC"/>
                </a:solidFill>
                <a:latin typeface="Rajdhani" panose="02000000000000000000" pitchFamily="2" charset="0"/>
                <a:cs typeface="Rajdhani" panose="02000000000000000000" pitchFamily="2" charset="0"/>
              </a:rPr>
              <a:t>Niveau 3</a:t>
            </a:r>
          </a:p>
        </p:txBody>
      </p:sp>
      <p:sp>
        <p:nvSpPr>
          <p:cNvPr id="59" name="ZoneTexte 58">
            <a:extLst>
              <a:ext uri="{FF2B5EF4-FFF2-40B4-BE49-F238E27FC236}">
                <a16:creationId xmlns:a16="http://schemas.microsoft.com/office/drawing/2014/main" id="{F6901A85-7DC7-38F5-B20B-13A1AABB0F76}"/>
              </a:ext>
            </a:extLst>
          </p:cNvPr>
          <p:cNvSpPr txBox="1"/>
          <p:nvPr/>
        </p:nvSpPr>
        <p:spPr>
          <a:xfrm>
            <a:off x="6174399" y="1970612"/>
            <a:ext cx="5302254" cy="3139321"/>
          </a:xfrm>
          <a:prstGeom prst="rect">
            <a:avLst/>
          </a:prstGeom>
          <a:noFill/>
        </p:spPr>
        <p:txBody>
          <a:bodyPr wrap="square" rtlCol="0">
            <a:spAutoFit/>
          </a:bodyPr>
          <a:lstStyle/>
          <a:p>
            <a:pPr marL="285750" indent="-285750">
              <a:buClr>
                <a:schemeClr val="bg1"/>
              </a:buClr>
              <a:buSzPct val="70000"/>
              <a:buFont typeface="Marlett" pitchFamily="2" charset="2"/>
              <a:buChar char=""/>
            </a:pPr>
            <a:r>
              <a:rPr lang="fr-FR" sz="2200" dirty="0">
                <a:solidFill>
                  <a:schemeClr val="bg1"/>
                </a:solidFill>
                <a:latin typeface="Rajdhani" panose="02000000000000000000" pitchFamily="2" charset="0"/>
                <a:ea typeface="Noto Sans" panose="020B0502040504090204" pitchFamily="34" charset="0"/>
                <a:cs typeface="Rajdhani" panose="02000000000000000000" pitchFamily="2" charset="0"/>
              </a:rPr>
              <a:t>Utiliser des ressources existantes : les intégrer dans les cours de l’enseignant</a:t>
            </a:r>
            <a:br>
              <a:rPr lang="fr-FR" sz="2200" dirty="0">
                <a:solidFill>
                  <a:schemeClr val="bg1"/>
                </a:solidFill>
                <a:latin typeface="Rajdhani" panose="02000000000000000000" pitchFamily="2" charset="0"/>
                <a:ea typeface="Noto Sans" panose="020B0502040504090204" pitchFamily="34" charset="0"/>
                <a:cs typeface="Rajdhani" panose="02000000000000000000" pitchFamily="2" charset="0"/>
              </a:rPr>
            </a:br>
            <a:endParaRPr lang="fr-FR" sz="2200" dirty="0">
              <a:solidFill>
                <a:schemeClr val="bg1"/>
              </a:solidFill>
              <a:latin typeface="Rajdhani" panose="02000000000000000000" pitchFamily="2" charset="0"/>
              <a:ea typeface="Noto Sans" panose="020B0502040504090204" pitchFamily="34" charset="0"/>
              <a:cs typeface="Rajdhani" panose="02000000000000000000" pitchFamily="2" charset="0"/>
            </a:endParaRPr>
          </a:p>
          <a:p>
            <a:pPr marL="285750" indent="-285750">
              <a:buClr>
                <a:schemeClr val="bg1"/>
              </a:buClr>
              <a:buSzPct val="70000"/>
              <a:buFont typeface="Marlett" pitchFamily="2" charset="2"/>
              <a:buChar char=""/>
            </a:pPr>
            <a:r>
              <a:rPr lang="fr-FR" sz="2200" dirty="0">
                <a:solidFill>
                  <a:schemeClr val="bg1"/>
                </a:solidFill>
                <a:latin typeface="Rajdhani" panose="02000000000000000000" pitchFamily="2" charset="0"/>
                <a:ea typeface="Noto Sans" panose="020B0502040504090204" pitchFamily="34" charset="0"/>
                <a:cs typeface="Rajdhani" panose="02000000000000000000" pitchFamily="2" charset="0"/>
              </a:rPr>
              <a:t>Modifier les paramètres (variables didactiques) pour enrichir l’existant en le dupliquant</a:t>
            </a:r>
            <a:br>
              <a:rPr lang="fr-FR" sz="2200" dirty="0">
                <a:solidFill>
                  <a:schemeClr val="bg1"/>
                </a:solidFill>
                <a:latin typeface="Rajdhani" panose="02000000000000000000" pitchFamily="2" charset="0"/>
                <a:ea typeface="Noto Sans" panose="020B0502040504090204" pitchFamily="34" charset="0"/>
                <a:cs typeface="Rajdhani" panose="02000000000000000000" pitchFamily="2" charset="0"/>
              </a:rPr>
            </a:br>
            <a:endParaRPr lang="fr-FR" sz="2200" dirty="0">
              <a:solidFill>
                <a:schemeClr val="bg1"/>
              </a:solidFill>
              <a:latin typeface="Rajdhani" panose="02000000000000000000" pitchFamily="2" charset="0"/>
              <a:ea typeface="Noto Sans" panose="020B0502040504090204" pitchFamily="34" charset="0"/>
              <a:cs typeface="Rajdhani" panose="02000000000000000000" pitchFamily="2" charset="0"/>
            </a:endParaRPr>
          </a:p>
          <a:p>
            <a:pPr marL="285750" indent="-285750" algn="just">
              <a:buClr>
                <a:schemeClr val="bg1"/>
              </a:buClr>
              <a:buSzPct val="70000"/>
              <a:buFont typeface="Marlett" pitchFamily="2" charset="2"/>
              <a:buChar char=""/>
            </a:pPr>
            <a:r>
              <a:rPr lang="fr-FR" sz="2200" dirty="0">
                <a:solidFill>
                  <a:schemeClr val="bg1"/>
                </a:solidFill>
                <a:latin typeface="Rajdhani" panose="02000000000000000000" pitchFamily="2" charset="0"/>
                <a:ea typeface="Noto Sans" panose="020B0502040504090204" pitchFamily="34" charset="0"/>
                <a:cs typeface="Rajdhani" panose="02000000000000000000" pitchFamily="2" charset="0"/>
              </a:rPr>
              <a:t>Créer du contenu nouveau</a:t>
            </a:r>
          </a:p>
        </p:txBody>
      </p:sp>
      <p:pic>
        <p:nvPicPr>
          <p:cNvPr id="2" name="Graphique 1">
            <a:extLst>
              <a:ext uri="{FF2B5EF4-FFF2-40B4-BE49-F238E27FC236}">
                <a16:creationId xmlns:a16="http://schemas.microsoft.com/office/drawing/2014/main" id="{FB645F8D-FD38-20E9-7947-F2AF55CF580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250914" y="234262"/>
            <a:ext cx="1025456" cy="1023678"/>
          </a:xfrm>
          <a:prstGeom prst="rect">
            <a:avLst/>
          </a:prstGeom>
        </p:spPr>
      </p:pic>
      <p:sp>
        <p:nvSpPr>
          <p:cNvPr id="25" name="ZoneTexte 24">
            <a:extLst>
              <a:ext uri="{FF2B5EF4-FFF2-40B4-BE49-F238E27FC236}">
                <a16:creationId xmlns:a16="http://schemas.microsoft.com/office/drawing/2014/main" id="{F6901A85-7DC7-38F5-B20B-13A1AABB0F76}"/>
              </a:ext>
            </a:extLst>
          </p:cNvPr>
          <p:cNvSpPr txBox="1"/>
          <p:nvPr/>
        </p:nvSpPr>
        <p:spPr>
          <a:xfrm>
            <a:off x="6174399" y="5845217"/>
            <a:ext cx="5302254" cy="430887"/>
          </a:xfrm>
          <a:prstGeom prst="rect">
            <a:avLst/>
          </a:prstGeom>
          <a:noFill/>
        </p:spPr>
        <p:txBody>
          <a:bodyPr wrap="square" rtlCol="0">
            <a:spAutoFit/>
          </a:bodyPr>
          <a:lstStyle/>
          <a:p>
            <a:pPr>
              <a:buClr>
                <a:schemeClr val="bg1"/>
              </a:buClr>
              <a:buSzPct val="70000"/>
            </a:pPr>
            <a:r>
              <a:rPr lang="fr-FR" sz="2200" dirty="0">
                <a:solidFill>
                  <a:schemeClr val="bg1"/>
                </a:solidFill>
                <a:latin typeface="Rajdhani" panose="02000000000000000000" pitchFamily="2" charset="0"/>
                <a:ea typeface="Noto Sans" panose="020B0502040504090204" pitchFamily="34" charset="0"/>
                <a:cs typeface="Rajdhani" panose="02000000000000000000" pitchFamily="2" charset="0"/>
              </a:rPr>
              <a:t>Tester puis partager dès le niveau 2</a:t>
            </a:r>
          </a:p>
        </p:txBody>
      </p:sp>
      <p:sp>
        <p:nvSpPr>
          <p:cNvPr id="3" name="ZoneTexte 2"/>
          <p:cNvSpPr txBox="1"/>
          <p:nvPr/>
        </p:nvSpPr>
        <p:spPr>
          <a:xfrm rot="19840219">
            <a:off x="2202024" y="3442958"/>
            <a:ext cx="6270172" cy="769441"/>
          </a:xfrm>
          <a:prstGeom prst="rect">
            <a:avLst/>
          </a:prstGeom>
          <a:noFill/>
        </p:spPr>
        <p:txBody>
          <a:bodyPr wrap="square" rtlCol="0">
            <a:spAutoFit/>
          </a:bodyPr>
          <a:lstStyle/>
          <a:p>
            <a:pPr algn="ctr"/>
            <a:r>
              <a:rPr lang="fr-FR" sz="4400" dirty="0">
                <a:solidFill>
                  <a:srgbClr val="FF0000"/>
                </a:solidFill>
              </a:rPr>
              <a:t>Réussite de tous les élèves</a:t>
            </a:r>
          </a:p>
        </p:txBody>
      </p:sp>
    </p:spTree>
    <p:custDataLst>
      <p:tags r:id="rId1"/>
    </p:custDataLst>
    <p:extLst>
      <p:ext uri="{BB962C8B-B14F-4D97-AF65-F5344CB8AC3E}">
        <p14:creationId xmlns:p14="http://schemas.microsoft.com/office/powerpoint/2010/main" val="75207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A707BEB5-3615-A331-B5F3-5BFE9A7B776E}"/>
              </a:ext>
            </a:extLst>
          </p:cNvPr>
          <p:cNvGrpSpPr/>
          <p:nvPr/>
        </p:nvGrpSpPr>
        <p:grpSpPr>
          <a:xfrm>
            <a:off x="640506" y="2615164"/>
            <a:ext cx="7662051" cy="1627671"/>
            <a:chOff x="440481" y="2615165"/>
            <a:chExt cx="7662051" cy="1627671"/>
          </a:xfrm>
        </p:grpSpPr>
        <p:sp>
          <p:nvSpPr>
            <p:cNvPr id="6" name="ZoneTexte 5">
              <a:extLst>
                <a:ext uri="{FF2B5EF4-FFF2-40B4-BE49-F238E27FC236}">
                  <a16:creationId xmlns:a16="http://schemas.microsoft.com/office/drawing/2014/main" id="{5C52538C-8115-7E8C-FE3B-D76EDED48E71}"/>
                </a:ext>
              </a:extLst>
            </p:cNvPr>
            <p:cNvSpPr txBox="1"/>
            <p:nvPr/>
          </p:nvSpPr>
          <p:spPr>
            <a:xfrm>
              <a:off x="2397057" y="3136613"/>
              <a:ext cx="5705475" cy="1077218"/>
            </a:xfrm>
            <a:prstGeom prst="rect">
              <a:avLst/>
            </a:prstGeom>
            <a:noFill/>
          </p:spPr>
          <p:txBody>
            <a:bodyPr wrap="square" rtlCol="0">
              <a:spAutoFit/>
            </a:bodyPr>
            <a:lstStyle/>
            <a:p>
              <a:r>
                <a:rPr lang="fr-FR" sz="3200" dirty="0">
                  <a:solidFill>
                    <a:schemeClr val="bg1"/>
                  </a:solidFill>
                  <a:latin typeface="Orbitron" panose="02000000000000000000" pitchFamily="2" charset="0"/>
                </a:rPr>
                <a:t>05 Accéder à la ressource</a:t>
              </a:r>
            </a:p>
          </p:txBody>
        </p:sp>
        <p:pic>
          <p:nvPicPr>
            <p:cNvPr id="12" name="Graphique 11">
              <a:extLst>
                <a:ext uri="{FF2B5EF4-FFF2-40B4-BE49-F238E27FC236}">
                  <a16:creationId xmlns:a16="http://schemas.microsoft.com/office/drawing/2014/main" id="{7738D837-E703-279F-C797-B196BA3A5E5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440481" y="2615165"/>
              <a:ext cx="1630497" cy="1627671"/>
            </a:xfrm>
            <a:prstGeom prst="rect">
              <a:avLst/>
            </a:prstGeom>
          </p:spPr>
        </p:pic>
      </p:grpSp>
    </p:spTree>
    <p:custDataLst>
      <p:tags r:id="rId1"/>
    </p:custDataLst>
    <p:extLst>
      <p:ext uri="{BB962C8B-B14F-4D97-AF65-F5344CB8AC3E}">
        <p14:creationId xmlns:p14="http://schemas.microsoft.com/office/powerpoint/2010/main" val="191822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78AE636-D164-993A-5A32-E5A4B71117ED}"/>
              </a:ext>
            </a:extLst>
          </p:cNvPr>
          <p:cNvSpPr txBox="1"/>
          <p:nvPr/>
        </p:nvSpPr>
        <p:spPr>
          <a:xfrm>
            <a:off x="1311206" y="435109"/>
            <a:ext cx="10184107" cy="584775"/>
          </a:xfrm>
          <a:prstGeom prst="rect">
            <a:avLst/>
          </a:prstGeom>
          <a:noFill/>
        </p:spPr>
        <p:txBody>
          <a:bodyPr wrap="square" rtlCol="0">
            <a:spAutoFit/>
          </a:bodyPr>
          <a:lstStyle/>
          <a:p>
            <a:r>
              <a:rPr lang="fr-FR" sz="3200" dirty="0">
                <a:solidFill>
                  <a:schemeClr val="bg1"/>
                </a:solidFill>
                <a:latin typeface="Orbitron" panose="02000000000000000000" pitchFamily="2" charset="0"/>
              </a:rPr>
              <a:t>Sommaire</a:t>
            </a:r>
          </a:p>
        </p:txBody>
      </p:sp>
      <p:pic>
        <p:nvPicPr>
          <p:cNvPr id="3" name="Graphique 2">
            <a:extLst>
              <a:ext uri="{FF2B5EF4-FFF2-40B4-BE49-F238E27FC236}">
                <a16:creationId xmlns:a16="http://schemas.microsoft.com/office/drawing/2014/main" id="{A2C17C34-412E-DA96-6C39-82CACF2369D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0914" y="234262"/>
            <a:ext cx="1025456" cy="1023678"/>
          </a:xfrm>
          <a:prstGeom prst="rect">
            <a:avLst/>
          </a:prstGeom>
        </p:spPr>
      </p:pic>
      <p:sp>
        <p:nvSpPr>
          <p:cNvPr id="4" name="Google Shape;536;p31">
            <a:extLst>
              <a:ext uri="{FF2B5EF4-FFF2-40B4-BE49-F238E27FC236}">
                <a16:creationId xmlns:a16="http://schemas.microsoft.com/office/drawing/2014/main" id="{DDD3FF79-3FF0-9835-5F07-84BB443C8568}"/>
              </a:ext>
            </a:extLst>
          </p:cNvPr>
          <p:cNvSpPr txBox="1">
            <a:spLocks/>
          </p:cNvSpPr>
          <p:nvPr/>
        </p:nvSpPr>
        <p:spPr>
          <a:xfrm>
            <a:off x="1868096" y="1578509"/>
            <a:ext cx="2040600" cy="699900"/>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 sz="4400" dirty="0">
                <a:solidFill>
                  <a:srgbClr val="DBDDDC"/>
                </a:solidFill>
                <a:latin typeface="Orbitron" panose="02000000000000000000" pitchFamily="2" charset="0"/>
              </a:rPr>
              <a:t>01</a:t>
            </a:r>
          </a:p>
        </p:txBody>
      </p:sp>
      <p:sp>
        <p:nvSpPr>
          <p:cNvPr id="5" name="Google Shape;537;p31">
            <a:extLst>
              <a:ext uri="{FF2B5EF4-FFF2-40B4-BE49-F238E27FC236}">
                <a16:creationId xmlns:a16="http://schemas.microsoft.com/office/drawing/2014/main" id="{865F681D-2FCE-E95C-03D8-4E81C7820C0E}"/>
              </a:ext>
            </a:extLst>
          </p:cNvPr>
          <p:cNvSpPr txBox="1">
            <a:spLocks/>
          </p:cNvSpPr>
          <p:nvPr/>
        </p:nvSpPr>
        <p:spPr>
          <a:xfrm>
            <a:off x="5421296" y="1578509"/>
            <a:ext cx="2040600" cy="699900"/>
          </a:xfrm>
          <a:prstGeom prst="rect">
            <a:avLst/>
          </a:prstGeom>
          <a:ln>
            <a:noFill/>
          </a:ln>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a:solidFill>
                  <a:srgbClr val="DBDDDC"/>
                </a:solidFill>
                <a:latin typeface="Orbitron" panose="02000000000000000000" pitchFamily="2" charset="0"/>
              </a:rPr>
              <a:t>02</a:t>
            </a:r>
            <a:endParaRPr lang="en" dirty="0">
              <a:solidFill>
                <a:srgbClr val="DBDDDC"/>
              </a:solidFill>
              <a:latin typeface="Orbitron" panose="02000000000000000000" pitchFamily="2" charset="0"/>
            </a:endParaRPr>
          </a:p>
        </p:txBody>
      </p:sp>
      <p:sp>
        <p:nvSpPr>
          <p:cNvPr id="7" name="Google Shape;538;p31">
            <a:extLst>
              <a:ext uri="{FF2B5EF4-FFF2-40B4-BE49-F238E27FC236}">
                <a16:creationId xmlns:a16="http://schemas.microsoft.com/office/drawing/2014/main" id="{028F3B93-F6FE-8F50-7584-E0D9DF1FD492}"/>
              </a:ext>
            </a:extLst>
          </p:cNvPr>
          <p:cNvSpPr txBox="1">
            <a:spLocks/>
          </p:cNvSpPr>
          <p:nvPr/>
        </p:nvSpPr>
        <p:spPr>
          <a:xfrm>
            <a:off x="3380696" y="3881302"/>
            <a:ext cx="2040600" cy="6999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a:solidFill>
                  <a:srgbClr val="DBDDDC"/>
                </a:solidFill>
                <a:latin typeface="Orbitron" panose="02000000000000000000" pitchFamily="2" charset="0"/>
              </a:rPr>
              <a:t>03</a:t>
            </a:r>
          </a:p>
        </p:txBody>
      </p:sp>
      <p:sp>
        <p:nvSpPr>
          <p:cNvPr id="8" name="Google Shape;539;p31">
            <a:extLst>
              <a:ext uri="{FF2B5EF4-FFF2-40B4-BE49-F238E27FC236}">
                <a16:creationId xmlns:a16="http://schemas.microsoft.com/office/drawing/2014/main" id="{68B308FB-7E34-6003-9803-B53A185B59CB}"/>
              </a:ext>
            </a:extLst>
          </p:cNvPr>
          <p:cNvSpPr txBox="1">
            <a:spLocks/>
          </p:cNvSpPr>
          <p:nvPr/>
        </p:nvSpPr>
        <p:spPr>
          <a:xfrm>
            <a:off x="6933896" y="3881302"/>
            <a:ext cx="2040600" cy="6999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dirty="0">
                <a:solidFill>
                  <a:srgbClr val="DBDDDC"/>
                </a:solidFill>
                <a:latin typeface="Orbitron" panose="02000000000000000000" pitchFamily="2" charset="0"/>
              </a:rPr>
              <a:t>04</a:t>
            </a:r>
          </a:p>
        </p:txBody>
      </p:sp>
      <p:sp>
        <p:nvSpPr>
          <p:cNvPr id="9" name="Google Shape;541;p31">
            <a:extLst>
              <a:ext uri="{FF2B5EF4-FFF2-40B4-BE49-F238E27FC236}">
                <a16:creationId xmlns:a16="http://schemas.microsoft.com/office/drawing/2014/main" id="{31DCBA8B-8F8A-8798-45D3-F1A15E4516F1}"/>
              </a:ext>
            </a:extLst>
          </p:cNvPr>
          <p:cNvSpPr txBox="1">
            <a:spLocks/>
          </p:cNvSpPr>
          <p:nvPr/>
        </p:nvSpPr>
        <p:spPr>
          <a:xfrm>
            <a:off x="1868096" y="2276799"/>
            <a:ext cx="2040600" cy="1271943"/>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r-FR" sz="2400" dirty="0">
                <a:solidFill>
                  <a:schemeClr val="bg1"/>
                </a:solidFill>
                <a:latin typeface="Rajdhani" panose="02000000000000000000" pitchFamily="2" charset="0"/>
                <a:cs typeface="Rajdhani" panose="02000000000000000000" pitchFamily="2" charset="0"/>
              </a:rPr>
              <a:t>Historique de l’aventure</a:t>
            </a:r>
          </a:p>
        </p:txBody>
      </p:sp>
      <p:sp>
        <p:nvSpPr>
          <p:cNvPr id="10" name="Google Shape;543;p31">
            <a:extLst>
              <a:ext uri="{FF2B5EF4-FFF2-40B4-BE49-F238E27FC236}">
                <a16:creationId xmlns:a16="http://schemas.microsoft.com/office/drawing/2014/main" id="{360F62F3-4F12-52D9-50CF-C65EA25839B1}"/>
              </a:ext>
            </a:extLst>
          </p:cNvPr>
          <p:cNvSpPr txBox="1">
            <a:spLocks/>
          </p:cNvSpPr>
          <p:nvPr/>
        </p:nvSpPr>
        <p:spPr>
          <a:xfrm>
            <a:off x="5421296" y="2276800"/>
            <a:ext cx="2040600" cy="11522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r-FR" sz="2400" dirty="0">
                <a:solidFill>
                  <a:schemeClr val="bg1"/>
                </a:solidFill>
                <a:latin typeface="Rajdhani" panose="02000000000000000000" pitchFamily="2" charset="0"/>
                <a:cs typeface="Rajdhani" panose="02000000000000000000" pitchFamily="2" charset="0"/>
              </a:rPr>
              <a:t>Stack pourquoi et pour qui ?</a:t>
            </a:r>
          </a:p>
        </p:txBody>
      </p:sp>
      <p:sp>
        <p:nvSpPr>
          <p:cNvPr id="11" name="Google Shape;545;p31">
            <a:extLst>
              <a:ext uri="{FF2B5EF4-FFF2-40B4-BE49-F238E27FC236}">
                <a16:creationId xmlns:a16="http://schemas.microsoft.com/office/drawing/2014/main" id="{9CACC57C-DC30-9F87-E2B6-682A2186526A}"/>
              </a:ext>
            </a:extLst>
          </p:cNvPr>
          <p:cNvSpPr txBox="1">
            <a:spLocks/>
          </p:cNvSpPr>
          <p:nvPr/>
        </p:nvSpPr>
        <p:spPr>
          <a:xfrm>
            <a:off x="3380696" y="4579592"/>
            <a:ext cx="2040600" cy="1221041"/>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r-FR" sz="2400" dirty="0">
                <a:solidFill>
                  <a:schemeClr val="bg1"/>
                </a:solidFill>
                <a:latin typeface="Rajdhani" panose="02000000000000000000" pitchFamily="2" charset="0"/>
                <a:cs typeface="Rajdhani" panose="02000000000000000000" pitchFamily="2" charset="0"/>
              </a:rPr>
              <a:t>Exemples au collège</a:t>
            </a:r>
          </a:p>
        </p:txBody>
      </p:sp>
      <p:sp>
        <p:nvSpPr>
          <p:cNvPr id="13" name="Google Shape;547;p31">
            <a:extLst>
              <a:ext uri="{FF2B5EF4-FFF2-40B4-BE49-F238E27FC236}">
                <a16:creationId xmlns:a16="http://schemas.microsoft.com/office/drawing/2014/main" id="{DB8092CE-C192-0F63-FE58-88B76C465055}"/>
              </a:ext>
            </a:extLst>
          </p:cNvPr>
          <p:cNvSpPr txBox="1">
            <a:spLocks/>
          </p:cNvSpPr>
          <p:nvPr/>
        </p:nvSpPr>
        <p:spPr>
          <a:xfrm>
            <a:off x="6933896" y="4579593"/>
            <a:ext cx="2040600" cy="122104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r-FR" sz="2400" dirty="0">
                <a:solidFill>
                  <a:schemeClr val="bg1"/>
                </a:solidFill>
                <a:latin typeface="Rajdhani" panose="02000000000000000000" pitchFamily="2" charset="0"/>
                <a:cs typeface="Rajdhani" panose="02000000000000000000" pitchFamily="2" charset="0"/>
              </a:rPr>
              <a:t>Niveaux </a:t>
            </a:r>
          </a:p>
        </p:txBody>
      </p:sp>
      <p:sp>
        <p:nvSpPr>
          <p:cNvPr id="12" name="Google Shape;539;p31">
            <a:extLst>
              <a:ext uri="{FF2B5EF4-FFF2-40B4-BE49-F238E27FC236}">
                <a16:creationId xmlns:a16="http://schemas.microsoft.com/office/drawing/2014/main" id="{68B308FB-7E34-6003-9803-B53A185B59CB}"/>
              </a:ext>
            </a:extLst>
          </p:cNvPr>
          <p:cNvSpPr txBox="1">
            <a:spLocks/>
          </p:cNvSpPr>
          <p:nvPr/>
        </p:nvSpPr>
        <p:spPr>
          <a:xfrm>
            <a:off x="8974496" y="2212870"/>
            <a:ext cx="2040600" cy="6999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dirty="0" smtClean="0">
                <a:solidFill>
                  <a:srgbClr val="DBDDDC"/>
                </a:solidFill>
                <a:latin typeface="Orbitron" panose="02000000000000000000" pitchFamily="2" charset="0"/>
              </a:rPr>
              <a:t>05</a:t>
            </a:r>
            <a:endParaRPr lang="en" dirty="0">
              <a:solidFill>
                <a:srgbClr val="DBDDDC"/>
              </a:solidFill>
              <a:latin typeface="Orbitron" panose="02000000000000000000" pitchFamily="2" charset="0"/>
            </a:endParaRPr>
          </a:p>
        </p:txBody>
      </p:sp>
      <p:sp>
        <p:nvSpPr>
          <p:cNvPr id="14" name="Google Shape;547;p31">
            <a:extLst>
              <a:ext uri="{FF2B5EF4-FFF2-40B4-BE49-F238E27FC236}">
                <a16:creationId xmlns:a16="http://schemas.microsoft.com/office/drawing/2014/main" id="{DB8092CE-C192-0F63-FE58-88B76C465055}"/>
              </a:ext>
            </a:extLst>
          </p:cNvPr>
          <p:cNvSpPr txBox="1">
            <a:spLocks/>
          </p:cNvSpPr>
          <p:nvPr/>
        </p:nvSpPr>
        <p:spPr>
          <a:xfrm>
            <a:off x="8974496" y="3167627"/>
            <a:ext cx="2040600" cy="122104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r-FR" sz="2400" dirty="0" smtClean="0">
                <a:solidFill>
                  <a:schemeClr val="bg1"/>
                </a:solidFill>
                <a:latin typeface="Rajdhani" panose="02000000000000000000" pitchFamily="2" charset="0"/>
                <a:cs typeface="Rajdhani" panose="02000000000000000000" pitchFamily="2" charset="0"/>
              </a:rPr>
              <a:t>Accéder à la ressource </a:t>
            </a:r>
            <a:endParaRPr lang="fr-FR" sz="2400" dirty="0">
              <a:solidFill>
                <a:schemeClr val="bg1"/>
              </a:solidFill>
              <a:latin typeface="Rajdhani" panose="02000000000000000000" pitchFamily="2" charset="0"/>
              <a:cs typeface="Rajdhani" panose="02000000000000000000" pitchFamily="2" charset="0"/>
            </a:endParaRPr>
          </a:p>
        </p:txBody>
      </p:sp>
    </p:spTree>
    <p:custDataLst>
      <p:tags r:id="rId1"/>
    </p:custDataLst>
    <p:extLst>
      <p:ext uri="{BB962C8B-B14F-4D97-AF65-F5344CB8AC3E}">
        <p14:creationId xmlns:p14="http://schemas.microsoft.com/office/powerpoint/2010/main" val="181929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3E57217-E7C2-961D-7089-C5CFC5B81847}"/>
              </a:ext>
            </a:extLst>
          </p:cNvPr>
          <p:cNvSpPr txBox="1"/>
          <p:nvPr/>
        </p:nvSpPr>
        <p:spPr>
          <a:xfrm>
            <a:off x="1311207" y="435109"/>
            <a:ext cx="7613718" cy="584775"/>
          </a:xfrm>
          <a:prstGeom prst="rect">
            <a:avLst/>
          </a:prstGeom>
          <a:noFill/>
        </p:spPr>
        <p:txBody>
          <a:bodyPr wrap="square" rtlCol="0">
            <a:spAutoFit/>
          </a:bodyPr>
          <a:lstStyle/>
          <a:p>
            <a:r>
              <a:rPr lang="fr-FR" sz="3200" dirty="0">
                <a:solidFill>
                  <a:schemeClr val="bg1"/>
                </a:solidFill>
                <a:latin typeface="Orbitron" panose="02000000000000000000" pitchFamily="2" charset="0"/>
              </a:rPr>
              <a:t>Ressources</a:t>
            </a:r>
          </a:p>
        </p:txBody>
      </p:sp>
      <p:pic>
        <p:nvPicPr>
          <p:cNvPr id="20" name="Graphique 19" descr="Mille avec un remplissage uni">
            <a:extLst>
              <a:ext uri="{FF2B5EF4-FFF2-40B4-BE49-F238E27FC236}">
                <a16:creationId xmlns:a16="http://schemas.microsoft.com/office/drawing/2014/main" id="{3A9316E1-7460-55CC-87B8-F3B0D53D401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840828" y="3083080"/>
            <a:ext cx="700849" cy="700850"/>
          </a:xfrm>
          <a:prstGeom prst="rect">
            <a:avLst/>
          </a:prstGeom>
        </p:spPr>
      </p:pic>
      <p:pic>
        <p:nvPicPr>
          <p:cNvPr id="2" name="Graphique 1">
            <a:extLst>
              <a:ext uri="{FF2B5EF4-FFF2-40B4-BE49-F238E27FC236}">
                <a16:creationId xmlns:a16="http://schemas.microsoft.com/office/drawing/2014/main" id="{CA1D6E15-0A3E-B164-9C43-3C92AFC1C12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a:off x="250914" y="234262"/>
            <a:ext cx="1025456" cy="1023678"/>
          </a:xfrm>
          <a:prstGeom prst="rect">
            <a:avLst/>
          </a:prstGeom>
        </p:spPr>
      </p:pic>
      <p:pic>
        <p:nvPicPr>
          <p:cNvPr id="3" name="Image 2">
            <a:hlinkClick r:id="rId9"/>
          </p:cNvPr>
          <p:cNvPicPr>
            <a:picLocks noChangeAspect="1"/>
          </p:cNvPicPr>
          <p:nvPr/>
        </p:nvPicPr>
        <p:blipFill>
          <a:blip r:embed="rId10"/>
          <a:stretch>
            <a:fillRect/>
          </a:stretch>
        </p:blipFill>
        <p:spPr>
          <a:xfrm>
            <a:off x="4639196" y="1062979"/>
            <a:ext cx="7297634" cy="4303921"/>
          </a:xfrm>
          <a:prstGeom prst="rect">
            <a:avLst/>
          </a:prstGeom>
        </p:spPr>
      </p:pic>
      <p:sp>
        <p:nvSpPr>
          <p:cNvPr id="5" name="Rectangle 4"/>
          <p:cNvSpPr/>
          <p:nvPr/>
        </p:nvSpPr>
        <p:spPr>
          <a:xfrm>
            <a:off x="1047639" y="5435110"/>
            <a:ext cx="10458561" cy="1107996"/>
          </a:xfrm>
          <a:prstGeom prst="rect">
            <a:avLst/>
          </a:prstGeom>
        </p:spPr>
        <p:txBody>
          <a:bodyPr wrap="square">
            <a:spAutoFit/>
          </a:bodyPr>
          <a:lstStyle/>
          <a:p>
            <a:r>
              <a:rPr lang="fr-FR" sz="2200" dirty="0" smtClean="0">
                <a:solidFill>
                  <a:schemeClr val="bg1"/>
                </a:solidFill>
                <a:latin typeface="Rajdhani" panose="02000000000000000000" pitchFamily="2" charset="0"/>
                <a:ea typeface="Noto Sans" panose="020B0502040504090204" pitchFamily="34" charset="0"/>
                <a:cs typeface="Rajdhani" panose="02000000000000000000" pitchFamily="2" charset="0"/>
              </a:rPr>
              <a:t>« Je </a:t>
            </a:r>
            <a:r>
              <a:rPr lang="fr-FR" sz="2200" dirty="0">
                <a:solidFill>
                  <a:schemeClr val="bg1"/>
                </a:solidFill>
                <a:latin typeface="Rajdhani" panose="02000000000000000000" pitchFamily="2" charset="0"/>
                <a:ea typeface="Noto Sans" panose="020B0502040504090204" pitchFamily="34" charset="0"/>
                <a:cs typeface="Rajdhani" panose="02000000000000000000" pitchFamily="2" charset="0"/>
              </a:rPr>
              <a:t>souhaite que l'usage de ces ressources soit fait dans la continuité de la raison pour laquelle je les propose : améliorer la compréhension des mathématiques pour nos élèves. » </a:t>
            </a:r>
          </a:p>
        </p:txBody>
      </p:sp>
    </p:spTree>
    <p:custDataLst>
      <p:tags r:id="rId1"/>
    </p:custDataLst>
    <p:extLst>
      <p:ext uri="{BB962C8B-B14F-4D97-AF65-F5344CB8AC3E}">
        <p14:creationId xmlns:p14="http://schemas.microsoft.com/office/powerpoint/2010/main" val="4194777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3E57217-E7C2-961D-7089-C5CFC5B81847}"/>
              </a:ext>
            </a:extLst>
          </p:cNvPr>
          <p:cNvSpPr txBox="1"/>
          <p:nvPr/>
        </p:nvSpPr>
        <p:spPr>
          <a:xfrm>
            <a:off x="1311207" y="435109"/>
            <a:ext cx="7613718" cy="584775"/>
          </a:xfrm>
          <a:prstGeom prst="rect">
            <a:avLst/>
          </a:prstGeom>
          <a:noFill/>
        </p:spPr>
        <p:txBody>
          <a:bodyPr wrap="square" rtlCol="0">
            <a:spAutoFit/>
          </a:bodyPr>
          <a:lstStyle/>
          <a:p>
            <a:r>
              <a:rPr lang="fr-FR" sz="3200" dirty="0" smtClean="0">
                <a:solidFill>
                  <a:schemeClr val="bg1"/>
                </a:solidFill>
                <a:latin typeface="Orbitron" panose="02000000000000000000" pitchFamily="2" charset="0"/>
              </a:rPr>
              <a:t>Pour aller plus loin …</a:t>
            </a:r>
            <a:endParaRPr lang="fr-FR" sz="3200" dirty="0">
              <a:solidFill>
                <a:schemeClr val="bg1"/>
              </a:solidFill>
              <a:latin typeface="Orbitron" panose="02000000000000000000" pitchFamily="2" charset="0"/>
            </a:endParaRPr>
          </a:p>
        </p:txBody>
      </p:sp>
      <p:sp>
        <p:nvSpPr>
          <p:cNvPr id="16" name="ZoneTexte 15">
            <a:extLst>
              <a:ext uri="{FF2B5EF4-FFF2-40B4-BE49-F238E27FC236}">
                <a16:creationId xmlns:a16="http://schemas.microsoft.com/office/drawing/2014/main" id="{4E39F61E-AD96-5835-1DD1-33B4CEF1DB6C}"/>
              </a:ext>
            </a:extLst>
          </p:cNvPr>
          <p:cNvSpPr txBox="1"/>
          <p:nvPr/>
        </p:nvSpPr>
        <p:spPr>
          <a:xfrm>
            <a:off x="488493" y="2081557"/>
            <a:ext cx="5217547" cy="3816429"/>
          </a:xfrm>
          <a:prstGeom prst="rect">
            <a:avLst/>
          </a:prstGeom>
          <a:noFill/>
        </p:spPr>
        <p:txBody>
          <a:bodyPr wrap="square" rtlCol="0">
            <a:spAutoFit/>
          </a:bodyPr>
          <a:lstStyle/>
          <a:p>
            <a:pPr marL="285750" indent="-285750">
              <a:buClr>
                <a:schemeClr val="bg1"/>
              </a:buClr>
              <a:buSzPct val="70000"/>
              <a:buFont typeface="Marlett" pitchFamily="2" charset="2"/>
              <a:buChar char=""/>
            </a:pPr>
            <a:r>
              <a:rPr lang="en-US" sz="2200" dirty="0" err="1">
                <a:solidFill>
                  <a:schemeClr val="bg1"/>
                </a:solidFill>
                <a:latin typeface="Rajdhani" panose="02000000000000000000" pitchFamily="2" charset="0"/>
                <a:ea typeface="Noto Sans" panose="020B0502040504090204" pitchFamily="34" charset="0"/>
                <a:cs typeface="Rajdhani" panose="02000000000000000000" pitchFamily="2" charset="0"/>
              </a:rPr>
              <a:t>Créateur</a:t>
            </a:r>
            <a:r>
              <a:rPr lang="en-US" sz="2200" dirty="0">
                <a:solidFill>
                  <a:schemeClr val="bg1"/>
                </a:solidFill>
                <a:latin typeface="Rajdhani" panose="02000000000000000000" pitchFamily="2" charset="0"/>
                <a:ea typeface="Noto Sans" panose="020B0502040504090204" pitchFamily="34" charset="0"/>
                <a:cs typeface="Rajdhani" panose="02000000000000000000" pitchFamily="2" charset="0"/>
              </a:rPr>
              <a:t> : Chris </a:t>
            </a:r>
            <a:r>
              <a:rPr lang="en-US" sz="2200" dirty="0" err="1">
                <a:solidFill>
                  <a:schemeClr val="bg1"/>
                </a:solidFill>
                <a:latin typeface="Rajdhani" panose="02000000000000000000" pitchFamily="2" charset="0"/>
                <a:ea typeface="Noto Sans" panose="020B0502040504090204" pitchFamily="34" charset="0"/>
                <a:cs typeface="Rajdhani" panose="02000000000000000000" pitchFamily="2" charset="0"/>
              </a:rPr>
              <a:t>Sangwin</a:t>
            </a:r>
            <a:endParaRPr lang="en-US" sz="2200" dirty="0">
              <a:solidFill>
                <a:schemeClr val="bg1"/>
              </a:solidFill>
              <a:latin typeface="Rajdhani" panose="02000000000000000000" pitchFamily="2" charset="0"/>
              <a:ea typeface="Noto Sans" panose="020B0502040504090204" pitchFamily="34" charset="0"/>
              <a:cs typeface="Rajdhani" panose="02000000000000000000" pitchFamily="2" charset="0"/>
            </a:endParaRPr>
          </a:p>
          <a:p>
            <a:pPr marL="285750" indent="-285750">
              <a:buClr>
                <a:schemeClr val="bg1"/>
              </a:buClr>
              <a:buSzPct val="70000"/>
              <a:buFont typeface="Marlett" pitchFamily="2" charset="2"/>
              <a:buChar char=""/>
            </a:pPr>
            <a:endParaRPr lang="en-US" sz="2200" dirty="0">
              <a:solidFill>
                <a:schemeClr val="bg1"/>
              </a:solidFill>
              <a:latin typeface="Rajdhani" panose="02000000000000000000" pitchFamily="2" charset="0"/>
              <a:ea typeface="Noto Sans" panose="020B0502040504090204" pitchFamily="34" charset="0"/>
              <a:cs typeface="Rajdhani" panose="02000000000000000000" pitchFamily="2" charset="0"/>
            </a:endParaRPr>
          </a:p>
          <a:p>
            <a:pPr marL="285750" indent="-285750">
              <a:buClr>
                <a:schemeClr val="bg1"/>
              </a:buClr>
              <a:buSzPct val="70000"/>
              <a:buFont typeface="Marlett" pitchFamily="2" charset="2"/>
              <a:buChar char=""/>
            </a:pPr>
            <a:r>
              <a:rPr lang="en-US" sz="2200" dirty="0" err="1">
                <a:solidFill>
                  <a:schemeClr val="bg1"/>
                </a:solidFill>
                <a:latin typeface="Rajdhani" panose="02000000000000000000" pitchFamily="2" charset="0"/>
                <a:ea typeface="Noto Sans" panose="020B0502040504090204" pitchFamily="34" charset="0"/>
                <a:cs typeface="Rajdhani" panose="02000000000000000000" pitchFamily="2" charset="0"/>
              </a:rPr>
              <a:t>Université</a:t>
            </a:r>
            <a:r>
              <a:rPr lang="en-US" sz="2200" dirty="0">
                <a:solidFill>
                  <a:schemeClr val="bg1"/>
                </a:solidFill>
                <a:latin typeface="Rajdhani" panose="02000000000000000000" pitchFamily="2" charset="0"/>
                <a:ea typeface="Noto Sans" panose="020B0502040504090204" pitchFamily="34" charset="0"/>
                <a:cs typeface="Rajdhani" panose="02000000000000000000" pitchFamily="2" charset="0"/>
              </a:rPr>
              <a:t> </a:t>
            </a:r>
            <a:r>
              <a:rPr lang="en-US" sz="2200" dirty="0" err="1">
                <a:solidFill>
                  <a:schemeClr val="bg1"/>
                </a:solidFill>
                <a:latin typeface="Rajdhani" panose="02000000000000000000" pitchFamily="2" charset="0"/>
                <a:ea typeface="Noto Sans" panose="020B0502040504090204" pitchFamily="34" charset="0"/>
                <a:cs typeface="Rajdhani" panose="02000000000000000000" pitchFamily="2" charset="0"/>
              </a:rPr>
              <a:t>d’Edimbourg</a:t>
            </a:r>
            <a:r>
              <a:rPr lang="en-US" sz="2200" dirty="0">
                <a:solidFill>
                  <a:schemeClr val="bg1"/>
                </a:solidFill>
                <a:latin typeface="Rajdhani" panose="02000000000000000000" pitchFamily="2" charset="0"/>
                <a:ea typeface="Noto Sans" panose="020B0502040504090204" pitchFamily="34" charset="0"/>
                <a:cs typeface="Rajdhani" panose="02000000000000000000" pitchFamily="2" charset="0"/>
              </a:rPr>
              <a:t/>
            </a:r>
            <a:br>
              <a:rPr lang="en-US" sz="2200" dirty="0">
                <a:solidFill>
                  <a:schemeClr val="bg1"/>
                </a:solidFill>
                <a:latin typeface="Rajdhani" panose="02000000000000000000" pitchFamily="2" charset="0"/>
                <a:ea typeface="Noto Sans" panose="020B0502040504090204" pitchFamily="34" charset="0"/>
                <a:cs typeface="Rajdhani" panose="02000000000000000000" pitchFamily="2" charset="0"/>
              </a:rPr>
            </a:br>
            <a:endParaRPr lang="en-US" sz="2200" dirty="0">
              <a:solidFill>
                <a:schemeClr val="bg1"/>
              </a:solidFill>
              <a:latin typeface="Rajdhani" panose="02000000000000000000" pitchFamily="2" charset="0"/>
              <a:ea typeface="Noto Sans" panose="020B0502040504090204" pitchFamily="34" charset="0"/>
              <a:cs typeface="Rajdhani" panose="02000000000000000000" pitchFamily="2" charset="0"/>
            </a:endParaRPr>
          </a:p>
          <a:p>
            <a:pPr marL="285750" indent="-285750">
              <a:buClr>
                <a:schemeClr val="bg1"/>
              </a:buClr>
              <a:buSzPct val="70000"/>
              <a:buFont typeface="Marlett" pitchFamily="2" charset="2"/>
              <a:buChar char=""/>
            </a:pPr>
            <a:r>
              <a:rPr lang="en-US" sz="2200" dirty="0" err="1">
                <a:solidFill>
                  <a:schemeClr val="bg1"/>
                </a:solidFill>
                <a:latin typeface="Rajdhani" panose="02000000000000000000" pitchFamily="2" charset="0"/>
                <a:ea typeface="Noto Sans" panose="020B0502040504090204" pitchFamily="34" charset="0"/>
                <a:cs typeface="Rajdhani" panose="02000000000000000000" pitchFamily="2" charset="0"/>
              </a:rPr>
              <a:t>Créé</a:t>
            </a:r>
            <a:r>
              <a:rPr lang="en-US" sz="2200" dirty="0">
                <a:solidFill>
                  <a:schemeClr val="bg1"/>
                </a:solidFill>
                <a:latin typeface="Rajdhani" panose="02000000000000000000" pitchFamily="2" charset="0"/>
                <a:ea typeface="Noto Sans" panose="020B0502040504090204" pitchFamily="34" charset="0"/>
                <a:cs typeface="Rajdhani" panose="02000000000000000000" pitchFamily="2" charset="0"/>
              </a:rPr>
              <a:t> en 2005</a:t>
            </a:r>
          </a:p>
          <a:p>
            <a:pPr marL="285750" indent="-285750">
              <a:buClr>
                <a:schemeClr val="bg1"/>
              </a:buClr>
              <a:buSzPct val="70000"/>
              <a:buFont typeface="Marlett" pitchFamily="2" charset="2"/>
              <a:buChar char=""/>
            </a:pPr>
            <a:endParaRPr lang="en-US" sz="2200" dirty="0">
              <a:solidFill>
                <a:schemeClr val="bg1"/>
              </a:solidFill>
              <a:latin typeface="Rajdhani" panose="02000000000000000000" pitchFamily="2" charset="0"/>
              <a:ea typeface="Noto Sans" panose="020B0502040504090204" pitchFamily="34" charset="0"/>
              <a:cs typeface="Rajdhani" panose="02000000000000000000" pitchFamily="2" charset="0"/>
            </a:endParaRPr>
          </a:p>
          <a:p>
            <a:pPr marL="285750" indent="-285750">
              <a:buClr>
                <a:schemeClr val="bg1"/>
              </a:buClr>
              <a:buSzPct val="70000"/>
              <a:buFont typeface="Marlett" pitchFamily="2" charset="2"/>
              <a:buChar char=""/>
            </a:pPr>
            <a:r>
              <a:rPr lang="en-US" sz="2200" dirty="0">
                <a:solidFill>
                  <a:schemeClr val="bg1"/>
                </a:solidFill>
                <a:latin typeface="Rajdhani" panose="02000000000000000000" pitchFamily="2" charset="0"/>
                <a:ea typeface="Noto Sans" panose="020B0502040504090204" pitchFamily="34" charset="0"/>
                <a:cs typeface="Rajdhani" panose="02000000000000000000" pitchFamily="2" charset="0"/>
              </a:rPr>
              <a:t>Site web : </a:t>
            </a:r>
            <a:r>
              <a:rPr lang="fr-FR" sz="2200" dirty="0">
                <a:hlinkClick r:id="rId5"/>
              </a:rPr>
              <a:t>https://stack-assessment.org/</a:t>
            </a:r>
            <a:endParaRPr lang="en-US" sz="2200" dirty="0">
              <a:solidFill>
                <a:schemeClr val="bg1"/>
              </a:solidFill>
              <a:latin typeface="Rajdhani" panose="02000000000000000000" pitchFamily="2" charset="0"/>
              <a:ea typeface="Noto Sans" panose="020B0502040504090204" pitchFamily="34" charset="0"/>
              <a:cs typeface="Rajdhani" panose="02000000000000000000" pitchFamily="2" charset="0"/>
            </a:endParaRPr>
          </a:p>
          <a:p>
            <a:pPr>
              <a:buClr>
                <a:schemeClr val="bg1"/>
              </a:buClr>
              <a:buSzPct val="70000"/>
            </a:pPr>
            <a:endParaRPr lang="en-US" sz="2200" dirty="0">
              <a:solidFill>
                <a:schemeClr val="bg1"/>
              </a:solidFill>
              <a:latin typeface="Rajdhani" panose="02000000000000000000" pitchFamily="2" charset="0"/>
              <a:ea typeface="Noto Sans" panose="020B0502040504090204" pitchFamily="34" charset="0"/>
              <a:cs typeface="Rajdhani" panose="02000000000000000000" pitchFamily="2" charset="0"/>
            </a:endParaRPr>
          </a:p>
          <a:p>
            <a:pPr marL="285750" indent="-285750">
              <a:buClr>
                <a:schemeClr val="bg1"/>
              </a:buClr>
              <a:buSzPct val="70000"/>
              <a:buFont typeface="Marlett" pitchFamily="2" charset="2"/>
              <a:buChar char=""/>
            </a:pPr>
            <a:r>
              <a:rPr lang="fr-FR" sz="2200" dirty="0">
                <a:solidFill>
                  <a:schemeClr val="bg1"/>
                </a:solidFill>
                <a:latin typeface="Rajdhani" panose="02000000000000000000" pitchFamily="2" charset="0"/>
                <a:ea typeface="Noto Sans" panose="020B0502040504090204" pitchFamily="34" charset="0"/>
                <a:cs typeface="Rajdhani" panose="02000000000000000000" pitchFamily="2" charset="0"/>
              </a:rPr>
              <a:t>Le code source de STACK est sous licence </a:t>
            </a:r>
            <a:r>
              <a:rPr lang="fr-FR" sz="2200" dirty="0">
                <a:solidFill>
                  <a:schemeClr val="bg1"/>
                </a:solidFill>
                <a:latin typeface="Rajdhani" panose="02000000000000000000" pitchFamily="2" charset="0"/>
                <a:ea typeface="Noto Sans" panose="020B0502040504090204" pitchFamily="34" charset="0"/>
                <a:cs typeface="Rajdhani" panose="02000000000000000000" pitchFamily="2" charset="0"/>
                <a:hlinkClick r:id="rId6"/>
              </a:rPr>
              <a:t>GNU General Public, License Version 3</a:t>
            </a:r>
            <a:endParaRPr lang="en-US" sz="2200" dirty="0">
              <a:solidFill>
                <a:schemeClr val="bg1"/>
              </a:solidFill>
              <a:latin typeface="Rajdhani" panose="02000000000000000000" pitchFamily="2" charset="0"/>
              <a:ea typeface="Noto Sans" panose="020B0502040504090204" pitchFamily="34" charset="0"/>
              <a:cs typeface="Rajdhani" panose="02000000000000000000" pitchFamily="2" charset="0"/>
            </a:endParaRPr>
          </a:p>
        </p:txBody>
      </p:sp>
      <p:grpSp>
        <p:nvGrpSpPr>
          <p:cNvPr id="36" name="Google Shape;660;p36">
            <a:extLst>
              <a:ext uri="{FF2B5EF4-FFF2-40B4-BE49-F238E27FC236}">
                <a16:creationId xmlns:a16="http://schemas.microsoft.com/office/drawing/2014/main" id="{7AAEF133-069E-86F9-1915-74F0B5864E63}"/>
              </a:ext>
            </a:extLst>
          </p:cNvPr>
          <p:cNvGrpSpPr/>
          <p:nvPr/>
        </p:nvGrpSpPr>
        <p:grpSpPr>
          <a:xfrm>
            <a:off x="6583105" y="2804044"/>
            <a:ext cx="408158" cy="408158"/>
            <a:chOff x="1819576" y="1511679"/>
            <a:chExt cx="352103" cy="352103"/>
          </a:xfrm>
          <a:solidFill>
            <a:srgbClr val="DADCDB"/>
          </a:solidFill>
        </p:grpSpPr>
        <p:sp>
          <p:nvSpPr>
            <p:cNvPr id="37" name="Google Shape;661;p36">
              <a:extLst>
                <a:ext uri="{FF2B5EF4-FFF2-40B4-BE49-F238E27FC236}">
                  <a16:creationId xmlns:a16="http://schemas.microsoft.com/office/drawing/2014/main" id="{CE88796C-11D5-F3B3-6ED2-392864296F49}"/>
                </a:ext>
              </a:extLst>
            </p:cNvPr>
            <p:cNvSpPr/>
            <p:nvPr/>
          </p:nvSpPr>
          <p:spPr>
            <a:xfrm>
              <a:off x="1819576" y="1511679"/>
              <a:ext cx="352103" cy="352103"/>
            </a:xfrm>
            <a:custGeom>
              <a:avLst/>
              <a:gdLst/>
              <a:ahLst/>
              <a:cxnLst/>
              <a:rect l="l" t="t" r="r" b="b"/>
              <a:pathLst>
                <a:path w="11062" h="11062" extrusionOk="0">
                  <a:moveTo>
                    <a:pt x="6216" y="310"/>
                  </a:moveTo>
                  <a:cubicBezTo>
                    <a:pt x="6216" y="310"/>
                    <a:pt x="6240" y="310"/>
                    <a:pt x="6240" y="322"/>
                  </a:cubicBezTo>
                  <a:lnTo>
                    <a:pt x="6240" y="786"/>
                  </a:lnTo>
                  <a:cubicBezTo>
                    <a:pt x="6240" y="953"/>
                    <a:pt x="6335" y="1084"/>
                    <a:pt x="6502" y="1108"/>
                  </a:cubicBezTo>
                  <a:cubicBezTo>
                    <a:pt x="7025" y="1227"/>
                    <a:pt x="7514" y="1429"/>
                    <a:pt x="7966" y="1727"/>
                  </a:cubicBezTo>
                  <a:cubicBezTo>
                    <a:pt x="8022" y="1762"/>
                    <a:pt x="8086" y="1780"/>
                    <a:pt x="8150" y="1780"/>
                  </a:cubicBezTo>
                  <a:cubicBezTo>
                    <a:pt x="8236" y="1780"/>
                    <a:pt x="8321" y="1747"/>
                    <a:pt x="8383" y="1679"/>
                  </a:cubicBezTo>
                  <a:lnTo>
                    <a:pt x="8704" y="1346"/>
                  </a:lnTo>
                  <a:lnTo>
                    <a:pt x="8716" y="1346"/>
                  </a:lnTo>
                  <a:lnTo>
                    <a:pt x="9704" y="2334"/>
                  </a:lnTo>
                  <a:lnTo>
                    <a:pt x="9704" y="2346"/>
                  </a:lnTo>
                  <a:lnTo>
                    <a:pt x="9371" y="2679"/>
                  </a:lnTo>
                  <a:cubicBezTo>
                    <a:pt x="9252" y="2798"/>
                    <a:pt x="9240" y="2953"/>
                    <a:pt x="9335" y="3096"/>
                  </a:cubicBezTo>
                  <a:cubicBezTo>
                    <a:pt x="9609" y="3536"/>
                    <a:pt x="9823" y="4025"/>
                    <a:pt x="9943" y="4548"/>
                  </a:cubicBezTo>
                  <a:cubicBezTo>
                    <a:pt x="9966" y="4703"/>
                    <a:pt x="10109" y="4822"/>
                    <a:pt x="10264" y="4822"/>
                  </a:cubicBezTo>
                  <a:lnTo>
                    <a:pt x="10728" y="4822"/>
                  </a:lnTo>
                  <a:cubicBezTo>
                    <a:pt x="10728" y="4822"/>
                    <a:pt x="10752" y="4822"/>
                    <a:pt x="10752" y="4834"/>
                  </a:cubicBezTo>
                  <a:lnTo>
                    <a:pt x="10728" y="6239"/>
                  </a:lnTo>
                  <a:lnTo>
                    <a:pt x="10264" y="6239"/>
                  </a:lnTo>
                  <a:cubicBezTo>
                    <a:pt x="10109" y="6239"/>
                    <a:pt x="9966" y="6334"/>
                    <a:pt x="9943" y="6501"/>
                  </a:cubicBezTo>
                  <a:cubicBezTo>
                    <a:pt x="9823" y="7025"/>
                    <a:pt x="9633" y="7513"/>
                    <a:pt x="9335" y="7966"/>
                  </a:cubicBezTo>
                  <a:cubicBezTo>
                    <a:pt x="9240" y="8097"/>
                    <a:pt x="9252" y="8275"/>
                    <a:pt x="9371" y="8382"/>
                  </a:cubicBezTo>
                  <a:lnTo>
                    <a:pt x="9704" y="8704"/>
                  </a:lnTo>
                  <a:lnTo>
                    <a:pt x="9704" y="8716"/>
                  </a:lnTo>
                  <a:lnTo>
                    <a:pt x="8716" y="9704"/>
                  </a:lnTo>
                  <a:lnTo>
                    <a:pt x="8704" y="9704"/>
                  </a:lnTo>
                  <a:lnTo>
                    <a:pt x="8383" y="9370"/>
                  </a:lnTo>
                  <a:cubicBezTo>
                    <a:pt x="8317" y="9304"/>
                    <a:pt x="8236" y="9271"/>
                    <a:pt x="8155" y="9271"/>
                  </a:cubicBezTo>
                  <a:cubicBezTo>
                    <a:pt x="8090" y="9271"/>
                    <a:pt x="8024" y="9292"/>
                    <a:pt x="7966" y="9335"/>
                  </a:cubicBezTo>
                  <a:cubicBezTo>
                    <a:pt x="7514" y="9609"/>
                    <a:pt x="7025" y="9823"/>
                    <a:pt x="6502" y="9942"/>
                  </a:cubicBezTo>
                  <a:cubicBezTo>
                    <a:pt x="6359" y="9966"/>
                    <a:pt x="6240" y="10109"/>
                    <a:pt x="6240" y="10263"/>
                  </a:cubicBezTo>
                  <a:lnTo>
                    <a:pt x="6240" y="10728"/>
                  </a:lnTo>
                  <a:cubicBezTo>
                    <a:pt x="6240" y="10728"/>
                    <a:pt x="6240" y="10740"/>
                    <a:pt x="6216" y="10740"/>
                  </a:cubicBezTo>
                  <a:lnTo>
                    <a:pt x="4835" y="10740"/>
                  </a:lnTo>
                  <a:cubicBezTo>
                    <a:pt x="4835" y="10740"/>
                    <a:pt x="4823" y="10740"/>
                    <a:pt x="4823" y="10728"/>
                  </a:cubicBezTo>
                  <a:lnTo>
                    <a:pt x="4823" y="10263"/>
                  </a:lnTo>
                  <a:cubicBezTo>
                    <a:pt x="4823" y="10109"/>
                    <a:pt x="4716" y="9966"/>
                    <a:pt x="4549" y="9942"/>
                  </a:cubicBezTo>
                  <a:cubicBezTo>
                    <a:pt x="4037" y="9823"/>
                    <a:pt x="3537" y="9632"/>
                    <a:pt x="3096" y="9335"/>
                  </a:cubicBezTo>
                  <a:cubicBezTo>
                    <a:pt x="3037" y="9299"/>
                    <a:pt x="2977" y="9275"/>
                    <a:pt x="2918" y="9275"/>
                  </a:cubicBezTo>
                  <a:cubicBezTo>
                    <a:pt x="2823" y="9275"/>
                    <a:pt x="2751" y="9299"/>
                    <a:pt x="2680" y="9370"/>
                  </a:cubicBezTo>
                  <a:lnTo>
                    <a:pt x="2346" y="9704"/>
                  </a:lnTo>
                  <a:lnTo>
                    <a:pt x="2334" y="9704"/>
                  </a:lnTo>
                  <a:lnTo>
                    <a:pt x="1358" y="8716"/>
                  </a:lnTo>
                  <a:lnTo>
                    <a:pt x="1358" y="8704"/>
                  </a:lnTo>
                  <a:lnTo>
                    <a:pt x="1680" y="8382"/>
                  </a:lnTo>
                  <a:cubicBezTo>
                    <a:pt x="1799" y="8263"/>
                    <a:pt x="1811" y="8097"/>
                    <a:pt x="1727" y="7966"/>
                  </a:cubicBezTo>
                  <a:cubicBezTo>
                    <a:pt x="1441" y="7513"/>
                    <a:pt x="1239" y="7025"/>
                    <a:pt x="1120" y="6501"/>
                  </a:cubicBezTo>
                  <a:cubicBezTo>
                    <a:pt x="1084" y="6358"/>
                    <a:pt x="953" y="6239"/>
                    <a:pt x="787" y="6239"/>
                  </a:cubicBezTo>
                  <a:lnTo>
                    <a:pt x="322" y="6239"/>
                  </a:lnTo>
                  <a:cubicBezTo>
                    <a:pt x="322" y="6239"/>
                    <a:pt x="310" y="6239"/>
                    <a:pt x="310" y="6215"/>
                  </a:cubicBezTo>
                  <a:lnTo>
                    <a:pt x="310" y="4834"/>
                  </a:lnTo>
                  <a:cubicBezTo>
                    <a:pt x="310" y="4834"/>
                    <a:pt x="310" y="4822"/>
                    <a:pt x="322" y="4822"/>
                  </a:cubicBezTo>
                  <a:lnTo>
                    <a:pt x="787" y="4822"/>
                  </a:lnTo>
                  <a:cubicBezTo>
                    <a:pt x="953" y="4822"/>
                    <a:pt x="1084" y="4715"/>
                    <a:pt x="1120" y="4548"/>
                  </a:cubicBezTo>
                  <a:cubicBezTo>
                    <a:pt x="1239" y="4025"/>
                    <a:pt x="1430" y="3536"/>
                    <a:pt x="1727" y="3096"/>
                  </a:cubicBezTo>
                  <a:cubicBezTo>
                    <a:pt x="1811" y="2953"/>
                    <a:pt x="1799" y="2774"/>
                    <a:pt x="1680" y="2679"/>
                  </a:cubicBezTo>
                  <a:lnTo>
                    <a:pt x="1358" y="2346"/>
                  </a:lnTo>
                  <a:lnTo>
                    <a:pt x="1358" y="2334"/>
                  </a:lnTo>
                  <a:lnTo>
                    <a:pt x="2334" y="1346"/>
                  </a:lnTo>
                  <a:lnTo>
                    <a:pt x="2346" y="1346"/>
                  </a:lnTo>
                  <a:lnTo>
                    <a:pt x="2680" y="1679"/>
                  </a:lnTo>
                  <a:cubicBezTo>
                    <a:pt x="2748" y="1747"/>
                    <a:pt x="2832" y="1780"/>
                    <a:pt x="2916" y="1780"/>
                  </a:cubicBezTo>
                  <a:cubicBezTo>
                    <a:pt x="2978" y="1780"/>
                    <a:pt x="3041" y="1762"/>
                    <a:pt x="3096" y="1727"/>
                  </a:cubicBezTo>
                  <a:cubicBezTo>
                    <a:pt x="3537" y="1441"/>
                    <a:pt x="4037" y="1227"/>
                    <a:pt x="4549" y="1108"/>
                  </a:cubicBezTo>
                  <a:cubicBezTo>
                    <a:pt x="4704" y="1084"/>
                    <a:pt x="4823" y="953"/>
                    <a:pt x="4823" y="786"/>
                  </a:cubicBezTo>
                  <a:lnTo>
                    <a:pt x="4823" y="322"/>
                  </a:lnTo>
                  <a:cubicBezTo>
                    <a:pt x="4823" y="322"/>
                    <a:pt x="4823" y="310"/>
                    <a:pt x="4835" y="310"/>
                  </a:cubicBezTo>
                  <a:close/>
                  <a:moveTo>
                    <a:pt x="4835" y="0"/>
                  </a:moveTo>
                  <a:cubicBezTo>
                    <a:pt x="4656" y="0"/>
                    <a:pt x="4513" y="143"/>
                    <a:pt x="4513" y="322"/>
                  </a:cubicBezTo>
                  <a:lnTo>
                    <a:pt x="4513" y="786"/>
                  </a:lnTo>
                  <a:cubicBezTo>
                    <a:pt x="4513" y="786"/>
                    <a:pt x="4513" y="798"/>
                    <a:pt x="4489" y="798"/>
                  </a:cubicBezTo>
                  <a:cubicBezTo>
                    <a:pt x="3930" y="917"/>
                    <a:pt x="3406" y="1143"/>
                    <a:pt x="2930" y="1453"/>
                  </a:cubicBezTo>
                  <a:lnTo>
                    <a:pt x="2918" y="1453"/>
                  </a:lnTo>
                  <a:lnTo>
                    <a:pt x="2584" y="1131"/>
                  </a:lnTo>
                  <a:cubicBezTo>
                    <a:pt x="2519" y="1066"/>
                    <a:pt x="2436" y="1033"/>
                    <a:pt x="2351" y="1033"/>
                  </a:cubicBezTo>
                  <a:cubicBezTo>
                    <a:pt x="2266" y="1033"/>
                    <a:pt x="2180" y="1066"/>
                    <a:pt x="2108" y="1131"/>
                  </a:cubicBezTo>
                  <a:lnTo>
                    <a:pt x="1132" y="2108"/>
                  </a:lnTo>
                  <a:cubicBezTo>
                    <a:pt x="1001" y="2251"/>
                    <a:pt x="1001" y="2453"/>
                    <a:pt x="1132" y="2584"/>
                  </a:cubicBezTo>
                  <a:lnTo>
                    <a:pt x="1453" y="2917"/>
                  </a:lnTo>
                  <a:lnTo>
                    <a:pt x="1453" y="2929"/>
                  </a:lnTo>
                  <a:cubicBezTo>
                    <a:pt x="1144" y="3405"/>
                    <a:pt x="941" y="3941"/>
                    <a:pt x="799" y="4489"/>
                  </a:cubicBezTo>
                  <a:cubicBezTo>
                    <a:pt x="799" y="4489"/>
                    <a:pt x="799" y="4513"/>
                    <a:pt x="787" y="4513"/>
                  </a:cubicBezTo>
                  <a:lnTo>
                    <a:pt x="322" y="4513"/>
                  </a:lnTo>
                  <a:cubicBezTo>
                    <a:pt x="144" y="4513"/>
                    <a:pt x="1" y="4656"/>
                    <a:pt x="1" y="4834"/>
                  </a:cubicBezTo>
                  <a:lnTo>
                    <a:pt x="1" y="6215"/>
                  </a:lnTo>
                  <a:cubicBezTo>
                    <a:pt x="1" y="6394"/>
                    <a:pt x="144" y="6549"/>
                    <a:pt x="322" y="6549"/>
                  </a:cubicBezTo>
                  <a:lnTo>
                    <a:pt x="787" y="6549"/>
                  </a:lnTo>
                  <a:cubicBezTo>
                    <a:pt x="787" y="6549"/>
                    <a:pt x="799" y="6549"/>
                    <a:pt x="799" y="6561"/>
                  </a:cubicBezTo>
                  <a:cubicBezTo>
                    <a:pt x="918" y="7132"/>
                    <a:pt x="1144" y="7644"/>
                    <a:pt x="1453" y="8120"/>
                  </a:cubicBezTo>
                  <a:lnTo>
                    <a:pt x="1453" y="8144"/>
                  </a:lnTo>
                  <a:lnTo>
                    <a:pt x="1132" y="8466"/>
                  </a:lnTo>
                  <a:cubicBezTo>
                    <a:pt x="1001" y="8597"/>
                    <a:pt x="1001" y="8811"/>
                    <a:pt x="1132" y="8942"/>
                  </a:cubicBezTo>
                  <a:lnTo>
                    <a:pt x="2108" y="9930"/>
                  </a:lnTo>
                  <a:cubicBezTo>
                    <a:pt x="2180" y="9996"/>
                    <a:pt x="2266" y="10028"/>
                    <a:pt x="2351" y="10028"/>
                  </a:cubicBezTo>
                  <a:cubicBezTo>
                    <a:pt x="2436" y="10028"/>
                    <a:pt x="2519" y="9996"/>
                    <a:pt x="2584" y="9930"/>
                  </a:cubicBezTo>
                  <a:lnTo>
                    <a:pt x="2918" y="9597"/>
                  </a:lnTo>
                  <a:lnTo>
                    <a:pt x="2930" y="9597"/>
                  </a:lnTo>
                  <a:cubicBezTo>
                    <a:pt x="3406" y="9906"/>
                    <a:pt x="3942" y="10121"/>
                    <a:pt x="4489" y="10252"/>
                  </a:cubicBezTo>
                  <a:cubicBezTo>
                    <a:pt x="4489" y="10252"/>
                    <a:pt x="4513" y="10252"/>
                    <a:pt x="4513" y="10263"/>
                  </a:cubicBezTo>
                  <a:lnTo>
                    <a:pt x="4513" y="10728"/>
                  </a:lnTo>
                  <a:cubicBezTo>
                    <a:pt x="4513" y="10906"/>
                    <a:pt x="4656" y="11061"/>
                    <a:pt x="4835" y="11061"/>
                  </a:cubicBezTo>
                  <a:lnTo>
                    <a:pt x="6216" y="11061"/>
                  </a:lnTo>
                  <a:cubicBezTo>
                    <a:pt x="6394" y="11061"/>
                    <a:pt x="6549" y="10906"/>
                    <a:pt x="6549" y="10728"/>
                  </a:cubicBezTo>
                  <a:lnTo>
                    <a:pt x="6549" y="10263"/>
                  </a:lnTo>
                  <a:cubicBezTo>
                    <a:pt x="6549" y="10263"/>
                    <a:pt x="6549" y="10252"/>
                    <a:pt x="6561" y="10252"/>
                  </a:cubicBezTo>
                  <a:cubicBezTo>
                    <a:pt x="7133" y="10132"/>
                    <a:pt x="7645" y="9906"/>
                    <a:pt x="8121" y="9597"/>
                  </a:cubicBezTo>
                  <a:lnTo>
                    <a:pt x="8145" y="9597"/>
                  </a:lnTo>
                  <a:lnTo>
                    <a:pt x="8466" y="9930"/>
                  </a:lnTo>
                  <a:cubicBezTo>
                    <a:pt x="8532" y="9996"/>
                    <a:pt x="8618" y="10028"/>
                    <a:pt x="8704" y="10028"/>
                  </a:cubicBezTo>
                  <a:cubicBezTo>
                    <a:pt x="8791" y="10028"/>
                    <a:pt x="8877" y="9996"/>
                    <a:pt x="8942" y="9930"/>
                  </a:cubicBezTo>
                  <a:lnTo>
                    <a:pt x="9931" y="8942"/>
                  </a:lnTo>
                  <a:cubicBezTo>
                    <a:pt x="10062" y="8811"/>
                    <a:pt x="10062" y="8597"/>
                    <a:pt x="9931" y="8466"/>
                  </a:cubicBezTo>
                  <a:lnTo>
                    <a:pt x="9597" y="8144"/>
                  </a:lnTo>
                  <a:lnTo>
                    <a:pt x="9597" y="8120"/>
                  </a:lnTo>
                  <a:cubicBezTo>
                    <a:pt x="9919" y="7644"/>
                    <a:pt x="10121" y="7108"/>
                    <a:pt x="10252" y="6561"/>
                  </a:cubicBezTo>
                  <a:cubicBezTo>
                    <a:pt x="10252" y="6561"/>
                    <a:pt x="10252" y="6549"/>
                    <a:pt x="10264" y="6549"/>
                  </a:cubicBezTo>
                  <a:lnTo>
                    <a:pt x="10728" y="6549"/>
                  </a:lnTo>
                  <a:cubicBezTo>
                    <a:pt x="10907" y="6549"/>
                    <a:pt x="11062" y="6394"/>
                    <a:pt x="11062" y="6215"/>
                  </a:cubicBezTo>
                  <a:lnTo>
                    <a:pt x="11062" y="4834"/>
                  </a:lnTo>
                  <a:cubicBezTo>
                    <a:pt x="11062" y="4656"/>
                    <a:pt x="10907" y="4513"/>
                    <a:pt x="10728" y="4513"/>
                  </a:cubicBezTo>
                  <a:lnTo>
                    <a:pt x="10264" y="4513"/>
                  </a:lnTo>
                  <a:cubicBezTo>
                    <a:pt x="10264" y="4513"/>
                    <a:pt x="10252" y="4513"/>
                    <a:pt x="10252" y="4489"/>
                  </a:cubicBezTo>
                  <a:cubicBezTo>
                    <a:pt x="10133" y="3929"/>
                    <a:pt x="9907" y="3405"/>
                    <a:pt x="9597" y="2929"/>
                  </a:cubicBezTo>
                  <a:lnTo>
                    <a:pt x="9597" y="2917"/>
                  </a:lnTo>
                  <a:lnTo>
                    <a:pt x="9931" y="2584"/>
                  </a:lnTo>
                  <a:cubicBezTo>
                    <a:pt x="10062" y="2453"/>
                    <a:pt x="10062" y="2239"/>
                    <a:pt x="9931" y="2108"/>
                  </a:cubicBezTo>
                  <a:lnTo>
                    <a:pt x="8942" y="1131"/>
                  </a:lnTo>
                  <a:cubicBezTo>
                    <a:pt x="8877" y="1066"/>
                    <a:pt x="8791" y="1033"/>
                    <a:pt x="8704" y="1033"/>
                  </a:cubicBezTo>
                  <a:cubicBezTo>
                    <a:pt x="8618" y="1033"/>
                    <a:pt x="8532" y="1066"/>
                    <a:pt x="8466" y="1131"/>
                  </a:cubicBezTo>
                  <a:lnTo>
                    <a:pt x="8145" y="1453"/>
                  </a:lnTo>
                  <a:lnTo>
                    <a:pt x="8121" y="1453"/>
                  </a:lnTo>
                  <a:cubicBezTo>
                    <a:pt x="7645" y="1143"/>
                    <a:pt x="7109" y="941"/>
                    <a:pt x="6561" y="798"/>
                  </a:cubicBezTo>
                  <a:cubicBezTo>
                    <a:pt x="6561" y="798"/>
                    <a:pt x="6549" y="798"/>
                    <a:pt x="6549" y="786"/>
                  </a:cubicBezTo>
                  <a:lnTo>
                    <a:pt x="6549" y="322"/>
                  </a:lnTo>
                  <a:cubicBezTo>
                    <a:pt x="6549" y="143"/>
                    <a:pt x="6394" y="0"/>
                    <a:pt x="62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ADCDB"/>
                </a:solidFill>
              </a:endParaRPr>
            </a:p>
          </p:txBody>
        </p:sp>
        <p:sp>
          <p:nvSpPr>
            <p:cNvPr id="38" name="Google Shape;662;p36">
              <a:extLst>
                <a:ext uri="{FF2B5EF4-FFF2-40B4-BE49-F238E27FC236}">
                  <a16:creationId xmlns:a16="http://schemas.microsoft.com/office/drawing/2014/main" id="{2425DE39-6B33-F3B6-EE05-A20397FE213D}"/>
                </a:ext>
              </a:extLst>
            </p:cNvPr>
            <p:cNvSpPr/>
            <p:nvPr/>
          </p:nvSpPr>
          <p:spPr>
            <a:xfrm>
              <a:off x="1885146" y="1578204"/>
              <a:ext cx="182322" cy="180603"/>
            </a:xfrm>
            <a:custGeom>
              <a:avLst/>
              <a:gdLst/>
              <a:ahLst/>
              <a:cxnLst/>
              <a:rect l="l" t="t" r="r" b="b"/>
              <a:pathLst>
                <a:path w="5728" h="5674" extrusionOk="0">
                  <a:moveTo>
                    <a:pt x="3502" y="0"/>
                  </a:moveTo>
                  <a:cubicBezTo>
                    <a:pt x="3438" y="0"/>
                    <a:pt x="3374" y="2"/>
                    <a:pt x="3311" y="6"/>
                  </a:cubicBezTo>
                  <a:cubicBezTo>
                    <a:pt x="2453" y="53"/>
                    <a:pt x="1644" y="411"/>
                    <a:pt x="1048" y="1018"/>
                  </a:cubicBezTo>
                  <a:cubicBezTo>
                    <a:pt x="441" y="1625"/>
                    <a:pt x="84" y="2435"/>
                    <a:pt x="36" y="3280"/>
                  </a:cubicBezTo>
                  <a:cubicBezTo>
                    <a:pt x="1" y="4125"/>
                    <a:pt x="263" y="4959"/>
                    <a:pt x="798" y="5614"/>
                  </a:cubicBezTo>
                  <a:cubicBezTo>
                    <a:pt x="834" y="5661"/>
                    <a:pt x="870" y="5673"/>
                    <a:pt x="917" y="5673"/>
                  </a:cubicBezTo>
                  <a:cubicBezTo>
                    <a:pt x="953" y="5673"/>
                    <a:pt x="989" y="5661"/>
                    <a:pt x="1025" y="5649"/>
                  </a:cubicBezTo>
                  <a:cubicBezTo>
                    <a:pt x="1096" y="5590"/>
                    <a:pt x="1096" y="5483"/>
                    <a:pt x="1048" y="5423"/>
                  </a:cubicBezTo>
                  <a:cubicBezTo>
                    <a:pt x="572" y="4828"/>
                    <a:pt x="322" y="4066"/>
                    <a:pt x="370" y="3304"/>
                  </a:cubicBezTo>
                  <a:cubicBezTo>
                    <a:pt x="417" y="2530"/>
                    <a:pt x="727" y="1804"/>
                    <a:pt x="1275" y="1256"/>
                  </a:cubicBezTo>
                  <a:cubicBezTo>
                    <a:pt x="1822" y="708"/>
                    <a:pt x="2560" y="375"/>
                    <a:pt x="3334" y="351"/>
                  </a:cubicBezTo>
                  <a:cubicBezTo>
                    <a:pt x="3397" y="347"/>
                    <a:pt x="3459" y="345"/>
                    <a:pt x="3521" y="345"/>
                  </a:cubicBezTo>
                  <a:cubicBezTo>
                    <a:pt x="4227" y="345"/>
                    <a:pt x="4895" y="592"/>
                    <a:pt x="5442" y="1030"/>
                  </a:cubicBezTo>
                  <a:cubicBezTo>
                    <a:pt x="5473" y="1055"/>
                    <a:pt x="5510" y="1068"/>
                    <a:pt x="5547" y="1068"/>
                  </a:cubicBezTo>
                  <a:cubicBezTo>
                    <a:pt x="5595" y="1068"/>
                    <a:pt x="5641" y="1046"/>
                    <a:pt x="5668" y="1006"/>
                  </a:cubicBezTo>
                  <a:cubicBezTo>
                    <a:pt x="5727" y="911"/>
                    <a:pt x="5716" y="815"/>
                    <a:pt x="5656" y="768"/>
                  </a:cubicBezTo>
                  <a:cubicBezTo>
                    <a:pt x="5050" y="272"/>
                    <a:pt x="4291" y="0"/>
                    <a:pt x="35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ADCDB"/>
                </a:solidFill>
              </a:endParaRPr>
            </a:p>
          </p:txBody>
        </p:sp>
        <p:sp>
          <p:nvSpPr>
            <p:cNvPr id="39" name="Google Shape;663;p36">
              <a:extLst>
                <a:ext uri="{FF2B5EF4-FFF2-40B4-BE49-F238E27FC236}">
                  <a16:creationId xmlns:a16="http://schemas.microsoft.com/office/drawing/2014/main" id="{B736D744-8425-0053-6E6A-A2C2D5D23F00}"/>
                </a:ext>
              </a:extLst>
            </p:cNvPr>
            <p:cNvSpPr/>
            <p:nvPr/>
          </p:nvSpPr>
          <p:spPr>
            <a:xfrm>
              <a:off x="1923820" y="1610193"/>
              <a:ext cx="183054" cy="186874"/>
            </a:xfrm>
            <a:custGeom>
              <a:avLst/>
              <a:gdLst/>
              <a:ahLst/>
              <a:cxnLst/>
              <a:rect l="l" t="t" r="r" b="b"/>
              <a:pathLst>
                <a:path w="5751" h="5871" extrusionOk="0">
                  <a:moveTo>
                    <a:pt x="3310" y="358"/>
                  </a:moveTo>
                  <a:lnTo>
                    <a:pt x="3310" y="1025"/>
                  </a:lnTo>
                  <a:cubicBezTo>
                    <a:pt x="3310" y="1132"/>
                    <a:pt x="3274" y="1251"/>
                    <a:pt x="3227" y="1334"/>
                  </a:cubicBezTo>
                  <a:lnTo>
                    <a:pt x="3155" y="1501"/>
                  </a:lnTo>
                  <a:cubicBezTo>
                    <a:pt x="3143" y="1525"/>
                    <a:pt x="3143" y="1549"/>
                    <a:pt x="3143" y="1573"/>
                  </a:cubicBezTo>
                  <a:lnTo>
                    <a:pt x="3143" y="1918"/>
                  </a:lnTo>
                  <a:cubicBezTo>
                    <a:pt x="3143" y="2156"/>
                    <a:pt x="3048" y="2382"/>
                    <a:pt x="2869" y="2549"/>
                  </a:cubicBezTo>
                  <a:cubicBezTo>
                    <a:pt x="2691" y="2704"/>
                    <a:pt x="2477" y="2799"/>
                    <a:pt x="2226" y="2799"/>
                  </a:cubicBezTo>
                  <a:cubicBezTo>
                    <a:pt x="1774" y="2787"/>
                    <a:pt x="1381" y="2370"/>
                    <a:pt x="1381" y="1870"/>
                  </a:cubicBezTo>
                  <a:lnTo>
                    <a:pt x="1381" y="1573"/>
                  </a:lnTo>
                  <a:cubicBezTo>
                    <a:pt x="1381" y="1549"/>
                    <a:pt x="1381" y="1525"/>
                    <a:pt x="1369" y="1501"/>
                  </a:cubicBezTo>
                  <a:lnTo>
                    <a:pt x="1262" y="1311"/>
                  </a:lnTo>
                  <a:cubicBezTo>
                    <a:pt x="1238" y="1227"/>
                    <a:pt x="1203" y="1156"/>
                    <a:pt x="1203" y="1072"/>
                  </a:cubicBezTo>
                  <a:lnTo>
                    <a:pt x="1203" y="1049"/>
                  </a:lnTo>
                  <a:cubicBezTo>
                    <a:pt x="1203" y="668"/>
                    <a:pt x="1524" y="358"/>
                    <a:pt x="1905" y="358"/>
                  </a:cubicBezTo>
                  <a:close/>
                  <a:moveTo>
                    <a:pt x="1905" y="3049"/>
                  </a:moveTo>
                  <a:cubicBezTo>
                    <a:pt x="2012" y="3085"/>
                    <a:pt x="2119" y="3108"/>
                    <a:pt x="2238" y="3108"/>
                  </a:cubicBezTo>
                  <a:lnTo>
                    <a:pt x="2274" y="3108"/>
                  </a:lnTo>
                  <a:cubicBezTo>
                    <a:pt x="2393" y="3108"/>
                    <a:pt x="2512" y="3097"/>
                    <a:pt x="2631" y="3049"/>
                  </a:cubicBezTo>
                  <a:lnTo>
                    <a:pt x="2631" y="3049"/>
                  </a:lnTo>
                  <a:cubicBezTo>
                    <a:pt x="2619" y="3108"/>
                    <a:pt x="2631" y="3156"/>
                    <a:pt x="2655" y="3204"/>
                  </a:cubicBezTo>
                  <a:lnTo>
                    <a:pt x="2512" y="3335"/>
                  </a:lnTo>
                  <a:cubicBezTo>
                    <a:pt x="2441" y="3406"/>
                    <a:pt x="2357" y="3442"/>
                    <a:pt x="2262" y="3442"/>
                  </a:cubicBezTo>
                  <a:cubicBezTo>
                    <a:pt x="2179" y="3442"/>
                    <a:pt x="2084" y="3406"/>
                    <a:pt x="2012" y="3335"/>
                  </a:cubicBezTo>
                  <a:lnTo>
                    <a:pt x="1881" y="3204"/>
                  </a:lnTo>
                  <a:cubicBezTo>
                    <a:pt x="1893" y="3156"/>
                    <a:pt x="1905" y="3108"/>
                    <a:pt x="1905" y="3049"/>
                  </a:cubicBezTo>
                  <a:close/>
                  <a:moveTo>
                    <a:pt x="2810" y="3466"/>
                  </a:moveTo>
                  <a:cubicBezTo>
                    <a:pt x="2858" y="3501"/>
                    <a:pt x="2905" y="3513"/>
                    <a:pt x="2941" y="3525"/>
                  </a:cubicBezTo>
                  <a:lnTo>
                    <a:pt x="3524" y="3692"/>
                  </a:lnTo>
                  <a:cubicBezTo>
                    <a:pt x="3679" y="3739"/>
                    <a:pt x="3774" y="3870"/>
                    <a:pt x="3774" y="4037"/>
                  </a:cubicBezTo>
                  <a:lnTo>
                    <a:pt x="3774" y="5132"/>
                  </a:lnTo>
                  <a:lnTo>
                    <a:pt x="3822" y="5132"/>
                  </a:lnTo>
                  <a:cubicBezTo>
                    <a:pt x="3703" y="5204"/>
                    <a:pt x="3584" y="5263"/>
                    <a:pt x="3453" y="5311"/>
                  </a:cubicBezTo>
                  <a:lnTo>
                    <a:pt x="3453" y="4335"/>
                  </a:lnTo>
                  <a:cubicBezTo>
                    <a:pt x="3453" y="4240"/>
                    <a:pt x="3381" y="4168"/>
                    <a:pt x="3286" y="4168"/>
                  </a:cubicBezTo>
                  <a:cubicBezTo>
                    <a:pt x="3203" y="4168"/>
                    <a:pt x="3119" y="4240"/>
                    <a:pt x="3119" y="4335"/>
                  </a:cubicBezTo>
                  <a:lnTo>
                    <a:pt x="3119" y="5430"/>
                  </a:lnTo>
                  <a:cubicBezTo>
                    <a:pt x="2881" y="5502"/>
                    <a:pt x="2655" y="5537"/>
                    <a:pt x="2405" y="5549"/>
                  </a:cubicBezTo>
                  <a:lnTo>
                    <a:pt x="2262" y="5549"/>
                  </a:lnTo>
                  <a:cubicBezTo>
                    <a:pt x="1965" y="5549"/>
                    <a:pt x="1667" y="5502"/>
                    <a:pt x="1381" y="5430"/>
                  </a:cubicBezTo>
                  <a:lnTo>
                    <a:pt x="1381" y="4335"/>
                  </a:lnTo>
                  <a:cubicBezTo>
                    <a:pt x="1381" y="4240"/>
                    <a:pt x="1310" y="4168"/>
                    <a:pt x="1214" y="4168"/>
                  </a:cubicBezTo>
                  <a:cubicBezTo>
                    <a:pt x="1131" y="4168"/>
                    <a:pt x="1060" y="4240"/>
                    <a:pt x="1060" y="4335"/>
                  </a:cubicBezTo>
                  <a:lnTo>
                    <a:pt x="1060" y="5311"/>
                  </a:lnTo>
                  <a:cubicBezTo>
                    <a:pt x="941" y="5252"/>
                    <a:pt x="798" y="5192"/>
                    <a:pt x="679" y="5132"/>
                  </a:cubicBezTo>
                  <a:lnTo>
                    <a:pt x="679" y="4037"/>
                  </a:lnTo>
                  <a:cubicBezTo>
                    <a:pt x="679" y="3870"/>
                    <a:pt x="786" y="3739"/>
                    <a:pt x="941" y="3692"/>
                  </a:cubicBezTo>
                  <a:lnTo>
                    <a:pt x="1512" y="3525"/>
                  </a:lnTo>
                  <a:cubicBezTo>
                    <a:pt x="1560" y="3513"/>
                    <a:pt x="1619" y="3501"/>
                    <a:pt x="1655" y="3466"/>
                  </a:cubicBezTo>
                  <a:lnTo>
                    <a:pt x="1750" y="3573"/>
                  </a:lnTo>
                  <a:cubicBezTo>
                    <a:pt x="1893" y="3704"/>
                    <a:pt x="2072" y="3763"/>
                    <a:pt x="2226" y="3763"/>
                  </a:cubicBezTo>
                  <a:cubicBezTo>
                    <a:pt x="2405" y="3763"/>
                    <a:pt x="2572" y="3704"/>
                    <a:pt x="2703" y="3573"/>
                  </a:cubicBezTo>
                  <a:lnTo>
                    <a:pt x="2810" y="3466"/>
                  </a:lnTo>
                  <a:close/>
                  <a:moveTo>
                    <a:pt x="1893" y="1"/>
                  </a:moveTo>
                  <a:cubicBezTo>
                    <a:pt x="1322" y="1"/>
                    <a:pt x="869" y="465"/>
                    <a:pt x="869" y="1025"/>
                  </a:cubicBezTo>
                  <a:lnTo>
                    <a:pt x="869" y="1037"/>
                  </a:lnTo>
                  <a:cubicBezTo>
                    <a:pt x="869" y="1168"/>
                    <a:pt x="893" y="1311"/>
                    <a:pt x="953" y="1430"/>
                  </a:cubicBezTo>
                  <a:lnTo>
                    <a:pt x="1048" y="1596"/>
                  </a:lnTo>
                  <a:lnTo>
                    <a:pt x="1048" y="1858"/>
                  </a:lnTo>
                  <a:cubicBezTo>
                    <a:pt x="1048" y="2275"/>
                    <a:pt x="1250" y="2644"/>
                    <a:pt x="1560" y="2882"/>
                  </a:cubicBezTo>
                  <a:lnTo>
                    <a:pt x="1560" y="3037"/>
                  </a:lnTo>
                  <a:cubicBezTo>
                    <a:pt x="1560" y="3108"/>
                    <a:pt x="1500" y="3180"/>
                    <a:pt x="1429" y="3216"/>
                  </a:cubicBezTo>
                  <a:lnTo>
                    <a:pt x="845" y="3382"/>
                  </a:lnTo>
                  <a:cubicBezTo>
                    <a:pt x="548" y="3466"/>
                    <a:pt x="357" y="3739"/>
                    <a:pt x="357" y="4037"/>
                  </a:cubicBezTo>
                  <a:lnTo>
                    <a:pt x="357" y="4906"/>
                  </a:lnTo>
                  <a:cubicBezTo>
                    <a:pt x="333" y="4894"/>
                    <a:pt x="310" y="4859"/>
                    <a:pt x="286" y="4847"/>
                  </a:cubicBezTo>
                  <a:cubicBezTo>
                    <a:pt x="256" y="4822"/>
                    <a:pt x="220" y="4810"/>
                    <a:pt x="185" y="4810"/>
                  </a:cubicBezTo>
                  <a:cubicBezTo>
                    <a:pt x="135" y="4810"/>
                    <a:pt x="87" y="4834"/>
                    <a:pt x="60" y="4882"/>
                  </a:cubicBezTo>
                  <a:cubicBezTo>
                    <a:pt x="0" y="4954"/>
                    <a:pt x="12" y="5061"/>
                    <a:pt x="95" y="5097"/>
                  </a:cubicBezTo>
                  <a:cubicBezTo>
                    <a:pt x="702" y="5597"/>
                    <a:pt x="1476" y="5871"/>
                    <a:pt x="2262" y="5871"/>
                  </a:cubicBezTo>
                  <a:lnTo>
                    <a:pt x="2429" y="5871"/>
                  </a:lnTo>
                  <a:cubicBezTo>
                    <a:pt x="3286" y="5835"/>
                    <a:pt x="4096" y="5478"/>
                    <a:pt x="4691" y="4859"/>
                  </a:cubicBezTo>
                  <a:cubicBezTo>
                    <a:pt x="5298" y="4251"/>
                    <a:pt x="5655" y="3454"/>
                    <a:pt x="5703" y="2596"/>
                  </a:cubicBezTo>
                  <a:cubicBezTo>
                    <a:pt x="5751" y="1751"/>
                    <a:pt x="5477" y="918"/>
                    <a:pt x="4941" y="263"/>
                  </a:cubicBezTo>
                  <a:cubicBezTo>
                    <a:pt x="4908" y="223"/>
                    <a:pt x="4861" y="206"/>
                    <a:pt x="4815" y="206"/>
                  </a:cubicBezTo>
                  <a:cubicBezTo>
                    <a:pt x="4778" y="206"/>
                    <a:pt x="4742" y="218"/>
                    <a:pt x="4715" y="239"/>
                  </a:cubicBezTo>
                  <a:cubicBezTo>
                    <a:pt x="4643" y="299"/>
                    <a:pt x="4643" y="406"/>
                    <a:pt x="4691" y="465"/>
                  </a:cubicBezTo>
                  <a:cubicBezTo>
                    <a:pt x="5167" y="1061"/>
                    <a:pt x="5417" y="1811"/>
                    <a:pt x="5370" y="2573"/>
                  </a:cubicBezTo>
                  <a:cubicBezTo>
                    <a:pt x="5334" y="3347"/>
                    <a:pt x="5013" y="4073"/>
                    <a:pt x="4465" y="4632"/>
                  </a:cubicBezTo>
                  <a:cubicBezTo>
                    <a:pt x="4358" y="4728"/>
                    <a:pt x="4262" y="4823"/>
                    <a:pt x="4155" y="4906"/>
                  </a:cubicBezTo>
                  <a:lnTo>
                    <a:pt x="4155" y="4037"/>
                  </a:lnTo>
                  <a:cubicBezTo>
                    <a:pt x="4155" y="3739"/>
                    <a:pt x="3941" y="3466"/>
                    <a:pt x="3667" y="3382"/>
                  </a:cubicBezTo>
                  <a:lnTo>
                    <a:pt x="3084" y="3216"/>
                  </a:lnTo>
                  <a:cubicBezTo>
                    <a:pt x="3012" y="3180"/>
                    <a:pt x="2953" y="3120"/>
                    <a:pt x="2953" y="3037"/>
                  </a:cubicBezTo>
                  <a:lnTo>
                    <a:pt x="2953" y="2906"/>
                  </a:lnTo>
                  <a:cubicBezTo>
                    <a:pt x="3012" y="2858"/>
                    <a:pt x="3048" y="2823"/>
                    <a:pt x="3096" y="2763"/>
                  </a:cubicBezTo>
                  <a:cubicBezTo>
                    <a:pt x="3334" y="2549"/>
                    <a:pt x="3453" y="2227"/>
                    <a:pt x="3453" y="1906"/>
                  </a:cubicBezTo>
                  <a:lnTo>
                    <a:pt x="3453" y="1596"/>
                  </a:lnTo>
                  <a:lnTo>
                    <a:pt x="3512" y="1453"/>
                  </a:lnTo>
                  <a:cubicBezTo>
                    <a:pt x="3584" y="1311"/>
                    <a:pt x="3620" y="1156"/>
                    <a:pt x="3620" y="1001"/>
                  </a:cubicBezTo>
                  <a:lnTo>
                    <a:pt x="3620" y="168"/>
                  </a:lnTo>
                  <a:cubicBezTo>
                    <a:pt x="3620" y="72"/>
                    <a:pt x="3548" y="1"/>
                    <a:pt x="34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ADCDB"/>
                </a:solidFill>
              </a:endParaRPr>
            </a:p>
          </p:txBody>
        </p:sp>
        <p:sp>
          <p:nvSpPr>
            <p:cNvPr id="40" name="Google Shape;664;p36">
              <a:extLst>
                <a:ext uri="{FF2B5EF4-FFF2-40B4-BE49-F238E27FC236}">
                  <a16:creationId xmlns:a16="http://schemas.microsoft.com/office/drawing/2014/main" id="{0D00346A-DDC9-9941-9D93-DBB2AC9C4ACC}"/>
                </a:ext>
              </a:extLst>
            </p:cNvPr>
            <p:cNvSpPr/>
            <p:nvPr/>
          </p:nvSpPr>
          <p:spPr>
            <a:xfrm>
              <a:off x="1974207" y="1638617"/>
              <a:ext cx="43989" cy="15597"/>
            </a:xfrm>
            <a:custGeom>
              <a:avLst/>
              <a:gdLst/>
              <a:ahLst/>
              <a:cxnLst/>
              <a:rect l="l" t="t" r="r" b="b"/>
              <a:pathLst>
                <a:path w="1382" h="490" extrusionOk="0">
                  <a:moveTo>
                    <a:pt x="155" y="1"/>
                  </a:moveTo>
                  <a:cubicBezTo>
                    <a:pt x="72" y="1"/>
                    <a:pt x="1" y="72"/>
                    <a:pt x="1" y="168"/>
                  </a:cubicBezTo>
                  <a:cubicBezTo>
                    <a:pt x="1" y="251"/>
                    <a:pt x="72" y="322"/>
                    <a:pt x="155" y="322"/>
                  </a:cubicBezTo>
                  <a:cubicBezTo>
                    <a:pt x="334" y="322"/>
                    <a:pt x="870" y="358"/>
                    <a:pt x="1132" y="477"/>
                  </a:cubicBezTo>
                  <a:cubicBezTo>
                    <a:pt x="1155" y="489"/>
                    <a:pt x="1167" y="489"/>
                    <a:pt x="1203" y="489"/>
                  </a:cubicBezTo>
                  <a:cubicBezTo>
                    <a:pt x="1263" y="489"/>
                    <a:pt x="1322" y="465"/>
                    <a:pt x="1346" y="406"/>
                  </a:cubicBezTo>
                  <a:cubicBezTo>
                    <a:pt x="1382" y="322"/>
                    <a:pt x="1346" y="227"/>
                    <a:pt x="1275" y="191"/>
                  </a:cubicBezTo>
                  <a:cubicBezTo>
                    <a:pt x="905" y="1"/>
                    <a:pt x="191" y="1"/>
                    <a:pt x="1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ADCDB"/>
                </a:solidFill>
              </a:endParaRPr>
            </a:p>
          </p:txBody>
        </p:sp>
      </p:grpSp>
      <p:grpSp>
        <p:nvGrpSpPr>
          <p:cNvPr id="41" name="Google Shape;665;p36">
            <a:extLst>
              <a:ext uri="{FF2B5EF4-FFF2-40B4-BE49-F238E27FC236}">
                <a16:creationId xmlns:a16="http://schemas.microsoft.com/office/drawing/2014/main" id="{7B0883C9-3E90-4C28-94EC-A003983866AD}"/>
              </a:ext>
            </a:extLst>
          </p:cNvPr>
          <p:cNvGrpSpPr/>
          <p:nvPr/>
        </p:nvGrpSpPr>
        <p:grpSpPr>
          <a:xfrm>
            <a:off x="6663258" y="3693979"/>
            <a:ext cx="361013" cy="355173"/>
            <a:chOff x="4210933" y="2926777"/>
            <a:chExt cx="280072" cy="275520"/>
          </a:xfrm>
          <a:solidFill>
            <a:srgbClr val="DADCDB"/>
          </a:solidFill>
        </p:grpSpPr>
        <p:sp>
          <p:nvSpPr>
            <p:cNvPr id="42" name="Google Shape;666;p36">
              <a:extLst>
                <a:ext uri="{FF2B5EF4-FFF2-40B4-BE49-F238E27FC236}">
                  <a16:creationId xmlns:a16="http://schemas.microsoft.com/office/drawing/2014/main" id="{C197A60D-07C4-D5DD-1915-CAD6EA496B61}"/>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ADCDB"/>
                </a:solidFill>
              </a:endParaRPr>
            </a:p>
          </p:txBody>
        </p:sp>
        <p:sp>
          <p:nvSpPr>
            <p:cNvPr id="43" name="Google Shape;667;p36">
              <a:extLst>
                <a:ext uri="{FF2B5EF4-FFF2-40B4-BE49-F238E27FC236}">
                  <a16:creationId xmlns:a16="http://schemas.microsoft.com/office/drawing/2014/main" id="{7D606E52-D387-228B-8B3A-B086F9365DEF}"/>
                </a:ext>
              </a:extLst>
            </p:cNvPr>
            <p:cNvSpPr/>
            <p:nvPr/>
          </p:nvSpPr>
          <p:spPr>
            <a:xfrm>
              <a:off x="4489859" y="2969589"/>
              <a:ext cx="32" cy="32"/>
            </a:xfrm>
            <a:custGeom>
              <a:avLst/>
              <a:gdLst/>
              <a:ahLst/>
              <a:cxnLst/>
              <a:rect l="l" t="t" r="r" b="b"/>
              <a:pathLst>
                <a:path w="1" h="1" extrusionOk="0">
                  <a:moveTo>
                    <a:pt x="0" y="1"/>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ADCDB"/>
                </a:solidFill>
              </a:endParaRPr>
            </a:p>
          </p:txBody>
        </p:sp>
        <p:sp>
          <p:nvSpPr>
            <p:cNvPr id="44" name="Google Shape;668;p36">
              <a:extLst>
                <a:ext uri="{FF2B5EF4-FFF2-40B4-BE49-F238E27FC236}">
                  <a16:creationId xmlns:a16="http://schemas.microsoft.com/office/drawing/2014/main" id="{FDC06312-6E1B-2E95-61A7-AAACE114290F}"/>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ADCDB"/>
                </a:solidFill>
              </a:endParaRPr>
            </a:p>
          </p:txBody>
        </p:sp>
        <p:sp>
          <p:nvSpPr>
            <p:cNvPr id="45" name="Google Shape;669;p36">
              <a:extLst>
                <a:ext uri="{FF2B5EF4-FFF2-40B4-BE49-F238E27FC236}">
                  <a16:creationId xmlns:a16="http://schemas.microsoft.com/office/drawing/2014/main" id="{63A3388E-37C7-C9E8-6FEF-8E6E2D019E85}"/>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ADCDB"/>
                </a:solidFill>
              </a:endParaRPr>
            </a:p>
          </p:txBody>
        </p:sp>
        <p:sp>
          <p:nvSpPr>
            <p:cNvPr id="46" name="Google Shape;670;p36">
              <a:extLst>
                <a:ext uri="{FF2B5EF4-FFF2-40B4-BE49-F238E27FC236}">
                  <a16:creationId xmlns:a16="http://schemas.microsoft.com/office/drawing/2014/main" id="{ADE95BB2-5E84-86C4-90BD-F0392DE6A1E2}"/>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ADCDB"/>
                </a:solidFill>
              </a:endParaRPr>
            </a:p>
          </p:txBody>
        </p:sp>
        <p:sp>
          <p:nvSpPr>
            <p:cNvPr id="47" name="Google Shape;671;p36">
              <a:extLst>
                <a:ext uri="{FF2B5EF4-FFF2-40B4-BE49-F238E27FC236}">
                  <a16:creationId xmlns:a16="http://schemas.microsoft.com/office/drawing/2014/main" id="{F9B74219-B029-C15B-FC7E-631A812F110C}"/>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ADCDB"/>
                </a:solidFill>
              </a:endParaRPr>
            </a:p>
          </p:txBody>
        </p:sp>
        <p:sp>
          <p:nvSpPr>
            <p:cNvPr id="48" name="Google Shape;672;p36">
              <a:extLst>
                <a:ext uri="{FF2B5EF4-FFF2-40B4-BE49-F238E27FC236}">
                  <a16:creationId xmlns:a16="http://schemas.microsoft.com/office/drawing/2014/main" id="{9CABA604-9D9E-A26E-81A4-57B520EAC5B9}"/>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ADCDB"/>
                </a:solidFill>
              </a:endParaRPr>
            </a:p>
          </p:txBody>
        </p:sp>
        <p:sp>
          <p:nvSpPr>
            <p:cNvPr id="49" name="Google Shape;673;p36">
              <a:extLst>
                <a:ext uri="{FF2B5EF4-FFF2-40B4-BE49-F238E27FC236}">
                  <a16:creationId xmlns:a16="http://schemas.microsoft.com/office/drawing/2014/main" id="{88B1CB1B-C271-BDFC-5C3A-6ECEE243E441}"/>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ADCDB"/>
                </a:solidFill>
              </a:endParaRPr>
            </a:p>
          </p:txBody>
        </p:sp>
        <p:sp>
          <p:nvSpPr>
            <p:cNvPr id="50" name="Google Shape;674;p36">
              <a:extLst>
                <a:ext uri="{FF2B5EF4-FFF2-40B4-BE49-F238E27FC236}">
                  <a16:creationId xmlns:a16="http://schemas.microsoft.com/office/drawing/2014/main" id="{355A47A4-A151-8F79-37B1-B000C8E56B9A}"/>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ADCDB"/>
                </a:solidFill>
              </a:endParaRPr>
            </a:p>
          </p:txBody>
        </p:sp>
        <p:sp>
          <p:nvSpPr>
            <p:cNvPr id="51" name="Google Shape;675;p36">
              <a:extLst>
                <a:ext uri="{FF2B5EF4-FFF2-40B4-BE49-F238E27FC236}">
                  <a16:creationId xmlns:a16="http://schemas.microsoft.com/office/drawing/2014/main" id="{18996067-4A6E-C44B-DE60-AE703DEB1FC7}"/>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ADCDB"/>
                </a:solidFill>
              </a:endParaRPr>
            </a:p>
          </p:txBody>
        </p:sp>
        <p:sp>
          <p:nvSpPr>
            <p:cNvPr id="52" name="Google Shape;676;p36">
              <a:extLst>
                <a:ext uri="{FF2B5EF4-FFF2-40B4-BE49-F238E27FC236}">
                  <a16:creationId xmlns:a16="http://schemas.microsoft.com/office/drawing/2014/main" id="{236CBE6B-0D18-6F51-CE10-DB5E703868D7}"/>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ADCDB"/>
                </a:solidFill>
              </a:endParaRPr>
            </a:p>
          </p:txBody>
        </p:sp>
        <p:sp>
          <p:nvSpPr>
            <p:cNvPr id="53" name="Google Shape;677;p36">
              <a:extLst>
                <a:ext uri="{FF2B5EF4-FFF2-40B4-BE49-F238E27FC236}">
                  <a16:creationId xmlns:a16="http://schemas.microsoft.com/office/drawing/2014/main" id="{0D2FA2C8-F972-F574-CEE3-D06ABA0AAE83}"/>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ADCDB"/>
                </a:solidFill>
              </a:endParaRPr>
            </a:p>
          </p:txBody>
        </p:sp>
        <p:sp>
          <p:nvSpPr>
            <p:cNvPr id="54" name="Google Shape;678;p36">
              <a:extLst>
                <a:ext uri="{FF2B5EF4-FFF2-40B4-BE49-F238E27FC236}">
                  <a16:creationId xmlns:a16="http://schemas.microsoft.com/office/drawing/2014/main" id="{F9651045-A59B-3CFB-8CF9-15C575569624}"/>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ADCDB"/>
                </a:solidFill>
              </a:endParaRPr>
            </a:p>
          </p:txBody>
        </p:sp>
      </p:grpSp>
      <p:pic>
        <p:nvPicPr>
          <p:cNvPr id="3" name="Graphique 2">
            <a:extLst>
              <a:ext uri="{FF2B5EF4-FFF2-40B4-BE49-F238E27FC236}">
                <a16:creationId xmlns:a16="http://schemas.microsoft.com/office/drawing/2014/main" id="{D46CD7DA-8CE8-6E9E-3BA8-2EF6AD9317C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a:off x="250914" y="234262"/>
            <a:ext cx="1025456" cy="1023678"/>
          </a:xfrm>
          <a:prstGeom prst="rect">
            <a:avLst/>
          </a:prstGeom>
        </p:spPr>
      </p:pic>
      <p:grpSp>
        <p:nvGrpSpPr>
          <p:cNvPr id="55" name="Google Shape;13693;p75">
            <a:extLst>
              <a:ext uri="{FF2B5EF4-FFF2-40B4-BE49-F238E27FC236}">
                <a16:creationId xmlns:a16="http://schemas.microsoft.com/office/drawing/2014/main" id="{3F972613-6428-0655-0050-D73FB22EF3DC}"/>
              </a:ext>
            </a:extLst>
          </p:cNvPr>
          <p:cNvGrpSpPr/>
          <p:nvPr/>
        </p:nvGrpSpPr>
        <p:grpSpPr>
          <a:xfrm>
            <a:off x="6537335" y="1971295"/>
            <a:ext cx="385202" cy="485621"/>
            <a:chOff x="7144274" y="1500214"/>
            <a:chExt cx="282174" cy="355735"/>
          </a:xfrm>
          <a:solidFill>
            <a:srgbClr val="DBDDDC"/>
          </a:solidFill>
        </p:grpSpPr>
        <p:sp>
          <p:nvSpPr>
            <p:cNvPr id="56" name="Google Shape;13694;p75">
              <a:extLst>
                <a:ext uri="{FF2B5EF4-FFF2-40B4-BE49-F238E27FC236}">
                  <a16:creationId xmlns:a16="http://schemas.microsoft.com/office/drawing/2014/main" id="{E1958282-6453-810E-D40A-26E797A13F7D}"/>
                </a:ext>
              </a:extLst>
            </p:cNvPr>
            <p:cNvSpPr/>
            <p:nvPr/>
          </p:nvSpPr>
          <p:spPr>
            <a:xfrm>
              <a:off x="7245745" y="1613375"/>
              <a:ext cx="10613" cy="16252"/>
            </a:xfrm>
            <a:custGeom>
              <a:avLst/>
              <a:gdLst/>
              <a:ahLst/>
              <a:cxnLst/>
              <a:rect l="l" t="t" r="r" b="b"/>
              <a:pathLst>
                <a:path w="335" h="513" extrusionOk="0">
                  <a:moveTo>
                    <a:pt x="167" y="0"/>
                  </a:moveTo>
                  <a:cubicBezTo>
                    <a:pt x="72" y="0"/>
                    <a:pt x="1" y="72"/>
                    <a:pt x="1" y="167"/>
                  </a:cubicBezTo>
                  <a:lnTo>
                    <a:pt x="1" y="346"/>
                  </a:lnTo>
                  <a:cubicBezTo>
                    <a:pt x="1" y="429"/>
                    <a:pt x="72" y="512"/>
                    <a:pt x="167" y="512"/>
                  </a:cubicBezTo>
                  <a:cubicBezTo>
                    <a:pt x="251" y="512"/>
                    <a:pt x="334" y="429"/>
                    <a:pt x="334" y="346"/>
                  </a:cubicBezTo>
                  <a:lnTo>
                    <a:pt x="334" y="167"/>
                  </a:lnTo>
                  <a:cubicBezTo>
                    <a:pt x="334" y="72"/>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695;p75">
              <a:extLst>
                <a:ext uri="{FF2B5EF4-FFF2-40B4-BE49-F238E27FC236}">
                  <a16:creationId xmlns:a16="http://schemas.microsoft.com/office/drawing/2014/main" id="{B71C4A5B-1485-34AB-570B-58F854D9F9CF}"/>
                </a:ext>
              </a:extLst>
            </p:cNvPr>
            <p:cNvSpPr/>
            <p:nvPr/>
          </p:nvSpPr>
          <p:spPr>
            <a:xfrm>
              <a:off x="7313635" y="1613375"/>
              <a:ext cx="10613" cy="16252"/>
            </a:xfrm>
            <a:custGeom>
              <a:avLst/>
              <a:gdLst/>
              <a:ahLst/>
              <a:cxnLst/>
              <a:rect l="l" t="t" r="r" b="b"/>
              <a:pathLst>
                <a:path w="335" h="513" extrusionOk="0">
                  <a:moveTo>
                    <a:pt x="168" y="0"/>
                  </a:moveTo>
                  <a:cubicBezTo>
                    <a:pt x="72" y="0"/>
                    <a:pt x="1" y="72"/>
                    <a:pt x="1" y="167"/>
                  </a:cubicBezTo>
                  <a:lnTo>
                    <a:pt x="1" y="346"/>
                  </a:lnTo>
                  <a:cubicBezTo>
                    <a:pt x="1" y="429"/>
                    <a:pt x="72" y="512"/>
                    <a:pt x="168" y="512"/>
                  </a:cubicBezTo>
                  <a:cubicBezTo>
                    <a:pt x="251" y="512"/>
                    <a:pt x="334" y="429"/>
                    <a:pt x="334" y="346"/>
                  </a:cubicBezTo>
                  <a:lnTo>
                    <a:pt x="334" y="167"/>
                  </a:lnTo>
                  <a:cubicBezTo>
                    <a:pt x="334"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696;p75">
              <a:extLst>
                <a:ext uri="{FF2B5EF4-FFF2-40B4-BE49-F238E27FC236}">
                  <a16:creationId xmlns:a16="http://schemas.microsoft.com/office/drawing/2014/main" id="{974842C8-A0AF-8688-FC56-1335249B1B70}"/>
                </a:ext>
              </a:extLst>
            </p:cNvPr>
            <p:cNvSpPr/>
            <p:nvPr/>
          </p:nvSpPr>
          <p:spPr>
            <a:xfrm>
              <a:off x="7262345" y="1653070"/>
              <a:ext cx="45302" cy="16157"/>
            </a:xfrm>
            <a:custGeom>
              <a:avLst/>
              <a:gdLst/>
              <a:ahLst/>
              <a:cxnLst/>
              <a:rect l="l" t="t" r="r" b="b"/>
              <a:pathLst>
                <a:path w="1430" h="510" extrusionOk="0">
                  <a:moveTo>
                    <a:pt x="184" y="0"/>
                  </a:moveTo>
                  <a:cubicBezTo>
                    <a:pt x="140" y="0"/>
                    <a:pt x="96" y="15"/>
                    <a:pt x="60" y="45"/>
                  </a:cubicBezTo>
                  <a:cubicBezTo>
                    <a:pt x="1" y="105"/>
                    <a:pt x="1" y="212"/>
                    <a:pt x="60" y="283"/>
                  </a:cubicBezTo>
                  <a:cubicBezTo>
                    <a:pt x="203" y="426"/>
                    <a:pt x="441" y="509"/>
                    <a:pt x="715" y="509"/>
                  </a:cubicBezTo>
                  <a:cubicBezTo>
                    <a:pt x="977" y="509"/>
                    <a:pt x="1215" y="414"/>
                    <a:pt x="1370" y="283"/>
                  </a:cubicBezTo>
                  <a:cubicBezTo>
                    <a:pt x="1429" y="212"/>
                    <a:pt x="1429" y="105"/>
                    <a:pt x="1370" y="45"/>
                  </a:cubicBezTo>
                  <a:cubicBezTo>
                    <a:pt x="1340" y="15"/>
                    <a:pt x="1298" y="0"/>
                    <a:pt x="1255" y="0"/>
                  </a:cubicBezTo>
                  <a:cubicBezTo>
                    <a:pt x="1212" y="0"/>
                    <a:pt x="1167" y="15"/>
                    <a:pt x="1132" y="45"/>
                  </a:cubicBezTo>
                  <a:cubicBezTo>
                    <a:pt x="1072" y="105"/>
                    <a:pt x="917" y="176"/>
                    <a:pt x="715" y="176"/>
                  </a:cubicBezTo>
                  <a:cubicBezTo>
                    <a:pt x="501" y="176"/>
                    <a:pt x="358" y="105"/>
                    <a:pt x="298" y="45"/>
                  </a:cubicBezTo>
                  <a:cubicBezTo>
                    <a:pt x="268" y="15"/>
                    <a:pt x="227" y="0"/>
                    <a:pt x="1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697;p75">
              <a:extLst>
                <a:ext uri="{FF2B5EF4-FFF2-40B4-BE49-F238E27FC236}">
                  <a16:creationId xmlns:a16="http://schemas.microsoft.com/office/drawing/2014/main" id="{FF9B874A-C1A3-EED7-94CA-FF0D64E96422}"/>
                </a:ext>
              </a:extLst>
            </p:cNvPr>
            <p:cNvSpPr/>
            <p:nvPr/>
          </p:nvSpPr>
          <p:spPr>
            <a:xfrm>
              <a:off x="7144274" y="1500214"/>
              <a:ext cx="282174" cy="355735"/>
            </a:xfrm>
            <a:custGeom>
              <a:avLst/>
              <a:gdLst/>
              <a:ahLst/>
              <a:cxnLst/>
              <a:rect l="l" t="t" r="r" b="b"/>
              <a:pathLst>
                <a:path w="8907" h="11229" extrusionOk="0">
                  <a:moveTo>
                    <a:pt x="7299" y="334"/>
                  </a:moveTo>
                  <a:cubicBezTo>
                    <a:pt x="7228" y="1048"/>
                    <a:pt x="6597" y="1608"/>
                    <a:pt x="5871" y="1608"/>
                  </a:cubicBezTo>
                  <a:lnTo>
                    <a:pt x="2656" y="1608"/>
                  </a:lnTo>
                  <a:cubicBezTo>
                    <a:pt x="2561" y="1608"/>
                    <a:pt x="2489" y="1679"/>
                    <a:pt x="2489" y="1775"/>
                  </a:cubicBezTo>
                  <a:cubicBezTo>
                    <a:pt x="2489" y="1858"/>
                    <a:pt x="2561" y="1941"/>
                    <a:pt x="2656" y="1941"/>
                  </a:cubicBezTo>
                  <a:lnTo>
                    <a:pt x="5871" y="1941"/>
                  </a:lnTo>
                  <a:cubicBezTo>
                    <a:pt x="6192" y="1941"/>
                    <a:pt x="6514" y="1846"/>
                    <a:pt x="6776" y="1679"/>
                  </a:cubicBezTo>
                  <a:lnTo>
                    <a:pt x="6776" y="3560"/>
                  </a:lnTo>
                  <a:cubicBezTo>
                    <a:pt x="6776" y="3644"/>
                    <a:pt x="6847" y="3727"/>
                    <a:pt x="6942" y="3727"/>
                  </a:cubicBezTo>
                  <a:lnTo>
                    <a:pt x="7026" y="3727"/>
                  </a:lnTo>
                  <a:cubicBezTo>
                    <a:pt x="7109" y="3727"/>
                    <a:pt x="7180" y="3751"/>
                    <a:pt x="7240" y="3810"/>
                  </a:cubicBezTo>
                  <a:cubicBezTo>
                    <a:pt x="7299" y="3870"/>
                    <a:pt x="7311" y="3941"/>
                    <a:pt x="7311" y="4037"/>
                  </a:cubicBezTo>
                  <a:cubicBezTo>
                    <a:pt x="7299" y="4180"/>
                    <a:pt x="7168" y="4287"/>
                    <a:pt x="7002" y="4287"/>
                  </a:cubicBezTo>
                  <a:lnTo>
                    <a:pt x="6930" y="4287"/>
                  </a:lnTo>
                  <a:lnTo>
                    <a:pt x="6930" y="4275"/>
                  </a:lnTo>
                  <a:cubicBezTo>
                    <a:pt x="6930" y="4180"/>
                    <a:pt x="6847" y="4108"/>
                    <a:pt x="6764" y="4108"/>
                  </a:cubicBezTo>
                  <a:cubicBezTo>
                    <a:pt x="6668" y="4108"/>
                    <a:pt x="6597" y="4180"/>
                    <a:pt x="6597" y="4275"/>
                  </a:cubicBezTo>
                  <a:cubicBezTo>
                    <a:pt x="6597" y="5465"/>
                    <a:pt x="5633" y="6430"/>
                    <a:pt x="4442" y="6430"/>
                  </a:cubicBezTo>
                  <a:cubicBezTo>
                    <a:pt x="3251" y="6430"/>
                    <a:pt x="2287" y="5465"/>
                    <a:pt x="2287" y="4275"/>
                  </a:cubicBezTo>
                  <a:cubicBezTo>
                    <a:pt x="2287" y="4180"/>
                    <a:pt x="2204" y="4108"/>
                    <a:pt x="2120" y="4108"/>
                  </a:cubicBezTo>
                  <a:cubicBezTo>
                    <a:pt x="2025" y="4108"/>
                    <a:pt x="1954" y="4180"/>
                    <a:pt x="1954" y="4275"/>
                  </a:cubicBezTo>
                  <a:lnTo>
                    <a:pt x="1954" y="4287"/>
                  </a:lnTo>
                  <a:lnTo>
                    <a:pt x="1846" y="4287"/>
                  </a:lnTo>
                  <a:cubicBezTo>
                    <a:pt x="1775" y="4287"/>
                    <a:pt x="1704" y="4263"/>
                    <a:pt x="1644" y="4203"/>
                  </a:cubicBezTo>
                  <a:cubicBezTo>
                    <a:pt x="1584" y="4144"/>
                    <a:pt x="1573" y="4061"/>
                    <a:pt x="1573" y="3977"/>
                  </a:cubicBezTo>
                  <a:cubicBezTo>
                    <a:pt x="1584" y="3822"/>
                    <a:pt x="1715" y="3727"/>
                    <a:pt x="1882" y="3727"/>
                  </a:cubicBezTo>
                  <a:lnTo>
                    <a:pt x="1942" y="3727"/>
                  </a:lnTo>
                  <a:cubicBezTo>
                    <a:pt x="2025" y="3727"/>
                    <a:pt x="2108" y="3644"/>
                    <a:pt x="2108" y="3560"/>
                  </a:cubicBezTo>
                  <a:lnTo>
                    <a:pt x="2108" y="1775"/>
                  </a:lnTo>
                  <a:cubicBezTo>
                    <a:pt x="2108" y="989"/>
                    <a:pt x="2739" y="334"/>
                    <a:pt x="3549" y="334"/>
                  </a:cubicBezTo>
                  <a:close/>
                  <a:moveTo>
                    <a:pt x="3025" y="6763"/>
                  </a:moveTo>
                  <a:lnTo>
                    <a:pt x="3025" y="7085"/>
                  </a:lnTo>
                  <a:cubicBezTo>
                    <a:pt x="3025" y="7239"/>
                    <a:pt x="2918" y="7382"/>
                    <a:pt x="2787" y="7430"/>
                  </a:cubicBezTo>
                  <a:lnTo>
                    <a:pt x="2406" y="7180"/>
                  </a:lnTo>
                  <a:cubicBezTo>
                    <a:pt x="2299" y="7097"/>
                    <a:pt x="2287" y="7001"/>
                    <a:pt x="2311" y="6918"/>
                  </a:cubicBezTo>
                  <a:cubicBezTo>
                    <a:pt x="2346" y="6847"/>
                    <a:pt x="2406" y="6763"/>
                    <a:pt x="2537" y="6763"/>
                  </a:cubicBezTo>
                  <a:close/>
                  <a:moveTo>
                    <a:pt x="6359" y="6763"/>
                  </a:moveTo>
                  <a:cubicBezTo>
                    <a:pt x="6478" y="6763"/>
                    <a:pt x="6549" y="6847"/>
                    <a:pt x="6585" y="6918"/>
                  </a:cubicBezTo>
                  <a:cubicBezTo>
                    <a:pt x="6609" y="7001"/>
                    <a:pt x="6597" y="7120"/>
                    <a:pt x="6490" y="7180"/>
                  </a:cubicBezTo>
                  <a:lnTo>
                    <a:pt x="6109" y="7430"/>
                  </a:lnTo>
                  <a:cubicBezTo>
                    <a:pt x="5954" y="7382"/>
                    <a:pt x="5859" y="7239"/>
                    <a:pt x="5859" y="7085"/>
                  </a:cubicBezTo>
                  <a:lnTo>
                    <a:pt x="5859" y="6763"/>
                  </a:lnTo>
                  <a:close/>
                  <a:moveTo>
                    <a:pt x="6371" y="6216"/>
                  </a:moveTo>
                  <a:cubicBezTo>
                    <a:pt x="6883" y="6216"/>
                    <a:pt x="7276" y="6620"/>
                    <a:pt x="7276" y="7132"/>
                  </a:cubicBezTo>
                  <a:cubicBezTo>
                    <a:pt x="7311" y="8156"/>
                    <a:pt x="6514" y="9025"/>
                    <a:pt x="5502" y="9097"/>
                  </a:cubicBezTo>
                  <a:lnTo>
                    <a:pt x="5502" y="8918"/>
                  </a:lnTo>
                  <a:cubicBezTo>
                    <a:pt x="5502" y="8823"/>
                    <a:pt x="5418" y="8752"/>
                    <a:pt x="5335" y="8752"/>
                  </a:cubicBezTo>
                  <a:cubicBezTo>
                    <a:pt x="5240" y="8752"/>
                    <a:pt x="5168" y="8823"/>
                    <a:pt x="5168" y="8918"/>
                  </a:cubicBezTo>
                  <a:lnTo>
                    <a:pt x="5168" y="9109"/>
                  </a:lnTo>
                  <a:lnTo>
                    <a:pt x="3716" y="9109"/>
                  </a:lnTo>
                  <a:lnTo>
                    <a:pt x="3716" y="8918"/>
                  </a:lnTo>
                  <a:cubicBezTo>
                    <a:pt x="3716" y="8823"/>
                    <a:pt x="3632" y="8752"/>
                    <a:pt x="3549" y="8752"/>
                  </a:cubicBezTo>
                  <a:cubicBezTo>
                    <a:pt x="3454" y="8752"/>
                    <a:pt x="3382" y="8823"/>
                    <a:pt x="3382" y="8918"/>
                  </a:cubicBezTo>
                  <a:lnTo>
                    <a:pt x="3382" y="9097"/>
                  </a:lnTo>
                  <a:cubicBezTo>
                    <a:pt x="2370" y="9002"/>
                    <a:pt x="1573" y="8156"/>
                    <a:pt x="1573" y="7132"/>
                  </a:cubicBezTo>
                  <a:cubicBezTo>
                    <a:pt x="1573" y="6620"/>
                    <a:pt x="1965" y="6227"/>
                    <a:pt x="2477" y="6227"/>
                  </a:cubicBezTo>
                  <a:lnTo>
                    <a:pt x="2906" y="6227"/>
                  </a:lnTo>
                  <a:cubicBezTo>
                    <a:pt x="2954" y="6251"/>
                    <a:pt x="3001" y="6287"/>
                    <a:pt x="3025" y="6311"/>
                  </a:cubicBezTo>
                  <a:lnTo>
                    <a:pt x="3025" y="6430"/>
                  </a:lnTo>
                  <a:lnTo>
                    <a:pt x="2525" y="6430"/>
                  </a:lnTo>
                  <a:cubicBezTo>
                    <a:pt x="2263" y="6430"/>
                    <a:pt x="2061" y="6585"/>
                    <a:pt x="1989" y="6835"/>
                  </a:cubicBezTo>
                  <a:cubicBezTo>
                    <a:pt x="1906" y="7085"/>
                    <a:pt x="2001" y="7323"/>
                    <a:pt x="2204" y="7454"/>
                  </a:cubicBezTo>
                  <a:lnTo>
                    <a:pt x="4037" y="8680"/>
                  </a:lnTo>
                  <a:cubicBezTo>
                    <a:pt x="4156" y="8752"/>
                    <a:pt x="4287" y="8799"/>
                    <a:pt x="4430" y="8799"/>
                  </a:cubicBezTo>
                  <a:cubicBezTo>
                    <a:pt x="4561" y="8799"/>
                    <a:pt x="4692" y="8752"/>
                    <a:pt x="4811" y="8680"/>
                  </a:cubicBezTo>
                  <a:lnTo>
                    <a:pt x="5228" y="8394"/>
                  </a:lnTo>
                  <a:cubicBezTo>
                    <a:pt x="5299" y="8347"/>
                    <a:pt x="5323" y="8252"/>
                    <a:pt x="5275" y="8168"/>
                  </a:cubicBezTo>
                  <a:cubicBezTo>
                    <a:pt x="5247" y="8125"/>
                    <a:pt x="5197" y="8104"/>
                    <a:pt x="5146" y="8104"/>
                  </a:cubicBezTo>
                  <a:cubicBezTo>
                    <a:pt x="5112" y="8104"/>
                    <a:pt x="5078" y="8113"/>
                    <a:pt x="5049" y="8132"/>
                  </a:cubicBezTo>
                  <a:lnTo>
                    <a:pt x="4632" y="8406"/>
                  </a:lnTo>
                  <a:cubicBezTo>
                    <a:pt x="4573" y="8454"/>
                    <a:pt x="4501" y="8478"/>
                    <a:pt x="4429" y="8478"/>
                  </a:cubicBezTo>
                  <a:cubicBezTo>
                    <a:pt x="4356" y="8478"/>
                    <a:pt x="4281" y="8454"/>
                    <a:pt x="4216" y="8406"/>
                  </a:cubicBezTo>
                  <a:lnTo>
                    <a:pt x="3073" y="7656"/>
                  </a:lnTo>
                  <a:cubicBezTo>
                    <a:pt x="3239" y="7513"/>
                    <a:pt x="3335" y="7323"/>
                    <a:pt x="3335" y="7097"/>
                  </a:cubicBezTo>
                  <a:lnTo>
                    <a:pt x="3335" y="6525"/>
                  </a:lnTo>
                  <a:cubicBezTo>
                    <a:pt x="3668" y="6680"/>
                    <a:pt x="4037" y="6775"/>
                    <a:pt x="4430" y="6775"/>
                  </a:cubicBezTo>
                  <a:cubicBezTo>
                    <a:pt x="4811" y="6775"/>
                    <a:pt x="5180" y="6680"/>
                    <a:pt x="5514" y="6525"/>
                  </a:cubicBezTo>
                  <a:lnTo>
                    <a:pt x="5514" y="7097"/>
                  </a:lnTo>
                  <a:cubicBezTo>
                    <a:pt x="5514" y="7323"/>
                    <a:pt x="5621" y="7513"/>
                    <a:pt x="5775" y="7656"/>
                  </a:cubicBezTo>
                  <a:lnTo>
                    <a:pt x="5668" y="7728"/>
                  </a:lnTo>
                  <a:cubicBezTo>
                    <a:pt x="5597" y="7775"/>
                    <a:pt x="5585" y="7871"/>
                    <a:pt x="5633" y="7954"/>
                  </a:cubicBezTo>
                  <a:cubicBezTo>
                    <a:pt x="5656" y="7990"/>
                    <a:pt x="5716" y="8025"/>
                    <a:pt x="5764" y="8025"/>
                  </a:cubicBezTo>
                  <a:cubicBezTo>
                    <a:pt x="5799" y="8025"/>
                    <a:pt x="5823" y="8001"/>
                    <a:pt x="5847" y="7990"/>
                  </a:cubicBezTo>
                  <a:lnTo>
                    <a:pt x="6645" y="7454"/>
                  </a:lnTo>
                  <a:cubicBezTo>
                    <a:pt x="6847" y="7323"/>
                    <a:pt x="6942" y="7073"/>
                    <a:pt x="6859" y="6835"/>
                  </a:cubicBezTo>
                  <a:cubicBezTo>
                    <a:pt x="6787" y="6597"/>
                    <a:pt x="6585" y="6430"/>
                    <a:pt x="6323" y="6430"/>
                  </a:cubicBezTo>
                  <a:lnTo>
                    <a:pt x="5823" y="6430"/>
                  </a:lnTo>
                  <a:lnTo>
                    <a:pt x="5823" y="6311"/>
                  </a:lnTo>
                  <a:cubicBezTo>
                    <a:pt x="5871" y="6287"/>
                    <a:pt x="5906" y="6251"/>
                    <a:pt x="5942" y="6216"/>
                  </a:cubicBezTo>
                  <a:close/>
                  <a:moveTo>
                    <a:pt x="3561" y="0"/>
                  </a:moveTo>
                  <a:cubicBezTo>
                    <a:pt x="2585" y="0"/>
                    <a:pt x="1787" y="786"/>
                    <a:pt x="1787" y="1775"/>
                  </a:cubicBezTo>
                  <a:lnTo>
                    <a:pt x="1787" y="3394"/>
                  </a:lnTo>
                  <a:cubicBezTo>
                    <a:pt x="1513" y="3441"/>
                    <a:pt x="1287" y="3668"/>
                    <a:pt x="1251" y="3930"/>
                  </a:cubicBezTo>
                  <a:cubicBezTo>
                    <a:pt x="1239" y="4108"/>
                    <a:pt x="1299" y="4275"/>
                    <a:pt x="1406" y="4406"/>
                  </a:cubicBezTo>
                  <a:cubicBezTo>
                    <a:pt x="1525" y="4537"/>
                    <a:pt x="1692" y="4608"/>
                    <a:pt x="1846" y="4608"/>
                  </a:cubicBezTo>
                  <a:lnTo>
                    <a:pt x="1989" y="4608"/>
                  </a:lnTo>
                  <a:cubicBezTo>
                    <a:pt x="2061" y="5108"/>
                    <a:pt x="2251" y="5537"/>
                    <a:pt x="2561" y="5894"/>
                  </a:cubicBezTo>
                  <a:lnTo>
                    <a:pt x="2489" y="5894"/>
                  </a:lnTo>
                  <a:cubicBezTo>
                    <a:pt x="1811" y="5894"/>
                    <a:pt x="1251" y="6442"/>
                    <a:pt x="1251" y="7132"/>
                  </a:cubicBezTo>
                  <a:cubicBezTo>
                    <a:pt x="1251" y="7382"/>
                    <a:pt x="1299" y="7620"/>
                    <a:pt x="1370" y="7859"/>
                  </a:cubicBezTo>
                  <a:lnTo>
                    <a:pt x="894" y="7990"/>
                  </a:lnTo>
                  <a:cubicBezTo>
                    <a:pt x="382" y="8144"/>
                    <a:pt x="1" y="8633"/>
                    <a:pt x="1" y="9180"/>
                  </a:cubicBezTo>
                  <a:lnTo>
                    <a:pt x="1" y="11061"/>
                  </a:lnTo>
                  <a:cubicBezTo>
                    <a:pt x="1" y="11145"/>
                    <a:pt x="84" y="11228"/>
                    <a:pt x="168" y="11228"/>
                  </a:cubicBezTo>
                  <a:cubicBezTo>
                    <a:pt x="263" y="11228"/>
                    <a:pt x="334" y="11145"/>
                    <a:pt x="334" y="11061"/>
                  </a:cubicBezTo>
                  <a:lnTo>
                    <a:pt x="334" y="9180"/>
                  </a:lnTo>
                  <a:cubicBezTo>
                    <a:pt x="334" y="8775"/>
                    <a:pt x="596" y="8418"/>
                    <a:pt x="989" y="8323"/>
                  </a:cubicBezTo>
                  <a:lnTo>
                    <a:pt x="1489" y="8168"/>
                  </a:lnTo>
                  <a:cubicBezTo>
                    <a:pt x="1846" y="8883"/>
                    <a:pt x="2561" y="9371"/>
                    <a:pt x="3394" y="9430"/>
                  </a:cubicBezTo>
                  <a:lnTo>
                    <a:pt x="3394" y="11061"/>
                  </a:lnTo>
                  <a:cubicBezTo>
                    <a:pt x="3394" y="11145"/>
                    <a:pt x="3478" y="11216"/>
                    <a:pt x="3561" y="11216"/>
                  </a:cubicBezTo>
                  <a:cubicBezTo>
                    <a:pt x="3656" y="11216"/>
                    <a:pt x="3728" y="11145"/>
                    <a:pt x="3728" y="11061"/>
                  </a:cubicBezTo>
                  <a:lnTo>
                    <a:pt x="3728" y="9430"/>
                  </a:lnTo>
                  <a:lnTo>
                    <a:pt x="5180" y="9430"/>
                  </a:lnTo>
                  <a:lnTo>
                    <a:pt x="5180" y="11061"/>
                  </a:lnTo>
                  <a:cubicBezTo>
                    <a:pt x="5180" y="11145"/>
                    <a:pt x="5263" y="11216"/>
                    <a:pt x="5347" y="11216"/>
                  </a:cubicBezTo>
                  <a:cubicBezTo>
                    <a:pt x="5430" y="11216"/>
                    <a:pt x="5514" y="11145"/>
                    <a:pt x="5514" y="11061"/>
                  </a:cubicBezTo>
                  <a:lnTo>
                    <a:pt x="5514" y="9430"/>
                  </a:lnTo>
                  <a:cubicBezTo>
                    <a:pt x="6347" y="9371"/>
                    <a:pt x="7061" y="8871"/>
                    <a:pt x="7419" y="8168"/>
                  </a:cubicBezTo>
                  <a:lnTo>
                    <a:pt x="7919" y="8323"/>
                  </a:lnTo>
                  <a:cubicBezTo>
                    <a:pt x="8311" y="8442"/>
                    <a:pt x="8573" y="8799"/>
                    <a:pt x="8573" y="9180"/>
                  </a:cubicBezTo>
                  <a:lnTo>
                    <a:pt x="8573" y="11061"/>
                  </a:lnTo>
                  <a:cubicBezTo>
                    <a:pt x="8573" y="11145"/>
                    <a:pt x="8657" y="11228"/>
                    <a:pt x="8740" y="11228"/>
                  </a:cubicBezTo>
                  <a:cubicBezTo>
                    <a:pt x="8823" y="11228"/>
                    <a:pt x="8907" y="11145"/>
                    <a:pt x="8907" y="11061"/>
                  </a:cubicBezTo>
                  <a:lnTo>
                    <a:pt x="8907" y="9180"/>
                  </a:lnTo>
                  <a:cubicBezTo>
                    <a:pt x="8895" y="8633"/>
                    <a:pt x="8514" y="8144"/>
                    <a:pt x="8002" y="7990"/>
                  </a:cubicBezTo>
                  <a:lnTo>
                    <a:pt x="7526" y="7859"/>
                  </a:lnTo>
                  <a:cubicBezTo>
                    <a:pt x="7597" y="7632"/>
                    <a:pt x="7645" y="7382"/>
                    <a:pt x="7645" y="7132"/>
                  </a:cubicBezTo>
                  <a:cubicBezTo>
                    <a:pt x="7645" y="6442"/>
                    <a:pt x="7085" y="5894"/>
                    <a:pt x="6406" y="5894"/>
                  </a:cubicBezTo>
                  <a:lnTo>
                    <a:pt x="6311" y="5894"/>
                  </a:lnTo>
                  <a:cubicBezTo>
                    <a:pt x="6609" y="5537"/>
                    <a:pt x="6823" y="5108"/>
                    <a:pt x="6895" y="4620"/>
                  </a:cubicBezTo>
                  <a:lnTo>
                    <a:pt x="7002" y="4620"/>
                  </a:lnTo>
                  <a:cubicBezTo>
                    <a:pt x="7323" y="4620"/>
                    <a:pt x="7597" y="4382"/>
                    <a:pt x="7645" y="4061"/>
                  </a:cubicBezTo>
                  <a:cubicBezTo>
                    <a:pt x="7657" y="3882"/>
                    <a:pt x="7597" y="3727"/>
                    <a:pt x="7490" y="3584"/>
                  </a:cubicBezTo>
                  <a:cubicBezTo>
                    <a:pt x="7383" y="3489"/>
                    <a:pt x="7252" y="3406"/>
                    <a:pt x="7121" y="3394"/>
                  </a:cubicBezTo>
                  <a:lnTo>
                    <a:pt x="7121" y="1429"/>
                  </a:lnTo>
                  <a:cubicBezTo>
                    <a:pt x="7442" y="1108"/>
                    <a:pt x="7657" y="655"/>
                    <a:pt x="7657" y="167"/>
                  </a:cubicBezTo>
                  <a:cubicBezTo>
                    <a:pt x="7657" y="72"/>
                    <a:pt x="7585" y="0"/>
                    <a:pt x="74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698;p75">
              <a:extLst>
                <a:ext uri="{FF2B5EF4-FFF2-40B4-BE49-F238E27FC236}">
                  <a16:creationId xmlns:a16="http://schemas.microsoft.com/office/drawing/2014/main" id="{36F6D161-E4DD-CC63-280A-6B86C3A46A38}"/>
                </a:ext>
              </a:extLst>
            </p:cNvPr>
            <p:cNvSpPr/>
            <p:nvPr/>
          </p:nvSpPr>
          <p:spPr>
            <a:xfrm>
              <a:off x="7239726" y="1594081"/>
              <a:ext cx="22651" cy="12165"/>
            </a:xfrm>
            <a:custGeom>
              <a:avLst/>
              <a:gdLst/>
              <a:ahLst/>
              <a:cxnLst/>
              <a:rect l="l" t="t" r="r" b="b"/>
              <a:pathLst>
                <a:path w="715" h="384" extrusionOk="0">
                  <a:moveTo>
                    <a:pt x="524" y="1"/>
                  </a:moveTo>
                  <a:cubicBezTo>
                    <a:pt x="517" y="1"/>
                    <a:pt x="508" y="1"/>
                    <a:pt x="500" y="2"/>
                  </a:cubicBezTo>
                  <a:lnTo>
                    <a:pt x="143" y="62"/>
                  </a:lnTo>
                  <a:cubicBezTo>
                    <a:pt x="60" y="74"/>
                    <a:pt x="0" y="169"/>
                    <a:pt x="12" y="252"/>
                  </a:cubicBezTo>
                  <a:cubicBezTo>
                    <a:pt x="24" y="324"/>
                    <a:pt x="95" y="383"/>
                    <a:pt x="179" y="383"/>
                  </a:cubicBezTo>
                  <a:lnTo>
                    <a:pt x="203" y="383"/>
                  </a:lnTo>
                  <a:lnTo>
                    <a:pt x="560" y="324"/>
                  </a:lnTo>
                  <a:cubicBezTo>
                    <a:pt x="655" y="312"/>
                    <a:pt x="715" y="228"/>
                    <a:pt x="703" y="133"/>
                  </a:cubicBezTo>
                  <a:cubicBezTo>
                    <a:pt x="681" y="57"/>
                    <a:pt x="609" y="1"/>
                    <a:pt x="5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699;p75">
              <a:extLst>
                <a:ext uri="{FF2B5EF4-FFF2-40B4-BE49-F238E27FC236}">
                  <a16:creationId xmlns:a16="http://schemas.microsoft.com/office/drawing/2014/main" id="{8E579CE0-62E3-12D0-EA7B-039CF58E56B5}"/>
                </a:ext>
              </a:extLst>
            </p:cNvPr>
            <p:cNvSpPr/>
            <p:nvPr/>
          </p:nvSpPr>
          <p:spPr>
            <a:xfrm>
              <a:off x="7307616" y="1594462"/>
              <a:ext cx="22651" cy="12514"/>
            </a:xfrm>
            <a:custGeom>
              <a:avLst/>
              <a:gdLst/>
              <a:ahLst/>
              <a:cxnLst/>
              <a:rect l="l" t="t" r="r" b="b"/>
              <a:pathLst>
                <a:path w="715" h="395" extrusionOk="0">
                  <a:moveTo>
                    <a:pt x="181" y="1"/>
                  </a:moveTo>
                  <a:cubicBezTo>
                    <a:pt x="104" y="1"/>
                    <a:pt x="23" y="57"/>
                    <a:pt x="12" y="133"/>
                  </a:cubicBezTo>
                  <a:cubicBezTo>
                    <a:pt x="0" y="228"/>
                    <a:pt x="60" y="312"/>
                    <a:pt x="143" y="335"/>
                  </a:cubicBezTo>
                  <a:lnTo>
                    <a:pt x="500" y="395"/>
                  </a:lnTo>
                  <a:lnTo>
                    <a:pt x="536" y="395"/>
                  </a:lnTo>
                  <a:cubicBezTo>
                    <a:pt x="608" y="395"/>
                    <a:pt x="679" y="335"/>
                    <a:pt x="703" y="252"/>
                  </a:cubicBezTo>
                  <a:cubicBezTo>
                    <a:pt x="715" y="169"/>
                    <a:pt x="655" y="73"/>
                    <a:pt x="560" y="62"/>
                  </a:cubicBezTo>
                  <a:lnTo>
                    <a:pt x="203" y="2"/>
                  </a:lnTo>
                  <a:cubicBezTo>
                    <a:pt x="196" y="1"/>
                    <a:pt x="188" y="1"/>
                    <a:pt x="1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14909;p78">
            <a:extLst>
              <a:ext uri="{FF2B5EF4-FFF2-40B4-BE49-F238E27FC236}">
                <a16:creationId xmlns:a16="http://schemas.microsoft.com/office/drawing/2014/main" id="{8DE55BC9-5B89-C4AC-2790-ED0506D29267}"/>
              </a:ext>
            </a:extLst>
          </p:cNvPr>
          <p:cNvGrpSpPr/>
          <p:nvPr/>
        </p:nvGrpSpPr>
        <p:grpSpPr>
          <a:xfrm>
            <a:off x="6627724" y="5354395"/>
            <a:ext cx="501868" cy="471994"/>
            <a:chOff x="849016" y="2903255"/>
            <a:chExt cx="356655" cy="335425"/>
          </a:xfrm>
          <a:solidFill>
            <a:srgbClr val="EEF1F8"/>
          </a:solidFill>
        </p:grpSpPr>
        <p:sp>
          <p:nvSpPr>
            <p:cNvPr id="63" name="Google Shape;14910;p78">
              <a:extLst>
                <a:ext uri="{FF2B5EF4-FFF2-40B4-BE49-F238E27FC236}">
                  <a16:creationId xmlns:a16="http://schemas.microsoft.com/office/drawing/2014/main" id="{02C962C4-776C-263F-613D-1AB16E3F6952}"/>
                </a:ext>
              </a:extLst>
            </p:cNvPr>
            <p:cNvSpPr/>
            <p:nvPr/>
          </p:nvSpPr>
          <p:spPr>
            <a:xfrm>
              <a:off x="849016" y="2903255"/>
              <a:ext cx="356655" cy="335425"/>
            </a:xfrm>
            <a:custGeom>
              <a:avLst/>
              <a:gdLst/>
              <a:ahLst/>
              <a:cxnLst/>
              <a:rect l="l" t="t" r="r" b="b"/>
              <a:pathLst>
                <a:path w="11205" h="10538" extrusionOk="0">
                  <a:moveTo>
                    <a:pt x="9835" y="3192"/>
                  </a:moveTo>
                  <a:lnTo>
                    <a:pt x="9835" y="3680"/>
                  </a:lnTo>
                  <a:lnTo>
                    <a:pt x="2692" y="3680"/>
                  </a:lnTo>
                  <a:cubicBezTo>
                    <a:pt x="2608" y="3680"/>
                    <a:pt x="2525" y="3751"/>
                    <a:pt x="2525" y="3847"/>
                  </a:cubicBezTo>
                  <a:cubicBezTo>
                    <a:pt x="2525" y="3930"/>
                    <a:pt x="2608" y="4013"/>
                    <a:pt x="2692" y="4013"/>
                  </a:cubicBezTo>
                  <a:lnTo>
                    <a:pt x="10824" y="4013"/>
                  </a:lnTo>
                  <a:cubicBezTo>
                    <a:pt x="10847" y="4013"/>
                    <a:pt x="10883" y="4037"/>
                    <a:pt x="10883" y="4073"/>
                  </a:cubicBezTo>
                  <a:lnTo>
                    <a:pt x="10883" y="6478"/>
                  </a:lnTo>
                  <a:cubicBezTo>
                    <a:pt x="10883" y="6514"/>
                    <a:pt x="10847" y="6537"/>
                    <a:pt x="10824" y="6537"/>
                  </a:cubicBezTo>
                  <a:lnTo>
                    <a:pt x="382" y="6537"/>
                  </a:lnTo>
                  <a:cubicBezTo>
                    <a:pt x="358" y="6537"/>
                    <a:pt x="322" y="6502"/>
                    <a:pt x="322" y="6478"/>
                  </a:cubicBezTo>
                  <a:lnTo>
                    <a:pt x="322" y="4073"/>
                  </a:lnTo>
                  <a:cubicBezTo>
                    <a:pt x="322" y="4037"/>
                    <a:pt x="358" y="4013"/>
                    <a:pt x="382" y="4013"/>
                  </a:cubicBezTo>
                  <a:lnTo>
                    <a:pt x="2025" y="4013"/>
                  </a:lnTo>
                  <a:cubicBezTo>
                    <a:pt x="2108" y="4013"/>
                    <a:pt x="2192" y="3930"/>
                    <a:pt x="2192" y="3847"/>
                  </a:cubicBezTo>
                  <a:cubicBezTo>
                    <a:pt x="2192" y="3751"/>
                    <a:pt x="2108" y="3680"/>
                    <a:pt x="2025" y="3680"/>
                  </a:cubicBezTo>
                  <a:lnTo>
                    <a:pt x="1394" y="3680"/>
                  </a:lnTo>
                  <a:lnTo>
                    <a:pt x="1394" y="3192"/>
                  </a:lnTo>
                  <a:close/>
                  <a:moveTo>
                    <a:pt x="9824" y="6871"/>
                  </a:moveTo>
                  <a:lnTo>
                    <a:pt x="9824" y="7359"/>
                  </a:lnTo>
                  <a:lnTo>
                    <a:pt x="1382" y="7359"/>
                  </a:lnTo>
                  <a:lnTo>
                    <a:pt x="1382" y="6871"/>
                  </a:lnTo>
                  <a:close/>
                  <a:moveTo>
                    <a:pt x="382" y="1"/>
                  </a:moveTo>
                  <a:cubicBezTo>
                    <a:pt x="179" y="1"/>
                    <a:pt x="1" y="180"/>
                    <a:pt x="1" y="394"/>
                  </a:cubicBezTo>
                  <a:lnTo>
                    <a:pt x="1" y="2799"/>
                  </a:lnTo>
                  <a:cubicBezTo>
                    <a:pt x="1" y="3013"/>
                    <a:pt x="179" y="3192"/>
                    <a:pt x="382" y="3192"/>
                  </a:cubicBezTo>
                  <a:lnTo>
                    <a:pt x="1061" y="3192"/>
                  </a:lnTo>
                  <a:lnTo>
                    <a:pt x="1061" y="3680"/>
                  </a:lnTo>
                  <a:lnTo>
                    <a:pt x="382" y="3680"/>
                  </a:lnTo>
                  <a:cubicBezTo>
                    <a:pt x="179" y="3680"/>
                    <a:pt x="1" y="3859"/>
                    <a:pt x="1" y="4073"/>
                  </a:cubicBezTo>
                  <a:lnTo>
                    <a:pt x="1" y="6478"/>
                  </a:lnTo>
                  <a:cubicBezTo>
                    <a:pt x="1" y="6692"/>
                    <a:pt x="179" y="6871"/>
                    <a:pt x="382" y="6871"/>
                  </a:cubicBezTo>
                  <a:lnTo>
                    <a:pt x="1061" y="6871"/>
                  </a:lnTo>
                  <a:lnTo>
                    <a:pt x="1061" y="7359"/>
                  </a:lnTo>
                  <a:lnTo>
                    <a:pt x="382" y="7359"/>
                  </a:lnTo>
                  <a:cubicBezTo>
                    <a:pt x="179" y="7359"/>
                    <a:pt x="1" y="7538"/>
                    <a:pt x="1" y="7740"/>
                  </a:cubicBezTo>
                  <a:lnTo>
                    <a:pt x="1" y="10157"/>
                  </a:lnTo>
                  <a:cubicBezTo>
                    <a:pt x="1" y="10359"/>
                    <a:pt x="179" y="10538"/>
                    <a:pt x="382" y="10538"/>
                  </a:cubicBezTo>
                  <a:lnTo>
                    <a:pt x="5002" y="10538"/>
                  </a:lnTo>
                  <a:cubicBezTo>
                    <a:pt x="5085" y="10538"/>
                    <a:pt x="5168" y="10466"/>
                    <a:pt x="5168" y="10383"/>
                  </a:cubicBezTo>
                  <a:cubicBezTo>
                    <a:pt x="5168" y="10288"/>
                    <a:pt x="5085" y="10216"/>
                    <a:pt x="5002" y="10216"/>
                  </a:cubicBezTo>
                  <a:lnTo>
                    <a:pt x="382" y="10216"/>
                  </a:lnTo>
                  <a:cubicBezTo>
                    <a:pt x="358" y="10216"/>
                    <a:pt x="322" y="10181"/>
                    <a:pt x="322" y="10157"/>
                  </a:cubicBezTo>
                  <a:lnTo>
                    <a:pt x="322" y="7740"/>
                  </a:lnTo>
                  <a:cubicBezTo>
                    <a:pt x="322" y="7716"/>
                    <a:pt x="358" y="7680"/>
                    <a:pt x="382" y="7680"/>
                  </a:cubicBezTo>
                  <a:lnTo>
                    <a:pt x="10824" y="7680"/>
                  </a:lnTo>
                  <a:cubicBezTo>
                    <a:pt x="10847" y="7680"/>
                    <a:pt x="10883" y="7716"/>
                    <a:pt x="10883" y="7740"/>
                  </a:cubicBezTo>
                  <a:lnTo>
                    <a:pt x="10883" y="10157"/>
                  </a:lnTo>
                  <a:cubicBezTo>
                    <a:pt x="10883" y="10181"/>
                    <a:pt x="10847" y="10216"/>
                    <a:pt x="10824" y="10216"/>
                  </a:cubicBezTo>
                  <a:lnTo>
                    <a:pt x="5716" y="10216"/>
                  </a:lnTo>
                  <a:cubicBezTo>
                    <a:pt x="5621" y="10216"/>
                    <a:pt x="5549" y="10288"/>
                    <a:pt x="5549" y="10383"/>
                  </a:cubicBezTo>
                  <a:cubicBezTo>
                    <a:pt x="5549" y="10466"/>
                    <a:pt x="5621" y="10538"/>
                    <a:pt x="5716" y="10538"/>
                  </a:cubicBezTo>
                  <a:lnTo>
                    <a:pt x="10824" y="10538"/>
                  </a:lnTo>
                  <a:cubicBezTo>
                    <a:pt x="11026" y="10538"/>
                    <a:pt x="11205" y="10359"/>
                    <a:pt x="11205" y="10157"/>
                  </a:cubicBezTo>
                  <a:lnTo>
                    <a:pt x="11205" y="7740"/>
                  </a:lnTo>
                  <a:cubicBezTo>
                    <a:pt x="11205" y="7538"/>
                    <a:pt x="11026" y="7359"/>
                    <a:pt x="10824" y="7359"/>
                  </a:cubicBezTo>
                  <a:lnTo>
                    <a:pt x="10145" y="7359"/>
                  </a:lnTo>
                  <a:lnTo>
                    <a:pt x="10145" y="6871"/>
                  </a:lnTo>
                  <a:lnTo>
                    <a:pt x="10824" y="6871"/>
                  </a:lnTo>
                  <a:cubicBezTo>
                    <a:pt x="11026" y="6871"/>
                    <a:pt x="11205" y="6692"/>
                    <a:pt x="11205" y="6478"/>
                  </a:cubicBezTo>
                  <a:lnTo>
                    <a:pt x="11205" y="4073"/>
                  </a:lnTo>
                  <a:cubicBezTo>
                    <a:pt x="11205" y="3859"/>
                    <a:pt x="11026" y="3680"/>
                    <a:pt x="10824" y="3680"/>
                  </a:cubicBezTo>
                  <a:lnTo>
                    <a:pt x="10145" y="3680"/>
                  </a:lnTo>
                  <a:lnTo>
                    <a:pt x="10145" y="3192"/>
                  </a:lnTo>
                  <a:lnTo>
                    <a:pt x="10824" y="3192"/>
                  </a:lnTo>
                  <a:cubicBezTo>
                    <a:pt x="11026" y="3192"/>
                    <a:pt x="11205" y="3013"/>
                    <a:pt x="11205" y="2799"/>
                  </a:cubicBezTo>
                  <a:lnTo>
                    <a:pt x="11205" y="394"/>
                  </a:lnTo>
                  <a:cubicBezTo>
                    <a:pt x="11205" y="180"/>
                    <a:pt x="11026" y="1"/>
                    <a:pt x="10824" y="1"/>
                  </a:cubicBezTo>
                  <a:lnTo>
                    <a:pt x="9716" y="1"/>
                  </a:lnTo>
                  <a:cubicBezTo>
                    <a:pt x="9633" y="1"/>
                    <a:pt x="9550" y="72"/>
                    <a:pt x="9550" y="168"/>
                  </a:cubicBezTo>
                  <a:cubicBezTo>
                    <a:pt x="9550" y="251"/>
                    <a:pt x="9633" y="334"/>
                    <a:pt x="9716" y="334"/>
                  </a:cubicBezTo>
                  <a:lnTo>
                    <a:pt x="10824" y="334"/>
                  </a:lnTo>
                  <a:cubicBezTo>
                    <a:pt x="10847" y="334"/>
                    <a:pt x="10883" y="358"/>
                    <a:pt x="10883" y="394"/>
                  </a:cubicBezTo>
                  <a:lnTo>
                    <a:pt x="10883" y="2799"/>
                  </a:lnTo>
                  <a:cubicBezTo>
                    <a:pt x="10883" y="2835"/>
                    <a:pt x="10847" y="2858"/>
                    <a:pt x="10824" y="2858"/>
                  </a:cubicBezTo>
                  <a:lnTo>
                    <a:pt x="382" y="2858"/>
                  </a:lnTo>
                  <a:cubicBezTo>
                    <a:pt x="358" y="2858"/>
                    <a:pt x="322" y="2835"/>
                    <a:pt x="322" y="2799"/>
                  </a:cubicBezTo>
                  <a:lnTo>
                    <a:pt x="322" y="394"/>
                  </a:lnTo>
                  <a:cubicBezTo>
                    <a:pt x="322" y="358"/>
                    <a:pt x="358" y="334"/>
                    <a:pt x="382" y="334"/>
                  </a:cubicBezTo>
                  <a:lnTo>
                    <a:pt x="9062" y="334"/>
                  </a:lnTo>
                  <a:cubicBezTo>
                    <a:pt x="9157" y="334"/>
                    <a:pt x="9228" y="251"/>
                    <a:pt x="9228" y="168"/>
                  </a:cubicBezTo>
                  <a:cubicBezTo>
                    <a:pt x="9228" y="72"/>
                    <a:pt x="9157" y="1"/>
                    <a:pt x="90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911;p78">
              <a:extLst>
                <a:ext uri="{FF2B5EF4-FFF2-40B4-BE49-F238E27FC236}">
                  <a16:creationId xmlns:a16="http://schemas.microsoft.com/office/drawing/2014/main" id="{A20DF052-32E3-C3D0-EDE0-10C7712D9159}"/>
                </a:ext>
              </a:extLst>
            </p:cNvPr>
            <p:cNvSpPr/>
            <p:nvPr/>
          </p:nvSpPr>
          <p:spPr>
            <a:xfrm>
              <a:off x="1137046" y="2932825"/>
              <a:ext cx="43607" cy="43607"/>
            </a:xfrm>
            <a:custGeom>
              <a:avLst/>
              <a:gdLst/>
              <a:ahLst/>
              <a:cxnLst/>
              <a:rect l="l" t="t" r="r" b="b"/>
              <a:pathLst>
                <a:path w="1370" h="1370" extrusionOk="0">
                  <a:moveTo>
                    <a:pt x="679" y="322"/>
                  </a:moveTo>
                  <a:cubicBezTo>
                    <a:pt x="882" y="322"/>
                    <a:pt x="1036" y="489"/>
                    <a:pt x="1036" y="679"/>
                  </a:cubicBezTo>
                  <a:cubicBezTo>
                    <a:pt x="1036" y="882"/>
                    <a:pt x="882" y="1036"/>
                    <a:pt x="679" y="1036"/>
                  </a:cubicBezTo>
                  <a:cubicBezTo>
                    <a:pt x="489" y="1036"/>
                    <a:pt x="322" y="870"/>
                    <a:pt x="322" y="679"/>
                  </a:cubicBezTo>
                  <a:cubicBezTo>
                    <a:pt x="322" y="489"/>
                    <a:pt x="489" y="322"/>
                    <a:pt x="679" y="322"/>
                  </a:cubicBezTo>
                  <a:close/>
                  <a:moveTo>
                    <a:pt x="679" y="1"/>
                  </a:moveTo>
                  <a:cubicBezTo>
                    <a:pt x="310" y="1"/>
                    <a:pt x="1" y="310"/>
                    <a:pt x="1" y="679"/>
                  </a:cubicBezTo>
                  <a:cubicBezTo>
                    <a:pt x="1" y="1060"/>
                    <a:pt x="310" y="1370"/>
                    <a:pt x="679" y="1370"/>
                  </a:cubicBezTo>
                  <a:cubicBezTo>
                    <a:pt x="1060" y="1370"/>
                    <a:pt x="1370" y="1060"/>
                    <a:pt x="1370" y="679"/>
                  </a:cubicBezTo>
                  <a:cubicBezTo>
                    <a:pt x="1370" y="310"/>
                    <a:pt x="1060" y="1"/>
                    <a:pt x="6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912;p78">
              <a:extLst>
                <a:ext uri="{FF2B5EF4-FFF2-40B4-BE49-F238E27FC236}">
                  <a16:creationId xmlns:a16="http://schemas.microsoft.com/office/drawing/2014/main" id="{FF99F282-D7BE-569B-C2E2-8846B225F29B}"/>
                </a:ext>
              </a:extLst>
            </p:cNvPr>
            <p:cNvSpPr/>
            <p:nvPr/>
          </p:nvSpPr>
          <p:spPr>
            <a:xfrm>
              <a:off x="1080579" y="2932825"/>
              <a:ext cx="43607" cy="43607"/>
            </a:xfrm>
            <a:custGeom>
              <a:avLst/>
              <a:gdLst/>
              <a:ahLst/>
              <a:cxnLst/>
              <a:rect l="l" t="t" r="r" b="b"/>
              <a:pathLst>
                <a:path w="1370" h="1370" extrusionOk="0">
                  <a:moveTo>
                    <a:pt x="691" y="322"/>
                  </a:moveTo>
                  <a:cubicBezTo>
                    <a:pt x="882" y="322"/>
                    <a:pt x="1048" y="489"/>
                    <a:pt x="1048" y="679"/>
                  </a:cubicBezTo>
                  <a:cubicBezTo>
                    <a:pt x="1048" y="882"/>
                    <a:pt x="882" y="1036"/>
                    <a:pt x="691" y="1036"/>
                  </a:cubicBezTo>
                  <a:cubicBezTo>
                    <a:pt x="489" y="1036"/>
                    <a:pt x="334" y="870"/>
                    <a:pt x="334" y="679"/>
                  </a:cubicBezTo>
                  <a:cubicBezTo>
                    <a:pt x="334" y="489"/>
                    <a:pt x="489" y="322"/>
                    <a:pt x="691" y="322"/>
                  </a:cubicBezTo>
                  <a:close/>
                  <a:moveTo>
                    <a:pt x="691" y="1"/>
                  </a:moveTo>
                  <a:cubicBezTo>
                    <a:pt x="310" y="1"/>
                    <a:pt x="1" y="310"/>
                    <a:pt x="1" y="679"/>
                  </a:cubicBezTo>
                  <a:cubicBezTo>
                    <a:pt x="1" y="1060"/>
                    <a:pt x="310" y="1370"/>
                    <a:pt x="691" y="1370"/>
                  </a:cubicBezTo>
                  <a:cubicBezTo>
                    <a:pt x="1060" y="1370"/>
                    <a:pt x="1370" y="1060"/>
                    <a:pt x="1370" y="679"/>
                  </a:cubicBezTo>
                  <a:cubicBezTo>
                    <a:pt x="1370" y="310"/>
                    <a:pt x="1072" y="1"/>
                    <a:pt x="6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913;p78">
              <a:extLst>
                <a:ext uri="{FF2B5EF4-FFF2-40B4-BE49-F238E27FC236}">
                  <a16:creationId xmlns:a16="http://schemas.microsoft.com/office/drawing/2014/main" id="{D2DA3541-CCAD-18D5-D176-E9720A957F9A}"/>
                </a:ext>
              </a:extLst>
            </p:cNvPr>
            <p:cNvSpPr/>
            <p:nvPr/>
          </p:nvSpPr>
          <p:spPr>
            <a:xfrm>
              <a:off x="879350" y="2949122"/>
              <a:ext cx="187988" cy="10631"/>
            </a:xfrm>
            <a:custGeom>
              <a:avLst/>
              <a:gdLst/>
              <a:ahLst/>
              <a:cxnLst/>
              <a:rect l="l" t="t" r="r" b="b"/>
              <a:pathLst>
                <a:path w="5906" h="334" extrusionOk="0">
                  <a:moveTo>
                    <a:pt x="167" y="1"/>
                  </a:moveTo>
                  <a:cubicBezTo>
                    <a:pt x="72" y="1"/>
                    <a:pt x="0" y="84"/>
                    <a:pt x="0" y="167"/>
                  </a:cubicBezTo>
                  <a:cubicBezTo>
                    <a:pt x="0" y="263"/>
                    <a:pt x="72" y="334"/>
                    <a:pt x="167" y="334"/>
                  </a:cubicBezTo>
                  <a:lnTo>
                    <a:pt x="5739" y="334"/>
                  </a:lnTo>
                  <a:cubicBezTo>
                    <a:pt x="5834" y="334"/>
                    <a:pt x="5906" y="263"/>
                    <a:pt x="5906" y="167"/>
                  </a:cubicBezTo>
                  <a:cubicBezTo>
                    <a:pt x="5906" y="84"/>
                    <a:pt x="5834" y="1"/>
                    <a:pt x="57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914;p78">
              <a:extLst>
                <a:ext uri="{FF2B5EF4-FFF2-40B4-BE49-F238E27FC236}">
                  <a16:creationId xmlns:a16="http://schemas.microsoft.com/office/drawing/2014/main" id="{0911527F-12F5-8AA8-C62D-926FEB1C2C8F}"/>
                </a:ext>
              </a:extLst>
            </p:cNvPr>
            <p:cNvSpPr/>
            <p:nvPr/>
          </p:nvSpPr>
          <p:spPr>
            <a:xfrm>
              <a:off x="1137046" y="3050309"/>
              <a:ext cx="43607" cy="43607"/>
            </a:xfrm>
            <a:custGeom>
              <a:avLst/>
              <a:gdLst/>
              <a:ahLst/>
              <a:cxnLst/>
              <a:rect l="l" t="t" r="r" b="b"/>
              <a:pathLst>
                <a:path w="1370" h="1370" extrusionOk="0">
                  <a:moveTo>
                    <a:pt x="679" y="322"/>
                  </a:moveTo>
                  <a:cubicBezTo>
                    <a:pt x="882" y="322"/>
                    <a:pt x="1036" y="489"/>
                    <a:pt x="1036" y="679"/>
                  </a:cubicBezTo>
                  <a:cubicBezTo>
                    <a:pt x="1036" y="882"/>
                    <a:pt x="882" y="1036"/>
                    <a:pt x="679" y="1036"/>
                  </a:cubicBezTo>
                  <a:cubicBezTo>
                    <a:pt x="489" y="1036"/>
                    <a:pt x="322" y="882"/>
                    <a:pt x="322" y="679"/>
                  </a:cubicBezTo>
                  <a:cubicBezTo>
                    <a:pt x="322" y="489"/>
                    <a:pt x="489" y="322"/>
                    <a:pt x="679" y="322"/>
                  </a:cubicBezTo>
                  <a:close/>
                  <a:moveTo>
                    <a:pt x="679" y="1"/>
                  </a:moveTo>
                  <a:cubicBezTo>
                    <a:pt x="310" y="1"/>
                    <a:pt x="1" y="310"/>
                    <a:pt x="1" y="679"/>
                  </a:cubicBezTo>
                  <a:cubicBezTo>
                    <a:pt x="1" y="1060"/>
                    <a:pt x="310" y="1370"/>
                    <a:pt x="679" y="1370"/>
                  </a:cubicBezTo>
                  <a:cubicBezTo>
                    <a:pt x="1060" y="1370"/>
                    <a:pt x="1370" y="1060"/>
                    <a:pt x="1370" y="679"/>
                  </a:cubicBezTo>
                  <a:cubicBezTo>
                    <a:pt x="1370" y="310"/>
                    <a:pt x="1060" y="1"/>
                    <a:pt x="6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915;p78">
              <a:extLst>
                <a:ext uri="{FF2B5EF4-FFF2-40B4-BE49-F238E27FC236}">
                  <a16:creationId xmlns:a16="http://schemas.microsoft.com/office/drawing/2014/main" id="{D9D1359D-602F-04CA-60C8-98C03E90B04E}"/>
                </a:ext>
              </a:extLst>
            </p:cNvPr>
            <p:cNvSpPr/>
            <p:nvPr/>
          </p:nvSpPr>
          <p:spPr>
            <a:xfrm>
              <a:off x="1080579" y="3050309"/>
              <a:ext cx="43607" cy="43607"/>
            </a:xfrm>
            <a:custGeom>
              <a:avLst/>
              <a:gdLst/>
              <a:ahLst/>
              <a:cxnLst/>
              <a:rect l="l" t="t" r="r" b="b"/>
              <a:pathLst>
                <a:path w="1370" h="1370" extrusionOk="0">
                  <a:moveTo>
                    <a:pt x="691" y="322"/>
                  </a:moveTo>
                  <a:cubicBezTo>
                    <a:pt x="882" y="322"/>
                    <a:pt x="1048" y="489"/>
                    <a:pt x="1048" y="679"/>
                  </a:cubicBezTo>
                  <a:cubicBezTo>
                    <a:pt x="1048" y="882"/>
                    <a:pt x="882" y="1036"/>
                    <a:pt x="691" y="1036"/>
                  </a:cubicBezTo>
                  <a:cubicBezTo>
                    <a:pt x="489" y="1036"/>
                    <a:pt x="334" y="882"/>
                    <a:pt x="334" y="679"/>
                  </a:cubicBezTo>
                  <a:cubicBezTo>
                    <a:pt x="334" y="489"/>
                    <a:pt x="489" y="322"/>
                    <a:pt x="691" y="322"/>
                  </a:cubicBezTo>
                  <a:close/>
                  <a:moveTo>
                    <a:pt x="691" y="1"/>
                  </a:moveTo>
                  <a:cubicBezTo>
                    <a:pt x="310" y="1"/>
                    <a:pt x="1" y="310"/>
                    <a:pt x="1" y="679"/>
                  </a:cubicBezTo>
                  <a:cubicBezTo>
                    <a:pt x="1" y="1060"/>
                    <a:pt x="310" y="1370"/>
                    <a:pt x="691" y="1370"/>
                  </a:cubicBezTo>
                  <a:cubicBezTo>
                    <a:pt x="1060" y="1370"/>
                    <a:pt x="1370" y="1060"/>
                    <a:pt x="1370" y="679"/>
                  </a:cubicBezTo>
                  <a:cubicBezTo>
                    <a:pt x="1370" y="310"/>
                    <a:pt x="1072" y="1"/>
                    <a:pt x="6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916;p78">
              <a:extLst>
                <a:ext uri="{FF2B5EF4-FFF2-40B4-BE49-F238E27FC236}">
                  <a16:creationId xmlns:a16="http://schemas.microsoft.com/office/drawing/2014/main" id="{CAC1C685-D98D-423A-0ADC-B09CA102CD2D}"/>
                </a:ext>
              </a:extLst>
            </p:cNvPr>
            <p:cNvSpPr/>
            <p:nvPr/>
          </p:nvSpPr>
          <p:spPr>
            <a:xfrm>
              <a:off x="879350" y="3066988"/>
              <a:ext cx="187988" cy="10249"/>
            </a:xfrm>
            <a:custGeom>
              <a:avLst/>
              <a:gdLst/>
              <a:ahLst/>
              <a:cxnLst/>
              <a:rect l="l" t="t" r="r" b="b"/>
              <a:pathLst>
                <a:path w="5906" h="322" extrusionOk="0">
                  <a:moveTo>
                    <a:pt x="167" y="0"/>
                  </a:moveTo>
                  <a:cubicBezTo>
                    <a:pt x="72" y="0"/>
                    <a:pt x="0" y="72"/>
                    <a:pt x="0" y="155"/>
                  </a:cubicBezTo>
                  <a:cubicBezTo>
                    <a:pt x="0" y="250"/>
                    <a:pt x="72" y="322"/>
                    <a:pt x="167" y="322"/>
                  </a:cubicBezTo>
                  <a:lnTo>
                    <a:pt x="5739" y="322"/>
                  </a:lnTo>
                  <a:cubicBezTo>
                    <a:pt x="5834" y="322"/>
                    <a:pt x="5906" y="250"/>
                    <a:pt x="5906" y="155"/>
                  </a:cubicBezTo>
                  <a:cubicBezTo>
                    <a:pt x="5906" y="72"/>
                    <a:pt x="5834" y="0"/>
                    <a:pt x="57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917;p78">
              <a:extLst>
                <a:ext uri="{FF2B5EF4-FFF2-40B4-BE49-F238E27FC236}">
                  <a16:creationId xmlns:a16="http://schemas.microsoft.com/office/drawing/2014/main" id="{63BF0F5A-B089-1D30-0E85-5DF2358782EA}"/>
                </a:ext>
              </a:extLst>
            </p:cNvPr>
            <p:cNvSpPr/>
            <p:nvPr/>
          </p:nvSpPr>
          <p:spPr>
            <a:xfrm>
              <a:off x="1137046" y="3167794"/>
              <a:ext cx="43607" cy="43607"/>
            </a:xfrm>
            <a:custGeom>
              <a:avLst/>
              <a:gdLst/>
              <a:ahLst/>
              <a:cxnLst/>
              <a:rect l="l" t="t" r="r" b="b"/>
              <a:pathLst>
                <a:path w="1370" h="1370" extrusionOk="0">
                  <a:moveTo>
                    <a:pt x="679" y="310"/>
                  </a:moveTo>
                  <a:cubicBezTo>
                    <a:pt x="882" y="310"/>
                    <a:pt x="1036" y="477"/>
                    <a:pt x="1036" y="667"/>
                  </a:cubicBezTo>
                  <a:cubicBezTo>
                    <a:pt x="1036" y="870"/>
                    <a:pt x="882" y="1024"/>
                    <a:pt x="679" y="1024"/>
                  </a:cubicBezTo>
                  <a:cubicBezTo>
                    <a:pt x="489" y="1024"/>
                    <a:pt x="322" y="858"/>
                    <a:pt x="322" y="667"/>
                  </a:cubicBezTo>
                  <a:cubicBezTo>
                    <a:pt x="322" y="477"/>
                    <a:pt x="489" y="310"/>
                    <a:pt x="679" y="310"/>
                  </a:cubicBezTo>
                  <a:close/>
                  <a:moveTo>
                    <a:pt x="679" y="0"/>
                  </a:moveTo>
                  <a:cubicBezTo>
                    <a:pt x="310" y="0"/>
                    <a:pt x="1" y="310"/>
                    <a:pt x="1" y="679"/>
                  </a:cubicBezTo>
                  <a:cubicBezTo>
                    <a:pt x="1" y="1060"/>
                    <a:pt x="310" y="1370"/>
                    <a:pt x="679" y="1370"/>
                  </a:cubicBezTo>
                  <a:cubicBezTo>
                    <a:pt x="1060" y="1370"/>
                    <a:pt x="1370" y="1060"/>
                    <a:pt x="1370" y="679"/>
                  </a:cubicBezTo>
                  <a:cubicBezTo>
                    <a:pt x="1370" y="298"/>
                    <a:pt x="1060"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4918;p78">
              <a:extLst>
                <a:ext uri="{FF2B5EF4-FFF2-40B4-BE49-F238E27FC236}">
                  <a16:creationId xmlns:a16="http://schemas.microsoft.com/office/drawing/2014/main" id="{5D3516D2-19C8-5516-0633-AFE1959067F0}"/>
                </a:ext>
              </a:extLst>
            </p:cNvPr>
            <p:cNvSpPr/>
            <p:nvPr/>
          </p:nvSpPr>
          <p:spPr>
            <a:xfrm>
              <a:off x="1080579" y="3167794"/>
              <a:ext cx="43607" cy="43607"/>
            </a:xfrm>
            <a:custGeom>
              <a:avLst/>
              <a:gdLst/>
              <a:ahLst/>
              <a:cxnLst/>
              <a:rect l="l" t="t" r="r" b="b"/>
              <a:pathLst>
                <a:path w="1370" h="1370" extrusionOk="0">
                  <a:moveTo>
                    <a:pt x="691" y="310"/>
                  </a:moveTo>
                  <a:cubicBezTo>
                    <a:pt x="882" y="310"/>
                    <a:pt x="1048" y="477"/>
                    <a:pt x="1048" y="667"/>
                  </a:cubicBezTo>
                  <a:cubicBezTo>
                    <a:pt x="1048" y="870"/>
                    <a:pt x="882" y="1024"/>
                    <a:pt x="691" y="1024"/>
                  </a:cubicBezTo>
                  <a:cubicBezTo>
                    <a:pt x="489" y="1024"/>
                    <a:pt x="334" y="858"/>
                    <a:pt x="334" y="667"/>
                  </a:cubicBezTo>
                  <a:cubicBezTo>
                    <a:pt x="334" y="477"/>
                    <a:pt x="489" y="310"/>
                    <a:pt x="691" y="310"/>
                  </a:cubicBezTo>
                  <a:close/>
                  <a:moveTo>
                    <a:pt x="691" y="0"/>
                  </a:moveTo>
                  <a:cubicBezTo>
                    <a:pt x="310" y="0"/>
                    <a:pt x="1" y="310"/>
                    <a:pt x="1" y="679"/>
                  </a:cubicBezTo>
                  <a:cubicBezTo>
                    <a:pt x="1" y="1060"/>
                    <a:pt x="310" y="1370"/>
                    <a:pt x="691" y="1370"/>
                  </a:cubicBezTo>
                  <a:cubicBezTo>
                    <a:pt x="1060" y="1370"/>
                    <a:pt x="1370" y="1060"/>
                    <a:pt x="1370" y="679"/>
                  </a:cubicBezTo>
                  <a:cubicBezTo>
                    <a:pt x="1370" y="298"/>
                    <a:pt x="1072" y="0"/>
                    <a:pt x="6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4919;p78">
              <a:extLst>
                <a:ext uri="{FF2B5EF4-FFF2-40B4-BE49-F238E27FC236}">
                  <a16:creationId xmlns:a16="http://schemas.microsoft.com/office/drawing/2014/main" id="{E49E0D57-1CC5-E2F4-9A8A-9984CD6F0BD9}"/>
                </a:ext>
              </a:extLst>
            </p:cNvPr>
            <p:cNvSpPr/>
            <p:nvPr/>
          </p:nvSpPr>
          <p:spPr>
            <a:xfrm>
              <a:off x="879350" y="3184473"/>
              <a:ext cx="187988" cy="10249"/>
            </a:xfrm>
            <a:custGeom>
              <a:avLst/>
              <a:gdLst/>
              <a:ahLst/>
              <a:cxnLst/>
              <a:rect l="l" t="t" r="r" b="b"/>
              <a:pathLst>
                <a:path w="5906" h="322" extrusionOk="0">
                  <a:moveTo>
                    <a:pt x="167" y="0"/>
                  </a:moveTo>
                  <a:cubicBezTo>
                    <a:pt x="72" y="0"/>
                    <a:pt x="0" y="72"/>
                    <a:pt x="0" y="155"/>
                  </a:cubicBezTo>
                  <a:cubicBezTo>
                    <a:pt x="0" y="250"/>
                    <a:pt x="72" y="322"/>
                    <a:pt x="167" y="322"/>
                  </a:cubicBezTo>
                  <a:lnTo>
                    <a:pt x="5739" y="322"/>
                  </a:lnTo>
                  <a:cubicBezTo>
                    <a:pt x="5834" y="322"/>
                    <a:pt x="5906" y="250"/>
                    <a:pt x="5906" y="155"/>
                  </a:cubicBezTo>
                  <a:cubicBezTo>
                    <a:pt x="5906" y="48"/>
                    <a:pt x="5834" y="0"/>
                    <a:pt x="57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920;p78">
              <a:extLst>
                <a:ext uri="{FF2B5EF4-FFF2-40B4-BE49-F238E27FC236}">
                  <a16:creationId xmlns:a16="http://schemas.microsoft.com/office/drawing/2014/main" id="{BFE526BE-88A8-DF0C-EB65-DE5FFCF15983}"/>
                </a:ext>
              </a:extLst>
            </p:cNvPr>
            <p:cNvSpPr/>
            <p:nvPr/>
          </p:nvSpPr>
          <p:spPr>
            <a:xfrm>
              <a:off x="879350" y="3083285"/>
              <a:ext cx="25432" cy="10631"/>
            </a:xfrm>
            <a:custGeom>
              <a:avLst/>
              <a:gdLst/>
              <a:ahLst/>
              <a:cxnLst/>
              <a:rect l="l" t="t" r="r" b="b"/>
              <a:pathLst>
                <a:path w="799" h="334" extrusionOk="0">
                  <a:moveTo>
                    <a:pt x="167" y="0"/>
                  </a:moveTo>
                  <a:cubicBezTo>
                    <a:pt x="72" y="0"/>
                    <a:pt x="0" y="84"/>
                    <a:pt x="0" y="167"/>
                  </a:cubicBezTo>
                  <a:cubicBezTo>
                    <a:pt x="0" y="262"/>
                    <a:pt x="72" y="334"/>
                    <a:pt x="167" y="334"/>
                  </a:cubicBezTo>
                  <a:lnTo>
                    <a:pt x="643" y="334"/>
                  </a:lnTo>
                  <a:cubicBezTo>
                    <a:pt x="727" y="334"/>
                    <a:pt x="798" y="262"/>
                    <a:pt x="798" y="167"/>
                  </a:cubicBezTo>
                  <a:cubicBezTo>
                    <a:pt x="798" y="84"/>
                    <a:pt x="727" y="0"/>
                    <a:pt x="6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13282;p75">
            <a:extLst>
              <a:ext uri="{FF2B5EF4-FFF2-40B4-BE49-F238E27FC236}">
                <a16:creationId xmlns:a16="http://schemas.microsoft.com/office/drawing/2014/main" id="{7D9F2D3F-4BB5-CB4B-2BC8-5377B90215CF}"/>
              </a:ext>
            </a:extLst>
          </p:cNvPr>
          <p:cNvGrpSpPr/>
          <p:nvPr/>
        </p:nvGrpSpPr>
        <p:grpSpPr>
          <a:xfrm>
            <a:off x="6561959" y="4417018"/>
            <a:ext cx="474291" cy="471695"/>
            <a:chOff x="3527780" y="2885263"/>
            <a:chExt cx="347435" cy="345534"/>
          </a:xfrm>
          <a:solidFill>
            <a:srgbClr val="DBDDDC"/>
          </a:solidFill>
        </p:grpSpPr>
        <p:sp>
          <p:nvSpPr>
            <p:cNvPr id="75" name="Google Shape;13283;p75">
              <a:extLst>
                <a:ext uri="{FF2B5EF4-FFF2-40B4-BE49-F238E27FC236}">
                  <a16:creationId xmlns:a16="http://schemas.microsoft.com/office/drawing/2014/main" id="{756B471D-0F0B-33CF-2298-4943C8B277A0}"/>
                </a:ext>
              </a:extLst>
            </p:cNvPr>
            <p:cNvSpPr/>
            <p:nvPr/>
          </p:nvSpPr>
          <p:spPr>
            <a:xfrm>
              <a:off x="3527780" y="2885263"/>
              <a:ext cx="347435" cy="345534"/>
            </a:xfrm>
            <a:custGeom>
              <a:avLst/>
              <a:gdLst/>
              <a:ahLst/>
              <a:cxnLst/>
              <a:rect l="l" t="t" r="r" b="b"/>
              <a:pathLst>
                <a:path w="10967" h="10907" extrusionOk="0">
                  <a:moveTo>
                    <a:pt x="3751" y="298"/>
                  </a:moveTo>
                  <a:cubicBezTo>
                    <a:pt x="3811" y="298"/>
                    <a:pt x="3847" y="345"/>
                    <a:pt x="3847" y="405"/>
                  </a:cubicBezTo>
                  <a:cubicBezTo>
                    <a:pt x="3847" y="464"/>
                    <a:pt x="3811" y="512"/>
                    <a:pt x="3751" y="512"/>
                  </a:cubicBezTo>
                  <a:cubicBezTo>
                    <a:pt x="3692" y="512"/>
                    <a:pt x="3644" y="464"/>
                    <a:pt x="3644" y="405"/>
                  </a:cubicBezTo>
                  <a:cubicBezTo>
                    <a:pt x="3656" y="345"/>
                    <a:pt x="3704" y="298"/>
                    <a:pt x="3751" y="298"/>
                  </a:cubicBezTo>
                  <a:close/>
                  <a:moveTo>
                    <a:pt x="5490" y="298"/>
                  </a:moveTo>
                  <a:cubicBezTo>
                    <a:pt x="5549" y="298"/>
                    <a:pt x="5597" y="345"/>
                    <a:pt x="5597" y="405"/>
                  </a:cubicBezTo>
                  <a:cubicBezTo>
                    <a:pt x="5597" y="464"/>
                    <a:pt x="5549" y="512"/>
                    <a:pt x="5490" y="512"/>
                  </a:cubicBezTo>
                  <a:cubicBezTo>
                    <a:pt x="5430" y="512"/>
                    <a:pt x="5382" y="464"/>
                    <a:pt x="5382" y="405"/>
                  </a:cubicBezTo>
                  <a:cubicBezTo>
                    <a:pt x="5382" y="345"/>
                    <a:pt x="5430" y="298"/>
                    <a:pt x="5490" y="298"/>
                  </a:cubicBezTo>
                  <a:close/>
                  <a:moveTo>
                    <a:pt x="7216" y="298"/>
                  </a:moveTo>
                  <a:cubicBezTo>
                    <a:pt x="7276" y="298"/>
                    <a:pt x="7323" y="345"/>
                    <a:pt x="7323" y="405"/>
                  </a:cubicBezTo>
                  <a:cubicBezTo>
                    <a:pt x="7323" y="464"/>
                    <a:pt x="7276" y="512"/>
                    <a:pt x="7216" y="512"/>
                  </a:cubicBezTo>
                  <a:cubicBezTo>
                    <a:pt x="7156" y="512"/>
                    <a:pt x="7109" y="464"/>
                    <a:pt x="7109" y="405"/>
                  </a:cubicBezTo>
                  <a:cubicBezTo>
                    <a:pt x="7109" y="345"/>
                    <a:pt x="7156" y="298"/>
                    <a:pt x="7216" y="298"/>
                  </a:cubicBezTo>
                  <a:close/>
                  <a:moveTo>
                    <a:pt x="394" y="3632"/>
                  </a:moveTo>
                  <a:cubicBezTo>
                    <a:pt x="453" y="3632"/>
                    <a:pt x="501" y="3679"/>
                    <a:pt x="501" y="3739"/>
                  </a:cubicBezTo>
                  <a:cubicBezTo>
                    <a:pt x="501" y="3798"/>
                    <a:pt x="453" y="3846"/>
                    <a:pt x="394" y="3846"/>
                  </a:cubicBezTo>
                  <a:cubicBezTo>
                    <a:pt x="334" y="3846"/>
                    <a:pt x="287" y="3798"/>
                    <a:pt x="287" y="3739"/>
                  </a:cubicBezTo>
                  <a:cubicBezTo>
                    <a:pt x="287" y="3679"/>
                    <a:pt x="334" y="3632"/>
                    <a:pt x="394" y="3632"/>
                  </a:cubicBezTo>
                  <a:close/>
                  <a:moveTo>
                    <a:pt x="10562" y="3655"/>
                  </a:moveTo>
                  <a:cubicBezTo>
                    <a:pt x="10621" y="3655"/>
                    <a:pt x="10669" y="3691"/>
                    <a:pt x="10669" y="3763"/>
                  </a:cubicBezTo>
                  <a:cubicBezTo>
                    <a:pt x="10669" y="3822"/>
                    <a:pt x="10621" y="3858"/>
                    <a:pt x="10562" y="3858"/>
                  </a:cubicBezTo>
                  <a:cubicBezTo>
                    <a:pt x="10502" y="3858"/>
                    <a:pt x="10454" y="3822"/>
                    <a:pt x="10454" y="3763"/>
                  </a:cubicBezTo>
                  <a:cubicBezTo>
                    <a:pt x="10454" y="3691"/>
                    <a:pt x="10502" y="3655"/>
                    <a:pt x="10562" y="3655"/>
                  </a:cubicBezTo>
                  <a:close/>
                  <a:moveTo>
                    <a:pt x="394" y="5382"/>
                  </a:moveTo>
                  <a:cubicBezTo>
                    <a:pt x="453" y="5382"/>
                    <a:pt x="501" y="5417"/>
                    <a:pt x="501" y="5477"/>
                  </a:cubicBezTo>
                  <a:cubicBezTo>
                    <a:pt x="501" y="5548"/>
                    <a:pt x="453" y="5584"/>
                    <a:pt x="394" y="5584"/>
                  </a:cubicBezTo>
                  <a:cubicBezTo>
                    <a:pt x="334" y="5584"/>
                    <a:pt x="287" y="5548"/>
                    <a:pt x="287" y="5477"/>
                  </a:cubicBezTo>
                  <a:cubicBezTo>
                    <a:pt x="287" y="5417"/>
                    <a:pt x="334" y="5382"/>
                    <a:pt x="394" y="5382"/>
                  </a:cubicBezTo>
                  <a:close/>
                  <a:moveTo>
                    <a:pt x="10562" y="5382"/>
                  </a:moveTo>
                  <a:cubicBezTo>
                    <a:pt x="10621" y="5382"/>
                    <a:pt x="10669" y="5429"/>
                    <a:pt x="10669" y="5489"/>
                  </a:cubicBezTo>
                  <a:cubicBezTo>
                    <a:pt x="10669" y="5548"/>
                    <a:pt x="10621" y="5584"/>
                    <a:pt x="10562" y="5584"/>
                  </a:cubicBezTo>
                  <a:cubicBezTo>
                    <a:pt x="10502" y="5584"/>
                    <a:pt x="10454" y="5548"/>
                    <a:pt x="10454" y="5489"/>
                  </a:cubicBezTo>
                  <a:cubicBezTo>
                    <a:pt x="10454" y="5429"/>
                    <a:pt x="10502" y="5382"/>
                    <a:pt x="10562" y="5382"/>
                  </a:cubicBezTo>
                  <a:close/>
                  <a:moveTo>
                    <a:pt x="394" y="7108"/>
                  </a:moveTo>
                  <a:cubicBezTo>
                    <a:pt x="453" y="7108"/>
                    <a:pt x="501" y="7144"/>
                    <a:pt x="501" y="7215"/>
                  </a:cubicBezTo>
                  <a:cubicBezTo>
                    <a:pt x="501" y="7275"/>
                    <a:pt x="453" y="7311"/>
                    <a:pt x="394" y="7311"/>
                  </a:cubicBezTo>
                  <a:cubicBezTo>
                    <a:pt x="334" y="7311"/>
                    <a:pt x="287" y="7275"/>
                    <a:pt x="287" y="7215"/>
                  </a:cubicBezTo>
                  <a:cubicBezTo>
                    <a:pt x="287" y="7144"/>
                    <a:pt x="334" y="7108"/>
                    <a:pt x="394" y="7108"/>
                  </a:cubicBezTo>
                  <a:close/>
                  <a:moveTo>
                    <a:pt x="10562" y="7120"/>
                  </a:moveTo>
                  <a:cubicBezTo>
                    <a:pt x="10621" y="7120"/>
                    <a:pt x="10669" y="7168"/>
                    <a:pt x="10669" y="7227"/>
                  </a:cubicBezTo>
                  <a:cubicBezTo>
                    <a:pt x="10669" y="7287"/>
                    <a:pt x="10621" y="7334"/>
                    <a:pt x="10562" y="7334"/>
                  </a:cubicBezTo>
                  <a:cubicBezTo>
                    <a:pt x="10502" y="7334"/>
                    <a:pt x="10454" y="7287"/>
                    <a:pt x="10454" y="7227"/>
                  </a:cubicBezTo>
                  <a:cubicBezTo>
                    <a:pt x="10454" y="7168"/>
                    <a:pt x="10502" y="7120"/>
                    <a:pt x="10562" y="7120"/>
                  </a:cubicBezTo>
                  <a:close/>
                  <a:moveTo>
                    <a:pt x="3751" y="10454"/>
                  </a:moveTo>
                  <a:cubicBezTo>
                    <a:pt x="3811" y="10454"/>
                    <a:pt x="3847" y="10501"/>
                    <a:pt x="3847" y="10561"/>
                  </a:cubicBezTo>
                  <a:cubicBezTo>
                    <a:pt x="3847" y="10621"/>
                    <a:pt x="3811" y="10668"/>
                    <a:pt x="3751" y="10668"/>
                  </a:cubicBezTo>
                  <a:cubicBezTo>
                    <a:pt x="3692" y="10668"/>
                    <a:pt x="3644" y="10621"/>
                    <a:pt x="3644" y="10561"/>
                  </a:cubicBezTo>
                  <a:cubicBezTo>
                    <a:pt x="3644" y="10501"/>
                    <a:pt x="3680" y="10454"/>
                    <a:pt x="3751" y="10454"/>
                  </a:cubicBezTo>
                  <a:close/>
                  <a:moveTo>
                    <a:pt x="5490" y="10454"/>
                  </a:moveTo>
                  <a:cubicBezTo>
                    <a:pt x="5549" y="10454"/>
                    <a:pt x="5597" y="10501"/>
                    <a:pt x="5597" y="10561"/>
                  </a:cubicBezTo>
                  <a:cubicBezTo>
                    <a:pt x="5597" y="10621"/>
                    <a:pt x="5537" y="10668"/>
                    <a:pt x="5490" y="10668"/>
                  </a:cubicBezTo>
                  <a:cubicBezTo>
                    <a:pt x="5430" y="10668"/>
                    <a:pt x="5382" y="10621"/>
                    <a:pt x="5382" y="10561"/>
                  </a:cubicBezTo>
                  <a:cubicBezTo>
                    <a:pt x="5382" y="10501"/>
                    <a:pt x="5430" y="10454"/>
                    <a:pt x="5490" y="10454"/>
                  </a:cubicBezTo>
                  <a:close/>
                  <a:moveTo>
                    <a:pt x="7216" y="10454"/>
                  </a:moveTo>
                  <a:cubicBezTo>
                    <a:pt x="7276" y="10454"/>
                    <a:pt x="7323" y="10501"/>
                    <a:pt x="7323" y="10561"/>
                  </a:cubicBezTo>
                  <a:cubicBezTo>
                    <a:pt x="7323" y="10621"/>
                    <a:pt x="7276" y="10668"/>
                    <a:pt x="7216" y="10668"/>
                  </a:cubicBezTo>
                  <a:cubicBezTo>
                    <a:pt x="7156" y="10668"/>
                    <a:pt x="7109" y="10621"/>
                    <a:pt x="7109" y="10561"/>
                  </a:cubicBezTo>
                  <a:cubicBezTo>
                    <a:pt x="7109" y="10501"/>
                    <a:pt x="7156" y="10454"/>
                    <a:pt x="7216" y="10454"/>
                  </a:cubicBezTo>
                  <a:close/>
                  <a:moveTo>
                    <a:pt x="3811" y="0"/>
                  </a:moveTo>
                  <a:cubicBezTo>
                    <a:pt x="3561" y="0"/>
                    <a:pt x="3394" y="203"/>
                    <a:pt x="3394" y="417"/>
                  </a:cubicBezTo>
                  <a:cubicBezTo>
                    <a:pt x="3394" y="595"/>
                    <a:pt x="3489" y="750"/>
                    <a:pt x="3656" y="810"/>
                  </a:cubicBezTo>
                  <a:lnTo>
                    <a:pt x="3656" y="1738"/>
                  </a:lnTo>
                  <a:lnTo>
                    <a:pt x="1965" y="1738"/>
                  </a:lnTo>
                  <a:cubicBezTo>
                    <a:pt x="1870" y="1738"/>
                    <a:pt x="1799" y="1810"/>
                    <a:pt x="1799" y="1893"/>
                  </a:cubicBezTo>
                  <a:lnTo>
                    <a:pt x="1799" y="3596"/>
                  </a:lnTo>
                  <a:lnTo>
                    <a:pt x="799" y="3596"/>
                  </a:lnTo>
                  <a:cubicBezTo>
                    <a:pt x="739" y="3441"/>
                    <a:pt x="596" y="3322"/>
                    <a:pt x="418" y="3322"/>
                  </a:cubicBezTo>
                  <a:cubicBezTo>
                    <a:pt x="179" y="3322"/>
                    <a:pt x="1" y="3524"/>
                    <a:pt x="1" y="3739"/>
                  </a:cubicBezTo>
                  <a:cubicBezTo>
                    <a:pt x="1" y="3977"/>
                    <a:pt x="191" y="4155"/>
                    <a:pt x="418" y="4155"/>
                  </a:cubicBezTo>
                  <a:cubicBezTo>
                    <a:pt x="596" y="4155"/>
                    <a:pt x="739" y="4048"/>
                    <a:pt x="799" y="3893"/>
                  </a:cubicBezTo>
                  <a:lnTo>
                    <a:pt x="1727" y="3893"/>
                  </a:lnTo>
                  <a:lnTo>
                    <a:pt x="1727" y="5310"/>
                  </a:lnTo>
                  <a:lnTo>
                    <a:pt x="799" y="5310"/>
                  </a:lnTo>
                  <a:cubicBezTo>
                    <a:pt x="739" y="5156"/>
                    <a:pt x="596" y="5036"/>
                    <a:pt x="418" y="5036"/>
                  </a:cubicBezTo>
                  <a:cubicBezTo>
                    <a:pt x="179" y="5036"/>
                    <a:pt x="1" y="5227"/>
                    <a:pt x="1" y="5453"/>
                  </a:cubicBezTo>
                  <a:cubicBezTo>
                    <a:pt x="1" y="5691"/>
                    <a:pt x="191" y="5870"/>
                    <a:pt x="418" y="5870"/>
                  </a:cubicBezTo>
                  <a:cubicBezTo>
                    <a:pt x="596" y="5870"/>
                    <a:pt x="739" y="5763"/>
                    <a:pt x="799" y="5608"/>
                  </a:cubicBezTo>
                  <a:lnTo>
                    <a:pt x="1727" y="5608"/>
                  </a:lnTo>
                  <a:lnTo>
                    <a:pt x="1727" y="7013"/>
                  </a:lnTo>
                  <a:lnTo>
                    <a:pt x="799" y="7013"/>
                  </a:lnTo>
                  <a:cubicBezTo>
                    <a:pt x="739" y="6870"/>
                    <a:pt x="596" y="6751"/>
                    <a:pt x="418" y="6751"/>
                  </a:cubicBezTo>
                  <a:cubicBezTo>
                    <a:pt x="179" y="6751"/>
                    <a:pt x="1" y="6941"/>
                    <a:pt x="1" y="7168"/>
                  </a:cubicBezTo>
                  <a:cubicBezTo>
                    <a:pt x="1" y="7406"/>
                    <a:pt x="191" y="7584"/>
                    <a:pt x="418" y="7584"/>
                  </a:cubicBezTo>
                  <a:cubicBezTo>
                    <a:pt x="596" y="7584"/>
                    <a:pt x="739" y="7477"/>
                    <a:pt x="799" y="7311"/>
                  </a:cubicBezTo>
                  <a:lnTo>
                    <a:pt x="1727" y="7311"/>
                  </a:lnTo>
                  <a:lnTo>
                    <a:pt x="1727" y="9013"/>
                  </a:lnTo>
                  <a:cubicBezTo>
                    <a:pt x="1727" y="9097"/>
                    <a:pt x="1799" y="9180"/>
                    <a:pt x="1882" y="9180"/>
                  </a:cubicBezTo>
                  <a:lnTo>
                    <a:pt x="3585" y="9180"/>
                  </a:lnTo>
                  <a:lnTo>
                    <a:pt x="3585" y="10097"/>
                  </a:lnTo>
                  <a:cubicBezTo>
                    <a:pt x="3430" y="10156"/>
                    <a:pt x="3311" y="10311"/>
                    <a:pt x="3311" y="10490"/>
                  </a:cubicBezTo>
                  <a:cubicBezTo>
                    <a:pt x="3311" y="10728"/>
                    <a:pt x="3513" y="10906"/>
                    <a:pt x="3727" y="10906"/>
                  </a:cubicBezTo>
                  <a:cubicBezTo>
                    <a:pt x="3966" y="10906"/>
                    <a:pt x="4144" y="10704"/>
                    <a:pt x="4144" y="10490"/>
                  </a:cubicBezTo>
                  <a:cubicBezTo>
                    <a:pt x="4144" y="10311"/>
                    <a:pt x="4049" y="10156"/>
                    <a:pt x="3882" y="10097"/>
                  </a:cubicBezTo>
                  <a:lnTo>
                    <a:pt x="3882" y="9180"/>
                  </a:lnTo>
                  <a:lnTo>
                    <a:pt x="5299" y="9180"/>
                  </a:lnTo>
                  <a:lnTo>
                    <a:pt x="5299" y="10097"/>
                  </a:lnTo>
                  <a:cubicBezTo>
                    <a:pt x="5144" y="10156"/>
                    <a:pt x="5025" y="10311"/>
                    <a:pt x="5025" y="10490"/>
                  </a:cubicBezTo>
                  <a:cubicBezTo>
                    <a:pt x="5025" y="10728"/>
                    <a:pt x="5216" y="10906"/>
                    <a:pt x="5442" y="10906"/>
                  </a:cubicBezTo>
                  <a:cubicBezTo>
                    <a:pt x="5680" y="10906"/>
                    <a:pt x="5859" y="10704"/>
                    <a:pt x="5859" y="10490"/>
                  </a:cubicBezTo>
                  <a:cubicBezTo>
                    <a:pt x="5859" y="10311"/>
                    <a:pt x="5752" y="10156"/>
                    <a:pt x="5597" y="10097"/>
                  </a:cubicBezTo>
                  <a:lnTo>
                    <a:pt x="5597" y="9180"/>
                  </a:lnTo>
                  <a:lnTo>
                    <a:pt x="7002" y="9180"/>
                  </a:lnTo>
                  <a:lnTo>
                    <a:pt x="7002" y="10097"/>
                  </a:lnTo>
                  <a:cubicBezTo>
                    <a:pt x="6859" y="10156"/>
                    <a:pt x="6740" y="10311"/>
                    <a:pt x="6740" y="10490"/>
                  </a:cubicBezTo>
                  <a:cubicBezTo>
                    <a:pt x="6740" y="10728"/>
                    <a:pt x="6930" y="10906"/>
                    <a:pt x="7156" y="10906"/>
                  </a:cubicBezTo>
                  <a:cubicBezTo>
                    <a:pt x="7383" y="10906"/>
                    <a:pt x="7573" y="10704"/>
                    <a:pt x="7573" y="10490"/>
                  </a:cubicBezTo>
                  <a:cubicBezTo>
                    <a:pt x="7573" y="10311"/>
                    <a:pt x="7466" y="10156"/>
                    <a:pt x="7299" y="10097"/>
                  </a:cubicBezTo>
                  <a:lnTo>
                    <a:pt x="7299" y="9180"/>
                  </a:lnTo>
                  <a:lnTo>
                    <a:pt x="9002" y="9180"/>
                  </a:lnTo>
                  <a:cubicBezTo>
                    <a:pt x="9085" y="9180"/>
                    <a:pt x="9169" y="9097"/>
                    <a:pt x="9169" y="9013"/>
                  </a:cubicBezTo>
                  <a:lnTo>
                    <a:pt x="9169" y="7311"/>
                  </a:lnTo>
                  <a:lnTo>
                    <a:pt x="10085" y="7311"/>
                  </a:lnTo>
                  <a:cubicBezTo>
                    <a:pt x="10145" y="7465"/>
                    <a:pt x="10300" y="7584"/>
                    <a:pt x="10478" y="7584"/>
                  </a:cubicBezTo>
                  <a:cubicBezTo>
                    <a:pt x="10716" y="7584"/>
                    <a:pt x="10895" y="7394"/>
                    <a:pt x="10895" y="7168"/>
                  </a:cubicBezTo>
                  <a:cubicBezTo>
                    <a:pt x="10895" y="6930"/>
                    <a:pt x="10693" y="6751"/>
                    <a:pt x="10478" y="6751"/>
                  </a:cubicBezTo>
                  <a:cubicBezTo>
                    <a:pt x="10300" y="6751"/>
                    <a:pt x="10145" y="6858"/>
                    <a:pt x="10085" y="7013"/>
                  </a:cubicBezTo>
                  <a:lnTo>
                    <a:pt x="9169" y="7013"/>
                  </a:lnTo>
                  <a:lnTo>
                    <a:pt x="9240" y="5644"/>
                  </a:lnTo>
                  <a:lnTo>
                    <a:pt x="10157" y="5644"/>
                  </a:lnTo>
                  <a:cubicBezTo>
                    <a:pt x="10216" y="5798"/>
                    <a:pt x="10371" y="5918"/>
                    <a:pt x="10550" y="5918"/>
                  </a:cubicBezTo>
                  <a:cubicBezTo>
                    <a:pt x="10788" y="5918"/>
                    <a:pt x="10966" y="5727"/>
                    <a:pt x="10966" y="5501"/>
                  </a:cubicBezTo>
                  <a:cubicBezTo>
                    <a:pt x="10966" y="5263"/>
                    <a:pt x="10776" y="5084"/>
                    <a:pt x="10550" y="5084"/>
                  </a:cubicBezTo>
                  <a:cubicBezTo>
                    <a:pt x="10371" y="5084"/>
                    <a:pt x="10216" y="5191"/>
                    <a:pt x="10157" y="5346"/>
                  </a:cubicBezTo>
                  <a:lnTo>
                    <a:pt x="9240" y="5346"/>
                  </a:lnTo>
                  <a:lnTo>
                    <a:pt x="9240" y="3905"/>
                  </a:lnTo>
                  <a:lnTo>
                    <a:pt x="10157" y="3905"/>
                  </a:lnTo>
                  <a:cubicBezTo>
                    <a:pt x="10216" y="4060"/>
                    <a:pt x="10371" y="4179"/>
                    <a:pt x="10550" y="4179"/>
                  </a:cubicBezTo>
                  <a:cubicBezTo>
                    <a:pt x="10788" y="4179"/>
                    <a:pt x="10966" y="3977"/>
                    <a:pt x="10966" y="3763"/>
                  </a:cubicBezTo>
                  <a:cubicBezTo>
                    <a:pt x="10966" y="3524"/>
                    <a:pt x="10776" y="3346"/>
                    <a:pt x="10550" y="3346"/>
                  </a:cubicBezTo>
                  <a:cubicBezTo>
                    <a:pt x="10371" y="3346"/>
                    <a:pt x="10216" y="3441"/>
                    <a:pt x="10157" y="3608"/>
                  </a:cubicBezTo>
                  <a:lnTo>
                    <a:pt x="9240" y="3608"/>
                  </a:lnTo>
                  <a:lnTo>
                    <a:pt x="9240" y="1917"/>
                  </a:lnTo>
                  <a:cubicBezTo>
                    <a:pt x="9240" y="1822"/>
                    <a:pt x="9169" y="1750"/>
                    <a:pt x="9073" y="1750"/>
                  </a:cubicBezTo>
                  <a:lnTo>
                    <a:pt x="8395" y="1750"/>
                  </a:lnTo>
                  <a:cubicBezTo>
                    <a:pt x="8299" y="1750"/>
                    <a:pt x="8228" y="1822"/>
                    <a:pt x="8228" y="1917"/>
                  </a:cubicBezTo>
                  <a:cubicBezTo>
                    <a:pt x="8228" y="2000"/>
                    <a:pt x="8299" y="2072"/>
                    <a:pt x="8395" y="2072"/>
                  </a:cubicBezTo>
                  <a:lnTo>
                    <a:pt x="8930" y="2072"/>
                  </a:lnTo>
                  <a:lnTo>
                    <a:pt x="8930" y="3763"/>
                  </a:lnTo>
                  <a:lnTo>
                    <a:pt x="8930" y="5489"/>
                  </a:lnTo>
                  <a:lnTo>
                    <a:pt x="8930" y="7215"/>
                  </a:lnTo>
                  <a:lnTo>
                    <a:pt x="8930" y="8906"/>
                  </a:lnTo>
                  <a:lnTo>
                    <a:pt x="2049" y="8906"/>
                  </a:lnTo>
                  <a:lnTo>
                    <a:pt x="2049" y="7215"/>
                  </a:lnTo>
                  <a:lnTo>
                    <a:pt x="2049" y="5489"/>
                  </a:lnTo>
                  <a:lnTo>
                    <a:pt x="2049" y="3763"/>
                  </a:lnTo>
                  <a:lnTo>
                    <a:pt x="2049" y="2060"/>
                  </a:lnTo>
                  <a:lnTo>
                    <a:pt x="7752" y="2060"/>
                  </a:lnTo>
                  <a:cubicBezTo>
                    <a:pt x="7835" y="2060"/>
                    <a:pt x="7918" y="1988"/>
                    <a:pt x="7918" y="1893"/>
                  </a:cubicBezTo>
                  <a:cubicBezTo>
                    <a:pt x="7918" y="1810"/>
                    <a:pt x="7835" y="1738"/>
                    <a:pt x="7752" y="1738"/>
                  </a:cubicBezTo>
                  <a:lnTo>
                    <a:pt x="7383" y="1738"/>
                  </a:lnTo>
                  <a:lnTo>
                    <a:pt x="7383" y="810"/>
                  </a:lnTo>
                  <a:cubicBezTo>
                    <a:pt x="7526" y="750"/>
                    <a:pt x="7645" y="595"/>
                    <a:pt x="7645" y="417"/>
                  </a:cubicBezTo>
                  <a:cubicBezTo>
                    <a:pt x="7645" y="179"/>
                    <a:pt x="7454" y="0"/>
                    <a:pt x="7228" y="0"/>
                  </a:cubicBezTo>
                  <a:cubicBezTo>
                    <a:pt x="6990" y="0"/>
                    <a:pt x="6811" y="203"/>
                    <a:pt x="6811" y="417"/>
                  </a:cubicBezTo>
                  <a:cubicBezTo>
                    <a:pt x="6811" y="595"/>
                    <a:pt x="6918" y="750"/>
                    <a:pt x="7085" y="810"/>
                  </a:cubicBezTo>
                  <a:lnTo>
                    <a:pt x="7085" y="1738"/>
                  </a:lnTo>
                  <a:lnTo>
                    <a:pt x="5668" y="1738"/>
                  </a:lnTo>
                  <a:lnTo>
                    <a:pt x="5668" y="810"/>
                  </a:lnTo>
                  <a:cubicBezTo>
                    <a:pt x="5811" y="750"/>
                    <a:pt x="5930" y="595"/>
                    <a:pt x="5930" y="417"/>
                  </a:cubicBezTo>
                  <a:cubicBezTo>
                    <a:pt x="5930" y="179"/>
                    <a:pt x="5740" y="0"/>
                    <a:pt x="5513" y="0"/>
                  </a:cubicBezTo>
                  <a:cubicBezTo>
                    <a:pt x="5275" y="0"/>
                    <a:pt x="5097" y="203"/>
                    <a:pt x="5097" y="417"/>
                  </a:cubicBezTo>
                  <a:cubicBezTo>
                    <a:pt x="5097" y="595"/>
                    <a:pt x="5204" y="750"/>
                    <a:pt x="5371" y="810"/>
                  </a:cubicBezTo>
                  <a:lnTo>
                    <a:pt x="5371" y="1738"/>
                  </a:lnTo>
                  <a:lnTo>
                    <a:pt x="3954" y="1738"/>
                  </a:lnTo>
                  <a:lnTo>
                    <a:pt x="3954" y="810"/>
                  </a:lnTo>
                  <a:cubicBezTo>
                    <a:pt x="4108" y="750"/>
                    <a:pt x="4216" y="595"/>
                    <a:pt x="4216" y="417"/>
                  </a:cubicBezTo>
                  <a:cubicBezTo>
                    <a:pt x="4216" y="179"/>
                    <a:pt x="4025" y="0"/>
                    <a:pt x="38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284;p75">
              <a:extLst>
                <a:ext uri="{FF2B5EF4-FFF2-40B4-BE49-F238E27FC236}">
                  <a16:creationId xmlns:a16="http://schemas.microsoft.com/office/drawing/2014/main" id="{B59AD410-FEF7-BA3E-EA4B-1FA2297A6433}"/>
                </a:ext>
              </a:extLst>
            </p:cNvPr>
            <p:cNvSpPr/>
            <p:nvPr/>
          </p:nvSpPr>
          <p:spPr>
            <a:xfrm>
              <a:off x="3599440" y="2956543"/>
              <a:ext cx="204494" cy="204843"/>
            </a:xfrm>
            <a:custGeom>
              <a:avLst/>
              <a:gdLst/>
              <a:ahLst/>
              <a:cxnLst/>
              <a:rect l="l" t="t" r="r" b="b"/>
              <a:pathLst>
                <a:path w="6455" h="6466" extrusionOk="0">
                  <a:moveTo>
                    <a:pt x="156" y="0"/>
                  </a:moveTo>
                  <a:cubicBezTo>
                    <a:pt x="72" y="0"/>
                    <a:pt x="1" y="84"/>
                    <a:pt x="1" y="167"/>
                  </a:cubicBezTo>
                  <a:lnTo>
                    <a:pt x="1" y="4644"/>
                  </a:lnTo>
                  <a:cubicBezTo>
                    <a:pt x="1" y="4739"/>
                    <a:pt x="72" y="4811"/>
                    <a:pt x="156" y="4811"/>
                  </a:cubicBezTo>
                  <a:cubicBezTo>
                    <a:pt x="251" y="4811"/>
                    <a:pt x="322" y="4739"/>
                    <a:pt x="322" y="4644"/>
                  </a:cubicBezTo>
                  <a:lnTo>
                    <a:pt x="322" y="334"/>
                  </a:lnTo>
                  <a:lnTo>
                    <a:pt x="6133" y="334"/>
                  </a:lnTo>
                  <a:lnTo>
                    <a:pt x="6133" y="6132"/>
                  </a:lnTo>
                  <a:lnTo>
                    <a:pt x="322" y="6132"/>
                  </a:lnTo>
                  <a:lnTo>
                    <a:pt x="322" y="5287"/>
                  </a:lnTo>
                  <a:cubicBezTo>
                    <a:pt x="322" y="5203"/>
                    <a:pt x="251" y="5120"/>
                    <a:pt x="156" y="5120"/>
                  </a:cubicBezTo>
                  <a:cubicBezTo>
                    <a:pt x="72" y="5120"/>
                    <a:pt x="1" y="5203"/>
                    <a:pt x="1" y="5287"/>
                  </a:cubicBezTo>
                  <a:lnTo>
                    <a:pt x="1" y="6299"/>
                  </a:lnTo>
                  <a:cubicBezTo>
                    <a:pt x="1" y="6394"/>
                    <a:pt x="72" y="6466"/>
                    <a:pt x="156" y="6466"/>
                  </a:cubicBezTo>
                  <a:lnTo>
                    <a:pt x="6287" y="6466"/>
                  </a:lnTo>
                  <a:cubicBezTo>
                    <a:pt x="6383" y="6466"/>
                    <a:pt x="6454" y="6394"/>
                    <a:pt x="6454" y="6299"/>
                  </a:cubicBezTo>
                  <a:lnTo>
                    <a:pt x="6454" y="167"/>
                  </a:lnTo>
                  <a:cubicBezTo>
                    <a:pt x="6442" y="84"/>
                    <a:pt x="6383" y="0"/>
                    <a:pt x="62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285;p75">
              <a:extLst>
                <a:ext uri="{FF2B5EF4-FFF2-40B4-BE49-F238E27FC236}">
                  <a16:creationId xmlns:a16="http://schemas.microsoft.com/office/drawing/2014/main" id="{8577077B-1ACB-29D7-BF71-0048B1784805}"/>
                </a:ext>
              </a:extLst>
            </p:cNvPr>
            <p:cNvSpPr/>
            <p:nvPr/>
          </p:nvSpPr>
          <p:spPr>
            <a:xfrm>
              <a:off x="3661691" y="3018763"/>
              <a:ext cx="79992" cy="80372"/>
            </a:xfrm>
            <a:custGeom>
              <a:avLst/>
              <a:gdLst/>
              <a:ahLst/>
              <a:cxnLst/>
              <a:rect l="l" t="t" r="r" b="b"/>
              <a:pathLst>
                <a:path w="2525" h="2537" extrusionOk="0">
                  <a:moveTo>
                    <a:pt x="155" y="1"/>
                  </a:moveTo>
                  <a:cubicBezTo>
                    <a:pt x="72" y="1"/>
                    <a:pt x="1" y="84"/>
                    <a:pt x="1" y="168"/>
                  </a:cubicBezTo>
                  <a:lnTo>
                    <a:pt x="1" y="2370"/>
                  </a:lnTo>
                  <a:cubicBezTo>
                    <a:pt x="1" y="2466"/>
                    <a:pt x="72" y="2537"/>
                    <a:pt x="155" y="2537"/>
                  </a:cubicBezTo>
                  <a:lnTo>
                    <a:pt x="1013" y="2537"/>
                  </a:lnTo>
                  <a:cubicBezTo>
                    <a:pt x="1096" y="2537"/>
                    <a:pt x="1167" y="2466"/>
                    <a:pt x="1167" y="2370"/>
                  </a:cubicBezTo>
                  <a:cubicBezTo>
                    <a:pt x="1167" y="2287"/>
                    <a:pt x="1096" y="2204"/>
                    <a:pt x="1013" y="2204"/>
                  </a:cubicBezTo>
                  <a:lnTo>
                    <a:pt x="322" y="2204"/>
                  </a:lnTo>
                  <a:lnTo>
                    <a:pt x="322" y="322"/>
                  </a:lnTo>
                  <a:lnTo>
                    <a:pt x="2215" y="322"/>
                  </a:lnTo>
                  <a:lnTo>
                    <a:pt x="2215" y="2204"/>
                  </a:lnTo>
                  <a:lnTo>
                    <a:pt x="1632" y="2204"/>
                  </a:lnTo>
                  <a:cubicBezTo>
                    <a:pt x="1548" y="2204"/>
                    <a:pt x="1465" y="2287"/>
                    <a:pt x="1465" y="2370"/>
                  </a:cubicBezTo>
                  <a:cubicBezTo>
                    <a:pt x="1465" y="2466"/>
                    <a:pt x="1548" y="2537"/>
                    <a:pt x="1632" y="2537"/>
                  </a:cubicBezTo>
                  <a:lnTo>
                    <a:pt x="2346" y="2537"/>
                  </a:lnTo>
                  <a:cubicBezTo>
                    <a:pt x="2441" y="2537"/>
                    <a:pt x="2513" y="2466"/>
                    <a:pt x="2513" y="2370"/>
                  </a:cubicBezTo>
                  <a:lnTo>
                    <a:pt x="2513" y="168"/>
                  </a:lnTo>
                  <a:cubicBezTo>
                    <a:pt x="2525" y="84"/>
                    <a:pt x="2453" y="1"/>
                    <a:pt x="23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286;p75">
              <a:extLst>
                <a:ext uri="{FF2B5EF4-FFF2-40B4-BE49-F238E27FC236}">
                  <a16:creationId xmlns:a16="http://schemas.microsoft.com/office/drawing/2014/main" id="{A2A3994B-3209-2A99-CF9A-5C8DB8B92291}"/>
                </a:ext>
              </a:extLst>
            </p:cNvPr>
            <p:cNvSpPr/>
            <p:nvPr/>
          </p:nvSpPr>
          <p:spPr>
            <a:xfrm>
              <a:off x="3625101" y="2982552"/>
              <a:ext cx="18501" cy="18533"/>
            </a:xfrm>
            <a:custGeom>
              <a:avLst/>
              <a:gdLst/>
              <a:ahLst/>
              <a:cxnLst/>
              <a:rect l="l" t="t" r="r" b="b"/>
              <a:pathLst>
                <a:path w="584" h="585" extrusionOk="0">
                  <a:moveTo>
                    <a:pt x="167" y="1"/>
                  </a:moveTo>
                  <a:cubicBezTo>
                    <a:pt x="84" y="1"/>
                    <a:pt x="1" y="72"/>
                    <a:pt x="1" y="168"/>
                  </a:cubicBezTo>
                  <a:lnTo>
                    <a:pt x="1" y="418"/>
                  </a:lnTo>
                  <a:cubicBezTo>
                    <a:pt x="1" y="513"/>
                    <a:pt x="84" y="584"/>
                    <a:pt x="167" y="584"/>
                  </a:cubicBezTo>
                  <a:lnTo>
                    <a:pt x="417" y="584"/>
                  </a:lnTo>
                  <a:cubicBezTo>
                    <a:pt x="513" y="584"/>
                    <a:pt x="584" y="513"/>
                    <a:pt x="584" y="418"/>
                  </a:cubicBezTo>
                  <a:lnTo>
                    <a:pt x="584" y="168"/>
                  </a:lnTo>
                  <a:cubicBezTo>
                    <a:pt x="584" y="72"/>
                    <a:pt x="513"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287;p75">
              <a:extLst>
                <a:ext uri="{FF2B5EF4-FFF2-40B4-BE49-F238E27FC236}">
                  <a16:creationId xmlns:a16="http://schemas.microsoft.com/office/drawing/2014/main" id="{62E7FB28-E2BF-2C5D-BC07-FE100115BDA9}"/>
                </a:ext>
              </a:extLst>
            </p:cNvPr>
            <p:cNvSpPr/>
            <p:nvPr/>
          </p:nvSpPr>
          <p:spPr>
            <a:xfrm>
              <a:off x="3651522" y="2982552"/>
              <a:ext cx="18881" cy="18533"/>
            </a:xfrm>
            <a:custGeom>
              <a:avLst/>
              <a:gdLst/>
              <a:ahLst/>
              <a:cxnLst/>
              <a:rect l="l" t="t" r="r" b="b"/>
              <a:pathLst>
                <a:path w="596" h="585" extrusionOk="0">
                  <a:moveTo>
                    <a:pt x="167" y="1"/>
                  </a:moveTo>
                  <a:cubicBezTo>
                    <a:pt x="83" y="1"/>
                    <a:pt x="0" y="72"/>
                    <a:pt x="0" y="168"/>
                  </a:cubicBezTo>
                  <a:lnTo>
                    <a:pt x="0" y="418"/>
                  </a:lnTo>
                  <a:cubicBezTo>
                    <a:pt x="0" y="513"/>
                    <a:pt x="83" y="584"/>
                    <a:pt x="167" y="584"/>
                  </a:cubicBezTo>
                  <a:lnTo>
                    <a:pt x="417" y="584"/>
                  </a:lnTo>
                  <a:cubicBezTo>
                    <a:pt x="512" y="584"/>
                    <a:pt x="583" y="513"/>
                    <a:pt x="583" y="418"/>
                  </a:cubicBezTo>
                  <a:lnTo>
                    <a:pt x="583" y="168"/>
                  </a:lnTo>
                  <a:cubicBezTo>
                    <a:pt x="595" y="72"/>
                    <a:pt x="524" y="1"/>
                    <a:pt x="4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288;p75">
              <a:extLst>
                <a:ext uri="{FF2B5EF4-FFF2-40B4-BE49-F238E27FC236}">
                  <a16:creationId xmlns:a16="http://schemas.microsoft.com/office/drawing/2014/main" id="{3BB2373A-DC3E-18A0-047D-EBE01C463A31}"/>
                </a:ext>
              </a:extLst>
            </p:cNvPr>
            <p:cNvSpPr/>
            <p:nvPr/>
          </p:nvSpPr>
          <p:spPr>
            <a:xfrm>
              <a:off x="3679052" y="2982552"/>
              <a:ext cx="18501" cy="18533"/>
            </a:xfrm>
            <a:custGeom>
              <a:avLst/>
              <a:gdLst/>
              <a:ahLst/>
              <a:cxnLst/>
              <a:rect l="l" t="t" r="r" b="b"/>
              <a:pathLst>
                <a:path w="584" h="585" extrusionOk="0">
                  <a:moveTo>
                    <a:pt x="167" y="1"/>
                  </a:moveTo>
                  <a:cubicBezTo>
                    <a:pt x="72" y="1"/>
                    <a:pt x="0" y="72"/>
                    <a:pt x="0" y="168"/>
                  </a:cubicBezTo>
                  <a:lnTo>
                    <a:pt x="0" y="418"/>
                  </a:lnTo>
                  <a:cubicBezTo>
                    <a:pt x="0" y="513"/>
                    <a:pt x="72" y="584"/>
                    <a:pt x="167" y="584"/>
                  </a:cubicBezTo>
                  <a:lnTo>
                    <a:pt x="417" y="584"/>
                  </a:lnTo>
                  <a:cubicBezTo>
                    <a:pt x="500" y="584"/>
                    <a:pt x="584" y="513"/>
                    <a:pt x="584" y="418"/>
                  </a:cubicBezTo>
                  <a:lnTo>
                    <a:pt x="584" y="168"/>
                  </a:lnTo>
                  <a:cubicBezTo>
                    <a:pt x="584" y="72"/>
                    <a:pt x="500"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289;p75">
              <a:extLst>
                <a:ext uri="{FF2B5EF4-FFF2-40B4-BE49-F238E27FC236}">
                  <a16:creationId xmlns:a16="http://schemas.microsoft.com/office/drawing/2014/main" id="{856B719A-350C-E7BF-9FD5-3B49008A4EE0}"/>
                </a:ext>
              </a:extLst>
            </p:cNvPr>
            <p:cNvSpPr/>
            <p:nvPr/>
          </p:nvSpPr>
          <p:spPr>
            <a:xfrm>
              <a:off x="3705822" y="2982552"/>
              <a:ext cx="18501" cy="18533"/>
            </a:xfrm>
            <a:custGeom>
              <a:avLst/>
              <a:gdLst/>
              <a:ahLst/>
              <a:cxnLst/>
              <a:rect l="l" t="t" r="r" b="b"/>
              <a:pathLst>
                <a:path w="584" h="585" extrusionOk="0">
                  <a:moveTo>
                    <a:pt x="167" y="1"/>
                  </a:moveTo>
                  <a:cubicBezTo>
                    <a:pt x="72" y="1"/>
                    <a:pt x="1" y="72"/>
                    <a:pt x="1" y="168"/>
                  </a:cubicBezTo>
                  <a:lnTo>
                    <a:pt x="1" y="418"/>
                  </a:lnTo>
                  <a:cubicBezTo>
                    <a:pt x="1" y="513"/>
                    <a:pt x="72" y="584"/>
                    <a:pt x="167" y="584"/>
                  </a:cubicBezTo>
                  <a:lnTo>
                    <a:pt x="417" y="584"/>
                  </a:lnTo>
                  <a:cubicBezTo>
                    <a:pt x="513" y="584"/>
                    <a:pt x="584" y="513"/>
                    <a:pt x="584" y="418"/>
                  </a:cubicBezTo>
                  <a:lnTo>
                    <a:pt x="584" y="168"/>
                  </a:lnTo>
                  <a:cubicBezTo>
                    <a:pt x="584" y="72"/>
                    <a:pt x="513"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290;p75">
              <a:extLst>
                <a:ext uri="{FF2B5EF4-FFF2-40B4-BE49-F238E27FC236}">
                  <a16:creationId xmlns:a16="http://schemas.microsoft.com/office/drawing/2014/main" id="{5E34CBA9-C30D-9F36-6EF1-1DF32E26F3E8}"/>
                </a:ext>
              </a:extLst>
            </p:cNvPr>
            <p:cNvSpPr/>
            <p:nvPr/>
          </p:nvSpPr>
          <p:spPr>
            <a:xfrm>
              <a:off x="3732591" y="2982552"/>
              <a:ext cx="18533" cy="18533"/>
            </a:xfrm>
            <a:custGeom>
              <a:avLst/>
              <a:gdLst/>
              <a:ahLst/>
              <a:cxnLst/>
              <a:rect l="l" t="t" r="r" b="b"/>
              <a:pathLst>
                <a:path w="585" h="585" extrusionOk="0">
                  <a:moveTo>
                    <a:pt x="168" y="1"/>
                  </a:moveTo>
                  <a:cubicBezTo>
                    <a:pt x="72" y="1"/>
                    <a:pt x="1" y="72"/>
                    <a:pt x="1" y="168"/>
                  </a:cubicBezTo>
                  <a:lnTo>
                    <a:pt x="1" y="418"/>
                  </a:lnTo>
                  <a:cubicBezTo>
                    <a:pt x="1" y="513"/>
                    <a:pt x="72" y="584"/>
                    <a:pt x="168" y="584"/>
                  </a:cubicBezTo>
                  <a:lnTo>
                    <a:pt x="418" y="584"/>
                  </a:lnTo>
                  <a:cubicBezTo>
                    <a:pt x="513" y="584"/>
                    <a:pt x="584" y="513"/>
                    <a:pt x="584" y="418"/>
                  </a:cubicBezTo>
                  <a:lnTo>
                    <a:pt x="584" y="168"/>
                  </a:lnTo>
                  <a:cubicBezTo>
                    <a:pt x="584" y="72"/>
                    <a:pt x="513" y="1"/>
                    <a:pt x="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291;p75">
              <a:extLst>
                <a:ext uri="{FF2B5EF4-FFF2-40B4-BE49-F238E27FC236}">
                  <a16:creationId xmlns:a16="http://schemas.microsoft.com/office/drawing/2014/main" id="{42A7EC3C-5E72-A3B5-9744-C4A0220929D1}"/>
                </a:ext>
              </a:extLst>
            </p:cNvPr>
            <p:cNvSpPr/>
            <p:nvPr/>
          </p:nvSpPr>
          <p:spPr>
            <a:xfrm>
              <a:off x="3759773" y="2982552"/>
              <a:ext cx="18121" cy="18533"/>
            </a:xfrm>
            <a:custGeom>
              <a:avLst/>
              <a:gdLst/>
              <a:ahLst/>
              <a:cxnLst/>
              <a:rect l="l" t="t" r="r" b="b"/>
              <a:pathLst>
                <a:path w="572" h="585" extrusionOk="0">
                  <a:moveTo>
                    <a:pt x="155" y="1"/>
                  </a:moveTo>
                  <a:cubicBezTo>
                    <a:pt x="72" y="1"/>
                    <a:pt x="0" y="72"/>
                    <a:pt x="0" y="168"/>
                  </a:cubicBezTo>
                  <a:lnTo>
                    <a:pt x="0" y="418"/>
                  </a:lnTo>
                  <a:cubicBezTo>
                    <a:pt x="0" y="513"/>
                    <a:pt x="72" y="584"/>
                    <a:pt x="155" y="584"/>
                  </a:cubicBezTo>
                  <a:lnTo>
                    <a:pt x="417" y="584"/>
                  </a:lnTo>
                  <a:cubicBezTo>
                    <a:pt x="500" y="584"/>
                    <a:pt x="572" y="513"/>
                    <a:pt x="572" y="418"/>
                  </a:cubicBezTo>
                  <a:lnTo>
                    <a:pt x="572" y="168"/>
                  </a:lnTo>
                  <a:cubicBezTo>
                    <a:pt x="572" y="72"/>
                    <a:pt x="500"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292;p75">
              <a:extLst>
                <a:ext uri="{FF2B5EF4-FFF2-40B4-BE49-F238E27FC236}">
                  <a16:creationId xmlns:a16="http://schemas.microsoft.com/office/drawing/2014/main" id="{EEDCC0A0-E88D-2F67-976E-EBE4D77D9739}"/>
                </a:ext>
              </a:extLst>
            </p:cNvPr>
            <p:cNvSpPr/>
            <p:nvPr/>
          </p:nvSpPr>
          <p:spPr>
            <a:xfrm>
              <a:off x="3625101" y="3116844"/>
              <a:ext cx="18501" cy="18501"/>
            </a:xfrm>
            <a:custGeom>
              <a:avLst/>
              <a:gdLst/>
              <a:ahLst/>
              <a:cxnLst/>
              <a:rect l="l" t="t" r="r" b="b"/>
              <a:pathLst>
                <a:path w="584" h="584" extrusionOk="0">
                  <a:moveTo>
                    <a:pt x="167" y="1"/>
                  </a:moveTo>
                  <a:cubicBezTo>
                    <a:pt x="84" y="1"/>
                    <a:pt x="1" y="84"/>
                    <a:pt x="1" y="167"/>
                  </a:cubicBezTo>
                  <a:lnTo>
                    <a:pt x="1" y="417"/>
                  </a:lnTo>
                  <a:cubicBezTo>
                    <a:pt x="1" y="513"/>
                    <a:pt x="84" y="584"/>
                    <a:pt x="167" y="584"/>
                  </a:cubicBezTo>
                  <a:lnTo>
                    <a:pt x="417" y="584"/>
                  </a:lnTo>
                  <a:cubicBezTo>
                    <a:pt x="513" y="584"/>
                    <a:pt x="584" y="513"/>
                    <a:pt x="584" y="417"/>
                  </a:cubicBezTo>
                  <a:lnTo>
                    <a:pt x="584" y="167"/>
                  </a:lnTo>
                  <a:cubicBezTo>
                    <a:pt x="584" y="84"/>
                    <a:pt x="513"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293;p75">
              <a:extLst>
                <a:ext uri="{FF2B5EF4-FFF2-40B4-BE49-F238E27FC236}">
                  <a16:creationId xmlns:a16="http://schemas.microsoft.com/office/drawing/2014/main" id="{DEFAF565-CA0C-6B92-456B-59D1F0BC5115}"/>
                </a:ext>
              </a:extLst>
            </p:cNvPr>
            <p:cNvSpPr/>
            <p:nvPr/>
          </p:nvSpPr>
          <p:spPr>
            <a:xfrm>
              <a:off x="3651522" y="3116844"/>
              <a:ext cx="18881" cy="18501"/>
            </a:xfrm>
            <a:custGeom>
              <a:avLst/>
              <a:gdLst/>
              <a:ahLst/>
              <a:cxnLst/>
              <a:rect l="l" t="t" r="r" b="b"/>
              <a:pathLst>
                <a:path w="596" h="584" extrusionOk="0">
                  <a:moveTo>
                    <a:pt x="167" y="1"/>
                  </a:moveTo>
                  <a:cubicBezTo>
                    <a:pt x="83" y="1"/>
                    <a:pt x="0" y="84"/>
                    <a:pt x="0" y="167"/>
                  </a:cubicBezTo>
                  <a:lnTo>
                    <a:pt x="0" y="417"/>
                  </a:lnTo>
                  <a:cubicBezTo>
                    <a:pt x="0" y="513"/>
                    <a:pt x="83" y="584"/>
                    <a:pt x="167" y="584"/>
                  </a:cubicBezTo>
                  <a:lnTo>
                    <a:pt x="417" y="584"/>
                  </a:lnTo>
                  <a:cubicBezTo>
                    <a:pt x="512" y="584"/>
                    <a:pt x="583" y="513"/>
                    <a:pt x="583" y="417"/>
                  </a:cubicBezTo>
                  <a:lnTo>
                    <a:pt x="583" y="167"/>
                  </a:lnTo>
                  <a:cubicBezTo>
                    <a:pt x="595" y="84"/>
                    <a:pt x="524" y="1"/>
                    <a:pt x="4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294;p75">
              <a:extLst>
                <a:ext uri="{FF2B5EF4-FFF2-40B4-BE49-F238E27FC236}">
                  <a16:creationId xmlns:a16="http://schemas.microsoft.com/office/drawing/2014/main" id="{294681C8-EFA6-E2AE-FAD6-343CE849F75E}"/>
                </a:ext>
              </a:extLst>
            </p:cNvPr>
            <p:cNvSpPr/>
            <p:nvPr/>
          </p:nvSpPr>
          <p:spPr>
            <a:xfrm>
              <a:off x="3679052" y="3116844"/>
              <a:ext cx="18501" cy="18501"/>
            </a:xfrm>
            <a:custGeom>
              <a:avLst/>
              <a:gdLst/>
              <a:ahLst/>
              <a:cxnLst/>
              <a:rect l="l" t="t" r="r" b="b"/>
              <a:pathLst>
                <a:path w="584" h="584" extrusionOk="0">
                  <a:moveTo>
                    <a:pt x="167" y="1"/>
                  </a:moveTo>
                  <a:cubicBezTo>
                    <a:pt x="72" y="1"/>
                    <a:pt x="0" y="84"/>
                    <a:pt x="0" y="167"/>
                  </a:cubicBezTo>
                  <a:lnTo>
                    <a:pt x="0" y="417"/>
                  </a:lnTo>
                  <a:cubicBezTo>
                    <a:pt x="0" y="513"/>
                    <a:pt x="72" y="584"/>
                    <a:pt x="167" y="584"/>
                  </a:cubicBezTo>
                  <a:lnTo>
                    <a:pt x="417" y="584"/>
                  </a:lnTo>
                  <a:cubicBezTo>
                    <a:pt x="500" y="584"/>
                    <a:pt x="584" y="513"/>
                    <a:pt x="584" y="417"/>
                  </a:cubicBezTo>
                  <a:lnTo>
                    <a:pt x="584" y="167"/>
                  </a:lnTo>
                  <a:cubicBezTo>
                    <a:pt x="584" y="84"/>
                    <a:pt x="500"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3295;p75">
              <a:extLst>
                <a:ext uri="{FF2B5EF4-FFF2-40B4-BE49-F238E27FC236}">
                  <a16:creationId xmlns:a16="http://schemas.microsoft.com/office/drawing/2014/main" id="{17A0BDE5-8533-57CF-4B70-E407BAF0F09A}"/>
                </a:ext>
              </a:extLst>
            </p:cNvPr>
            <p:cNvSpPr/>
            <p:nvPr/>
          </p:nvSpPr>
          <p:spPr>
            <a:xfrm>
              <a:off x="3705822" y="3116844"/>
              <a:ext cx="18501" cy="18501"/>
            </a:xfrm>
            <a:custGeom>
              <a:avLst/>
              <a:gdLst/>
              <a:ahLst/>
              <a:cxnLst/>
              <a:rect l="l" t="t" r="r" b="b"/>
              <a:pathLst>
                <a:path w="584" h="584" extrusionOk="0">
                  <a:moveTo>
                    <a:pt x="167" y="1"/>
                  </a:moveTo>
                  <a:cubicBezTo>
                    <a:pt x="72" y="1"/>
                    <a:pt x="1" y="84"/>
                    <a:pt x="1" y="167"/>
                  </a:cubicBezTo>
                  <a:lnTo>
                    <a:pt x="1" y="417"/>
                  </a:lnTo>
                  <a:cubicBezTo>
                    <a:pt x="1" y="513"/>
                    <a:pt x="72" y="584"/>
                    <a:pt x="167" y="584"/>
                  </a:cubicBezTo>
                  <a:lnTo>
                    <a:pt x="417" y="584"/>
                  </a:lnTo>
                  <a:cubicBezTo>
                    <a:pt x="513" y="584"/>
                    <a:pt x="584" y="513"/>
                    <a:pt x="584" y="417"/>
                  </a:cubicBezTo>
                  <a:lnTo>
                    <a:pt x="584" y="167"/>
                  </a:lnTo>
                  <a:cubicBezTo>
                    <a:pt x="584" y="84"/>
                    <a:pt x="513"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3296;p75">
              <a:extLst>
                <a:ext uri="{FF2B5EF4-FFF2-40B4-BE49-F238E27FC236}">
                  <a16:creationId xmlns:a16="http://schemas.microsoft.com/office/drawing/2014/main" id="{C35DD964-C8F2-07DE-0DCE-4624FC81ED0B}"/>
                </a:ext>
              </a:extLst>
            </p:cNvPr>
            <p:cNvSpPr/>
            <p:nvPr/>
          </p:nvSpPr>
          <p:spPr>
            <a:xfrm>
              <a:off x="3732591" y="3116844"/>
              <a:ext cx="18533" cy="18501"/>
            </a:xfrm>
            <a:custGeom>
              <a:avLst/>
              <a:gdLst/>
              <a:ahLst/>
              <a:cxnLst/>
              <a:rect l="l" t="t" r="r" b="b"/>
              <a:pathLst>
                <a:path w="585" h="584" extrusionOk="0">
                  <a:moveTo>
                    <a:pt x="168" y="1"/>
                  </a:moveTo>
                  <a:cubicBezTo>
                    <a:pt x="72" y="1"/>
                    <a:pt x="1" y="84"/>
                    <a:pt x="1" y="167"/>
                  </a:cubicBezTo>
                  <a:lnTo>
                    <a:pt x="1" y="417"/>
                  </a:lnTo>
                  <a:cubicBezTo>
                    <a:pt x="1" y="513"/>
                    <a:pt x="72" y="584"/>
                    <a:pt x="168" y="584"/>
                  </a:cubicBezTo>
                  <a:lnTo>
                    <a:pt x="418" y="584"/>
                  </a:lnTo>
                  <a:cubicBezTo>
                    <a:pt x="513" y="584"/>
                    <a:pt x="584" y="513"/>
                    <a:pt x="584" y="417"/>
                  </a:cubicBezTo>
                  <a:lnTo>
                    <a:pt x="584" y="167"/>
                  </a:lnTo>
                  <a:cubicBezTo>
                    <a:pt x="584" y="84"/>
                    <a:pt x="513" y="1"/>
                    <a:pt x="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297;p75">
              <a:extLst>
                <a:ext uri="{FF2B5EF4-FFF2-40B4-BE49-F238E27FC236}">
                  <a16:creationId xmlns:a16="http://schemas.microsoft.com/office/drawing/2014/main" id="{8C8D4E22-5951-53FE-51A6-D77FD05675FF}"/>
                </a:ext>
              </a:extLst>
            </p:cNvPr>
            <p:cNvSpPr/>
            <p:nvPr/>
          </p:nvSpPr>
          <p:spPr>
            <a:xfrm>
              <a:off x="3759773" y="3116844"/>
              <a:ext cx="18121" cy="18501"/>
            </a:xfrm>
            <a:custGeom>
              <a:avLst/>
              <a:gdLst/>
              <a:ahLst/>
              <a:cxnLst/>
              <a:rect l="l" t="t" r="r" b="b"/>
              <a:pathLst>
                <a:path w="572" h="584" extrusionOk="0">
                  <a:moveTo>
                    <a:pt x="155" y="1"/>
                  </a:moveTo>
                  <a:cubicBezTo>
                    <a:pt x="72" y="1"/>
                    <a:pt x="0" y="84"/>
                    <a:pt x="0" y="167"/>
                  </a:cubicBezTo>
                  <a:lnTo>
                    <a:pt x="0" y="417"/>
                  </a:lnTo>
                  <a:cubicBezTo>
                    <a:pt x="0" y="513"/>
                    <a:pt x="72" y="584"/>
                    <a:pt x="155" y="584"/>
                  </a:cubicBezTo>
                  <a:lnTo>
                    <a:pt x="417" y="584"/>
                  </a:lnTo>
                  <a:cubicBezTo>
                    <a:pt x="500" y="584"/>
                    <a:pt x="572" y="513"/>
                    <a:pt x="572" y="417"/>
                  </a:cubicBezTo>
                  <a:lnTo>
                    <a:pt x="572" y="167"/>
                  </a:lnTo>
                  <a:cubicBezTo>
                    <a:pt x="572" y="84"/>
                    <a:pt x="500"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3298;p75">
              <a:extLst>
                <a:ext uri="{FF2B5EF4-FFF2-40B4-BE49-F238E27FC236}">
                  <a16:creationId xmlns:a16="http://schemas.microsoft.com/office/drawing/2014/main" id="{274BE9C9-09E6-8386-09ED-B8A4EAF8E4E3}"/>
                </a:ext>
              </a:extLst>
            </p:cNvPr>
            <p:cNvSpPr/>
            <p:nvPr/>
          </p:nvSpPr>
          <p:spPr>
            <a:xfrm>
              <a:off x="3625101" y="3009354"/>
              <a:ext cx="18501" cy="18501"/>
            </a:xfrm>
            <a:custGeom>
              <a:avLst/>
              <a:gdLst/>
              <a:ahLst/>
              <a:cxnLst/>
              <a:rect l="l" t="t" r="r" b="b"/>
              <a:pathLst>
                <a:path w="584" h="584" extrusionOk="0">
                  <a:moveTo>
                    <a:pt x="167" y="0"/>
                  </a:moveTo>
                  <a:cubicBezTo>
                    <a:pt x="84" y="0"/>
                    <a:pt x="1" y="84"/>
                    <a:pt x="1" y="167"/>
                  </a:cubicBezTo>
                  <a:lnTo>
                    <a:pt x="1" y="417"/>
                  </a:lnTo>
                  <a:cubicBezTo>
                    <a:pt x="1" y="512"/>
                    <a:pt x="84" y="584"/>
                    <a:pt x="167" y="584"/>
                  </a:cubicBezTo>
                  <a:lnTo>
                    <a:pt x="417" y="584"/>
                  </a:lnTo>
                  <a:cubicBezTo>
                    <a:pt x="513" y="584"/>
                    <a:pt x="584" y="512"/>
                    <a:pt x="584" y="417"/>
                  </a:cubicBezTo>
                  <a:lnTo>
                    <a:pt x="584" y="167"/>
                  </a:lnTo>
                  <a:cubicBezTo>
                    <a:pt x="584" y="84"/>
                    <a:pt x="513" y="0"/>
                    <a:pt x="4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3299;p75">
              <a:extLst>
                <a:ext uri="{FF2B5EF4-FFF2-40B4-BE49-F238E27FC236}">
                  <a16:creationId xmlns:a16="http://schemas.microsoft.com/office/drawing/2014/main" id="{76C9AB85-C0E6-4E9E-1DDC-8AC2851BA413}"/>
                </a:ext>
              </a:extLst>
            </p:cNvPr>
            <p:cNvSpPr/>
            <p:nvPr/>
          </p:nvSpPr>
          <p:spPr>
            <a:xfrm>
              <a:off x="3625101" y="3036503"/>
              <a:ext cx="18501" cy="18153"/>
            </a:xfrm>
            <a:custGeom>
              <a:avLst/>
              <a:gdLst/>
              <a:ahLst/>
              <a:cxnLst/>
              <a:rect l="l" t="t" r="r" b="b"/>
              <a:pathLst>
                <a:path w="584" h="573" extrusionOk="0">
                  <a:moveTo>
                    <a:pt x="167" y="1"/>
                  </a:moveTo>
                  <a:cubicBezTo>
                    <a:pt x="84" y="1"/>
                    <a:pt x="1" y="72"/>
                    <a:pt x="1" y="155"/>
                  </a:cubicBezTo>
                  <a:lnTo>
                    <a:pt x="1" y="417"/>
                  </a:lnTo>
                  <a:cubicBezTo>
                    <a:pt x="1" y="501"/>
                    <a:pt x="84" y="572"/>
                    <a:pt x="167" y="572"/>
                  </a:cubicBezTo>
                  <a:lnTo>
                    <a:pt x="417" y="572"/>
                  </a:lnTo>
                  <a:cubicBezTo>
                    <a:pt x="513" y="572"/>
                    <a:pt x="584" y="501"/>
                    <a:pt x="584" y="417"/>
                  </a:cubicBezTo>
                  <a:lnTo>
                    <a:pt x="584" y="155"/>
                  </a:lnTo>
                  <a:cubicBezTo>
                    <a:pt x="584" y="72"/>
                    <a:pt x="513"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3300;p75">
              <a:extLst>
                <a:ext uri="{FF2B5EF4-FFF2-40B4-BE49-F238E27FC236}">
                  <a16:creationId xmlns:a16="http://schemas.microsoft.com/office/drawing/2014/main" id="{516C4A33-589B-C997-C67A-E82B03BD7274}"/>
                </a:ext>
              </a:extLst>
            </p:cNvPr>
            <p:cNvSpPr/>
            <p:nvPr/>
          </p:nvSpPr>
          <p:spPr>
            <a:xfrm>
              <a:off x="3625101" y="3063273"/>
              <a:ext cx="18501" cy="18533"/>
            </a:xfrm>
            <a:custGeom>
              <a:avLst/>
              <a:gdLst/>
              <a:ahLst/>
              <a:cxnLst/>
              <a:rect l="l" t="t" r="r" b="b"/>
              <a:pathLst>
                <a:path w="584" h="585" extrusionOk="0">
                  <a:moveTo>
                    <a:pt x="167" y="1"/>
                  </a:moveTo>
                  <a:cubicBezTo>
                    <a:pt x="84" y="1"/>
                    <a:pt x="1" y="72"/>
                    <a:pt x="1" y="168"/>
                  </a:cubicBezTo>
                  <a:lnTo>
                    <a:pt x="1" y="418"/>
                  </a:lnTo>
                  <a:cubicBezTo>
                    <a:pt x="1" y="501"/>
                    <a:pt x="84" y="584"/>
                    <a:pt x="167" y="584"/>
                  </a:cubicBezTo>
                  <a:lnTo>
                    <a:pt x="417" y="584"/>
                  </a:lnTo>
                  <a:cubicBezTo>
                    <a:pt x="513" y="584"/>
                    <a:pt x="584" y="501"/>
                    <a:pt x="584" y="418"/>
                  </a:cubicBezTo>
                  <a:lnTo>
                    <a:pt x="584" y="168"/>
                  </a:lnTo>
                  <a:cubicBezTo>
                    <a:pt x="584" y="72"/>
                    <a:pt x="513"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3301;p75">
              <a:extLst>
                <a:ext uri="{FF2B5EF4-FFF2-40B4-BE49-F238E27FC236}">
                  <a16:creationId xmlns:a16="http://schemas.microsoft.com/office/drawing/2014/main" id="{B408C247-AF7E-DC19-F456-0F5EBE9084D3}"/>
                </a:ext>
              </a:extLst>
            </p:cNvPr>
            <p:cNvSpPr/>
            <p:nvPr/>
          </p:nvSpPr>
          <p:spPr>
            <a:xfrm>
              <a:off x="3625101" y="3090074"/>
              <a:ext cx="18501" cy="18501"/>
            </a:xfrm>
            <a:custGeom>
              <a:avLst/>
              <a:gdLst/>
              <a:ahLst/>
              <a:cxnLst/>
              <a:rect l="l" t="t" r="r" b="b"/>
              <a:pathLst>
                <a:path w="584" h="584" extrusionOk="0">
                  <a:moveTo>
                    <a:pt x="167" y="0"/>
                  </a:moveTo>
                  <a:cubicBezTo>
                    <a:pt x="84" y="0"/>
                    <a:pt x="1" y="72"/>
                    <a:pt x="1" y="167"/>
                  </a:cubicBezTo>
                  <a:lnTo>
                    <a:pt x="1" y="417"/>
                  </a:lnTo>
                  <a:cubicBezTo>
                    <a:pt x="1" y="512"/>
                    <a:pt x="84" y="584"/>
                    <a:pt x="167" y="584"/>
                  </a:cubicBezTo>
                  <a:lnTo>
                    <a:pt x="417" y="584"/>
                  </a:lnTo>
                  <a:cubicBezTo>
                    <a:pt x="513" y="584"/>
                    <a:pt x="584" y="512"/>
                    <a:pt x="584" y="417"/>
                  </a:cubicBezTo>
                  <a:lnTo>
                    <a:pt x="584" y="167"/>
                  </a:lnTo>
                  <a:cubicBezTo>
                    <a:pt x="584" y="72"/>
                    <a:pt x="513" y="0"/>
                    <a:pt x="4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3302;p75">
              <a:extLst>
                <a:ext uri="{FF2B5EF4-FFF2-40B4-BE49-F238E27FC236}">
                  <a16:creationId xmlns:a16="http://schemas.microsoft.com/office/drawing/2014/main" id="{BD243380-2E79-590F-C1EE-484DB1476291}"/>
                </a:ext>
              </a:extLst>
            </p:cNvPr>
            <p:cNvSpPr/>
            <p:nvPr/>
          </p:nvSpPr>
          <p:spPr>
            <a:xfrm>
              <a:off x="3759773" y="3009354"/>
              <a:ext cx="18121" cy="18501"/>
            </a:xfrm>
            <a:custGeom>
              <a:avLst/>
              <a:gdLst/>
              <a:ahLst/>
              <a:cxnLst/>
              <a:rect l="l" t="t" r="r" b="b"/>
              <a:pathLst>
                <a:path w="572" h="584" extrusionOk="0">
                  <a:moveTo>
                    <a:pt x="155" y="0"/>
                  </a:moveTo>
                  <a:cubicBezTo>
                    <a:pt x="72" y="0"/>
                    <a:pt x="0" y="84"/>
                    <a:pt x="0" y="167"/>
                  </a:cubicBezTo>
                  <a:lnTo>
                    <a:pt x="0" y="417"/>
                  </a:lnTo>
                  <a:cubicBezTo>
                    <a:pt x="0" y="512"/>
                    <a:pt x="72" y="584"/>
                    <a:pt x="155" y="584"/>
                  </a:cubicBezTo>
                  <a:lnTo>
                    <a:pt x="417" y="584"/>
                  </a:lnTo>
                  <a:cubicBezTo>
                    <a:pt x="500" y="584"/>
                    <a:pt x="572" y="512"/>
                    <a:pt x="572" y="417"/>
                  </a:cubicBezTo>
                  <a:lnTo>
                    <a:pt x="572" y="167"/>
                  </a:lnTo>
                  <a:cubicBezTo>
                    <a:pt x="572" y="84"/>
                    <a:pt x="500" y="0"/>
                    <a:pt x="4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3303;p75">
              <a:extLst>
                <a:ext uri="{FF2B5EF4-FFF2-40B4-BE49-F238E27FC236}">
                  <a16:creationId xmlns:a16="http://schemas.microsoft.com/office/drawing/2014/main" id="{240E7FDA-64D3-85CA-F65E-D81CB2DCC596}"/>
                </a:ext>
              </a:extLst>
            </p:cNvPr>
            <p:cNvSpPr/>
            <p:nvPr/>
          </p:nvSpPr>
          <p:spPr>
            <a:xfrm>
              <a:off x="3759773" y="3036503"/>
              <a:ext cx="18121" cy="18153"/>
            </a:xfrm>
            <a:custGeom>
              <a:avLst/>
              <a:gdLst/>
              <a:ahLst/>
              <a:cxnLst/>
              <a:rect l="l" t="t" r="r" b="b"/>
              <a:pathLst>
                <a:path w="572" h="573" extrusionOk="0">
                  <a:moveTo>
                    <a:pt x="155" y="1"/>
                  </a:moveTo>
                  <a:cubicBezTo>
                    <a:pt x="72" y="1"/>
                    <a:pt x="0" y="72"/>
                    <a:pt x="0" y="155"/>
                  </a:cubicBezTo>
                  <a:lnTo>
                    <a:pt x="0" y="417"/>
                  </a:lnTo>
                  <a:cubicBezTo>
                    <a:pt x="0" y="501"/>
                    <a:pt x="72" y="572"/>
                    <a:pt x="155" y="572"/>
                  </a:cubicBezTo>
                  <a:lnTo>
                    <a:pt x="417" y="572"/>
                  </a:lnTo>
                  <a:cubicBezTo>
                    <a:pt x="500" y="572"/>
                    <a:pt x="572" y="501"/>
                    <a:pt x="572" y="417"/>
                  </a:cubicBezTo>
                  <a:lnTo>
                    <a:pt x="572" y="155"/>
                  </a:lnTo>
                  <a:cubicBezTo>
                    <a:pt x="572" y="72"/>
                    <a:pt x="500"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3304;p75">
              <a:extLst>
                <a:ext uri="{FF2B5EF4-FFF2-40B4-BE49-F238E27FC236}">
                  <a16:creationId xmlns:a16="http://schemas.microsoft.com/office/drawing/2014/main" id="{DB31D092-76A7-D969-94AD-1259A37CD1E7}"/>
                </a:ext>
              </a:extLst>
            </p:cNvPr>
            <p:cNvSpPr/>
            <p:nvPr/>
          </p:nvSpPr>
          <p:spPr>
            <a:xfrm>
              <a:off x="3759773" y="3063273"/>
              <a:ext cx="18121" cy="18533"/>
            </a:xfrm>
            <a:custGeom>
              <a:avLst/>
              <a:gdLst/>
              <a:ahLst/>
              <a:cxnLst/>
              <a:rect l="l" t="t" r="r" b="b"/>
              <a:pathLst>
                <a:path w="572" h="585" extrusionOk="0">
                  <a:moveTo>
                    <a:pt x="155" y="1"/>
                  </a:moveTo>
                  <a:cubicBezTo>
                    <a:pt x="72" y="1"/>
                    <a:pt x="0" y="72"/>
                    <a:pt x="0" y="168"/>
                  </a:cubicBezTo>
                  <a:lnTo>
                    <a:pt x="0" y="418"/>
                  </a:lnTo>
                  <a:cubicBezTo>
                    <a:pt x="0" y="501"/>
                    <a:pt x="72" y="584"/>
                    <a:pt x="155" y="584"/>
                  </a:cubicBezTo>
                  <a:lnTo>
                    <a:pt x="417" y="584"/>
                  </a:lnTo>
                  <a:cubicBezTo>
                    <a:pt x="500" y="584"/>
                    <a:pt x="572" y="501"/>
                    <a:pt x="572" y="418"/>
                  </a:cubicBezTo>
                  <a:lnTo>
                    <a:pt x="572" y="168"/>
                  </a:lnTo>
                  <a:cubicBezTo>
                    <a:pt x="572" y="72"/>
                    <a:pt x="500"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3305;p75">
              <a:extLst>
                <a:ext uri="{FF2B5EF4-FFF2-40B4-BE49-F238E27FC236}">
                  <a16:creationId xmlns:a16="http://schemas.microsoft.com/office/drawing/2014/main" id="{6A830EA9-9F0B-A0EC-EC40-13208932EC85}"/>
                </a:ext>
              </a:extLst>
            </p:cNvPr>
            <p:cNvSpPr/>
            <p:nvPr/>
          </p:nvSpPr>
          <p:spPr>
            <a:xfrm>
              <a:off x="3759773" y="3090074"/>
              <a:ext cx="18121" cy="18501"/>
            </a:xfrm>
            <a:custGeom>
              <a:avLst/>
              <a:gdLst/>
              <a:ahLst/>
              <a:cxnLst/>
              <a:rect l="l" t="t" r="r" b="b"/>
              <a:pathLst>
                <a:path w="572" h="584" extrusionOk="0">
                  <a:moveTo>
                    <a:pt x="155" y="0"/>
                  </a:moveTo>
                  <a:cubicBezTo>
                    <a:pt x="72" y="0"/>
                    <a:pt x="0" y="72"/>
                    <a:pt x="0" y="167"/>
                  </a:cubicBezTo>
                  <a:lnTo>
                    <a:pt x="0" y="417"/>
                  </a:lnTo>
                  <a:cubicBezTo>
                    <a:pt x="0" y="512"/>
                    <a:pt x="72" y="584"/>
                    <a:pt x="155" y="584"/>
                  </a:cubicBezTo>
                  <a:lnTo>
                    <a:pt x="417" y="584"/>
                  </a:lnTo>
                  <a:cubicBezTo>
                    <a:pt x="500" y="584"/>
                    <a:pt x="572" y="512"/>
                    <a:pt x="572" y="417"/>
                  </a:cubicBezTo>
                  <a:lnTo>
                    <a:pt x="572" y="167"/>
                  </a:lnTo>
                  <a:cubicBezTo>
                    <a:pt x="572" y="72"/>
                    <a:pt x="500" y="0"/>
                    <a:pt x="4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1560138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A707BEB5-3615-A331-B5F3-5BFE9A7B776E}"/>
              </a:ext>
            </a:extLst>
          </p:cNvPr>
          <p:cNvGrpSpPr/>
          <p:nvPr/>
        </p:nvGrpSpPr>
        <p:grpSpPr>
          <a:xfrm>
            <a:off x="416540" y="1066190"/>
            <a:ext cx="7662051" cy="1627671"/>
            <a:chOff x="440481" y="2615165"/>
            <a:chExt cx="7662051" cy="1627671"/>
          </a:xfrm>
        </p:grpSpPr>
        <p:sp>
          <p:nvSpPr>
            <p:cNvPr id="6" name="ZoneTexte 5">
              <a:extLst>
                <a:ext uri="{FF2B5EF4-FFF2-40B4-BE49-F238E27FC236}">
                  <a16:creationId xmlns:a16="http://schemas.microsoft.com/office/drawing/2014/main" id="{5C52538C-8115-7E8C-FE3B-D76EDED48E71}"/>
                </a:ext>
              </a:extLst>
            </p:cNvPr>
            <p:cNvSpPr txBox="1"/>
            <p:nvPr/>
          </p:nvSpPr>
          <p:spPr>
            <a:xfrm>
              <a:off x="2397057" y="2890391"/>
              <a:ext cx="5705475" cy="584775"/>
            </a:xfrm>
            <a:prstGeom prst="rect">
              <a:avLst/>
            </a:prstGeom>
            <a:noFill/>
          </p:spPr>
          <p:txBody>
            <a:bodyPr wrap="square" rtlCol="0">
              <a:spAutoFit/>
            </a:bodyPr>
            <a:lstStyle/>
            <a:p>
              <a:r>
                <a:rPr lang="fr-FR" sz="3200" dirty="0">
                  <a:solidFill>
                    <a:schemeClr val="bg1"/>
                  </a:solidFill>
                  <a:latin typeface="Orbitron" panose="02000000000000000000" pitchFamily="2" charset="0"/>
                </a:rPr>
                <a:t>Pour découvrir le futur …</a:t>
              </a:r>
            </a:p>
          </p:txBody>
        </p:sp>
        <p:pic>
          <p:nvPicPr>
            <p:cNvPr id="12" name="Graphique 11">
              <a:extLst>
                <a:ext uri="{FF2B5EF4-FFF2-40B4-BE49-F238E27FC236}">
                  <a16:creationId xmlns:a16="http://schemas.microsoft.com/office/drawing/2014/main" id="{7738D837-E703-279F-C797-B196BA3A5E5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440481" y="2615165"/>
              <a:ext cx="1630497" cy="1627671"/>
            </a:xfrm>
            <a:prstGeom prst="rect">
              <a:avLst/>
            </a:prstGeom>
          </p:spPr>
        </p:pic>
      </p:grpSp>
      <p:pic>
        <p:nvPicPr>
          <p:cNvPr id="10" name="Image 9">
            <a:extLst>
              <a:ext uri="{FF2B5EF4-FFF2-40B4-BE49-F238E27FC236}">
                <a16:creationId xmlns:a16="http://schemas.microsoft.com/office/drawing/2014/main" id="{4ABAFF0D-6951-BD60-21E7-18DE5D9841E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258598" y="2613751"/>
            <a:ext cx="5933402" cy="4244249"/>
          </a:xfrm>
          <a:prstGeom prst="rect">
            <a:avLst/>
          </a:prstGeom>
        </p:spPr>
      </p:pic>
      <p:sp>
        <p:nvSpPr>
          <p:cNvPr id="7" name="ZoneTexte 6">
            <a:extLst>
              <a:ext uri="{FF2B5EF4-FFF2-40B4-BE49-F238E27FC236}">
                <a16:creationId xmlns:a16="http://schemas.microsoft.com/office/drawing/2014/main" id="{5C52538C-8115-7E8C-FE3B-D76EDED48E71}"/>
              </a:ext>
            </a:extLst>
          </p:cNvPr>
          <p:cNvSpPr txBox="1"/>
          <p:nvPr/>
        </p:nvSpPr>
        <p:spPr>
          <a:xfrm>
            <a:off x="2597082" y="3475165"/>
            <a:ext cx="5705475" cy="2431435"/>
          </a:xfrm>
          <a:prstGeom prst="rect">
            <a:avLst/>
          </a:prstGeom>
          <a:solidFill>
            <a:schemeClr val="bg1"/>
          </a:solidFill>
        </p:spPr>
        <p:txBody>
          <a:bodyPr wrap="square" rtlCol="0">
            <a:spAutoFit/>
          </a:bodyPr>
          <a:lstStyle/>
          <a:p>
            <a:r>
              <a:rPr lang="fr-FR" sz="2000" dirty="0">
                <a:solidFill>
                  <a:schemeClr val="bg1"/>
                </a:solidFill>
                <a:latin typeface="Orbitron" panose="02000000000000000000" pitchFamily="2" charset="0"/>
                <a:hlinkClick r:id="rId8"/>
              </a:rPr>
              <a:t>Delphine.stucchi@ac-paris.fr</a:t>
            </a:r>
            <a:endParaRPr lang="fr-FR" sz="2000" dirty="0">
              <a:solidFill>
                <a:schemeClr val="bg1"/>
              </a:solidFill>
              <a:latin typeface="Orbitron" panose="02000000000000000000" pitchFamily="2" charset="0"/>
            </a:endParaRPr>
          </a:p>
          <a:p>
            <a:endParaRPr lang="fr-FR" sz="2000" dirty="0">
              <a:solidFill>
                <a:schemeClr val="bg1"/>
              </a:solidFill>
              <a:latin typeface="Orbitron" panose="02000000000000000000" pitchFamily="2" charset="0"/>
            </a:endParaRPr>
          </a:p>
          <a:p>
            <a:r>
              <a:rPr lang="fr-FR" sz="2000" dirty="0">
                <a:solidFill>
                  <a:schemeClr val="bg1"/>
                </a:solidFill>
                <a:latin typeface="Orbitron" panose="02000000000000000000" pitchFamily="2" charset="0"/>
                <a:hlinkClick r:id="rId9"/>
              </a:rPr>
              <a:t>Thomas.jaisson@ac-paris.fr</a:t>
            </a:r>
            <a:endParaRPr lang="fr-FR" sz="2000" dirty="0">
              <a:solidFill>
                <a:schemeClr val="bg1"/>
              </a:solidFill>
              <a:latin typeface="Orbitron" panose="02000000000000000000" pitchFamily="2" charset="0"/>
            </a:endParaRPr>
          </a:p>
          <a:p>
            <a:endParaRPr lang="fr-FR" sz="2000" dirty="0">
              <a:solidFill>
                <a:schemeClr val="bg1"/>
              </a:solidFill>
              <a:latin typeface="Orbitron" panose="02000000000000000000" pitchFamily="2" charset="0"/>
            </a:endParaRPr>
          </a:p>
          <a:p>
            <a:r>
              <a:rPr lang="fr-FR" sz="2000" dirty="0">
                <a:solidFill>
                  <a:schemeClr val="bg1"/>
                </a:solidFill>
                <a:latin typeface="Orbitron" panose="02000000000000000000" pitchFamily="2" charset="0"/>
                <a:hlinkClick r:id="rId10"/>
              </a:rPr>
              <a:t>Stephan.cammarata@ac-strasbourg.fr</a:t>
            </a:r>
            <a:endParaRPr lang="fr-FR" sz="2000" dirty="0">
              <a:solidFill>
                <a:schemeClr val="bg1"/>
              </a:solidFill>
              <a:latin typeface="Orbitron" panose="02000000000000000000" pitchFamily="2" charset="0"/>
            </a:endParaRPr>
          </a:p>
          <a:p>
            <a:endParaRPr lang="fr-FR" sz="2000" dirty="0">
              <a:solidFill>
                <a:schemeClr val="bg1"/>
              </a:solidFill>
              <a:latin typeface="Orbitron" panose="02000000000000000000" pitchFamily="2" charset="0"/>
            </a:endParaRPr>
          </a:p>
          <a:p>
            <a:endParaRPr lang="fr-FR" sz="3200" dirty="0">
              <a:solidFill>
                <a:schemeClr val="bg1"/>
              </a:solidFill>
              <a:latin typeface="Orbitron" panose="02000000000000000000" pitchFamily="2" charset="0"/>
            </a:endParaRPr>
          </a:p>
        </p:txBody>
      </p:sp>
      <p:pic>
        <p:nvPicPr>
          <p:cNvPr id="2" name="Image 1"/>
          <p:cNvPicPr>
            <a:picLocks noChangeAspect="1"/>
          </p:cNvPicPr>
          <p:nvPr/>
        </p:nvPicPr>
        <p:blipFill rotWithShape="1">
          <a:blip r:embed="rId11" cstate="hqprint">
            <a:extLst>
              <a:ext uri="{28A0092B-C50C-407E-A947-70E740481C1C}">
                <a14:useLocalDpi xmlns:a14="http://schemas.microsoft.com/office/drawing/2010/main" val="0"/>
              </a:ext>
            </a:extLst>
          </a:blip>
          <a:srcRect l="20780" t="2080" r="27963" b="30039"/>
          <a:stretch/>
        </p:blipFill>
        <p:spPr>
          <a:xfrm>
            <a:off x="8826649" y="3345627"/>
            <a:ext cx="398033" cy="527125"/>
          </a:xfrm>
          <a:prstGeom prst="rect">
            <a:avLst/>
          </a:prstGeom>
        </p:spPr>
      </p:pic>
      <p:pic>
        <p:nvPicPr>
          <p:cNvPr id="3" name="Image 2"/>
          <p:cNvPicPr>
            <a:picLocks noChangeAspect="1"/>
          </p:cNvPicPr>
          <p:nvPr/>
        </p:nvPicPr>
        <p:blipFill rotWithShape="1">
          <a:blip r:embed="rId12" cstate="hqprint">
            <a:extLst>
              <a:ext uri="{28A0092B-C50C-407E-A947-70E740481C1C}">
                <a14:useLocalDpi xmlns:a14="http://schemas.microsoft.com/office/drawing/2010/main" val="0"/>
              </a:ext>
            </a:extLst>
          </a:blip>
          <a:srcRect l="31286" t="-488" r="26694" b="60809"/>
          <a:stretch/>
        </p:blipFill>
        <p:spPr>
          <a:xfrm>
            <a:off x="10041034" y="3193256"/>
            <a:ext cx="510989" cy="580800"/>
          </a:xfrm>
          <a:prstGeom prst="rect">
            <a:avLst/>
          </a:prstGeom>
        </p:spPr>
      </p:pic>
    </p:spTree>
    <p:custDataLst>
      <p:tags r:id="rId1"/>
    </p:custDataLst>
    <p:extLst>
      <p:ext uri="{BB962C8B-B14F-4D97-AF65-F5344CB8AC3E}">
        <p14:creationId xmlns:p14="http://schemas.microsoft.com/office/powerpoint/2010/main" val="3165546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A707BEB5-3615-A331-B5F3-5BFE9A7B776E}"/>
              </a:ext>
            </a:extLst>
          </p:cNvPr>
          <p:cNvGrpSpPr/>
          <p:nvPr/>
        </p:nvGrpSpPr>
        <p:grpSpPr>
          <a:xfrm>
            <a:off x="640506" y="2615164"/>
            <a:ext cx="7760550" cy="3322214"/>
            <a:chOff x="440481" y="2615165"/>
            <a:chExt cx="7760550" cy="3322214"/>
          </a:xfrm>
        </p:grpSpPr>
        <p:sp>
          <p:nvSpPr>
            <p:cNvPr id="6" name="ZoneTexte 5">
              <a:extLst>
                <a:ext uri="{FF2B5EF4-FFF2-40B4-BE49-F238E27FC236}">
                  <a16:creationId xmlns:a16="http://schemas.microsoft.com/office/drawing/2014/main" id="{5C52538C-8115-7E8C-FE3B-D76EDED48E71}"/>
                </a:ext>
              </a:extLst>
            </p:cNvPr>
            <p:cNvSpPr txBox="1"/>
            <p:nvPr/>
          </p:nvSpPr>
          <p:spPr>
            <a:xfrm>
              <a:off x="2070978" y="2890391"/>
              <a:ext cx="6130053" cy="3046988"/>
            </a:xfrm>
            <a:prstGeom prst="rect">
              <a:avLst/>
            </a:prstGeom>
            <a:noFill/>
          </p:spPr>
          <p:txBody>
            <a:bodyPr wrap="square" rtlCol="0">
              <a:spAutoFit/>
            </a:bodyPr>
            <a:lstStyle/>
            <a:p>
              <a:r>
                <a:rPr lang="fr-FR" sz="3200" dirty="0">
                  <a:solidFill>
                    <a:schemeClr val="bg1"/>
                  </a:solidFill>
                  <a:latin typeface="Orbitron" panose="02000000000000000000" pitchFamily="2" charset="0"/>
                </a:rPr>
                <a:t>Merci de votre attention et un grand merci à Stephan et Thomas </a:t>
              </a:r>
              <a:r>
                <a:rPr lang="fr-FR" sz="3200" dirty="0" smtClean="0">
                  <a:solidFill>
                    <a:schemeClr val="bg1"/>
                  </a:solidFill>
                  <a:latin typeface="Orbitron" panose="02000000000000000000" pitchFamily="2" charset="0"/>
                </a:rPr>
                <a:t>!</a:t>
              </a:r>
            </a:p>
            <a:p>
              <a:endParaRPr lang="fr-FR" sz="3200" dirty="0">
                <a:solidFill>
                  <a:schemeClr val="bg1"/>
                </a:solidFill>
                <a:latin typeface="Orbitron" panose="02000000000000000000" pitchFamily="2" charset="0"/>
              </a:endParaRPr>
            </a:p>
            <a:p>
              <a:r>
                <a:rPr lang="fr-FR" sz="3200" dirty="0" smtClean="0">
                  <a:solidFill>
                    <a:schemeClr val="bg1"/>
                  </a:solidFill>
                  <a:latin typeface="Orbitron" panose="02000000000000000000" pitchFamily="2" charset="0"/>
                </a:rPr>
                <a:t>Et Pierre-Étienne pour la mise en relation IAM</a:t>
              </a:r>
              <a:endParaRPr lang="fr-FR" sz="3200" dirty="0">
                <a:solidFill>
                  <a:schemeClr val="bg1"/>
                </a:solidFill>
                <a:latin typeface="Orbitron" panose="02000000000000000000" pitchFamily="2" charset="0"/>
              </a:endParaRPr>
            </a:p>
          </p:txBody>
        </p:sp>
        <p:pic>
          <p:nvPicPr>
            <p:cNvPr id="12" name="Graphique 11">
              <a:extLst>
                <a:ext uri="{FF2B5EF4-FFF2-40B4-BE49-F238E27FC236}">
                  <a16:creationId xmlns:a16="http://schemas.microsoft.com/office/drawing/2014/main" id="{7738D837-E703-279F-C797-B196BA3A5E5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440481" y="2615165"/>
              <a:ext cx="1630497" cy="1627671"/>
            </a:xfrm>
            <a:prstGeom prst="rect">
              <a:avLst/>
            </a:prstGeom>
          </p:spPr>
        </p:pic>
      </p:grpSp>
      <p:pic>
        <p:nvPicPr>
          <p:cNvPr id="10" name="Image 9">
            <a:extLst>
              <a:ext uri="{FF2B5EF4-FFF2-40B4-BE49-F238E27FC236}">
                <a16:creationId xmlns:a16="http://schemas.microsoft.com/office/drawing/2014/main" id="{4ABAFF0D-6951-BD60-21E7-18DE5D9841E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258599" y="2676813"/>
            <a:ext cx="5933402" cy="4244249"/>
          </a:xfrm>
          <a:prstGeom prst="rect">
            <a:avLst/>
          </a:prstGeom>
        </p:spPr>
      </p:pic>
      <p:pic>
        <p:nvPicPr>
          <p:cNvPr id="7" name="Image 6"/>
          <p:cNvPicPr>
            <a:picLocks noChangeAspect="1"/>
          </p:cNvPicPr>
          <p:nvPr/>
        </p:nvPicPr>
        <p:blipFill rotWithShape="1">
          <a:blip r:embed="rId8" cstate="hqprint">
            <a:extLst>
              <a:ext uri="{28A0092B-C50C-407E-A947-70E740481C1C}">
                <a14:useLocalDpi xmlns:a14="http://schemas.microsoft.com/office/drawing/2010/main" val="0"/>
              </a:ext>
            </a:extLst>
          </a:blip>
          <a:srcRect l="20780" t="2080" r="27963" b="30039"/>
          <a:stretch/>
        </p:blipFill>
        <p:spPr>
          <a:xfrm>
            <a:off x="8826649" y="3345627"/>
            <a:ext cx="398033" cy="527125"/>
          </a:xfrm>
          <a:prstGeom prst="rect">
            <a:avLst/>
          </a:prstGeom>
        </p:spPr>
      </p:pic>
      <p:pic>
        <p:nvPicPr>
          <p:cNvPr id="8" name="Image 7"/>
          <p:cNvPicPr>
            <a:picLocks noChangeAspect="1"/>
          </p:cNvPicPr>
          <p:nvPr/>
        </p:nvPicPr>
        <p:blipFill rotWithShape="1">
          <a:blip r:embed="rId9" cstate="hqprint">
            <a:extLst>
              <a:ext uri="{28A0092B-C50C-407E-A947-70E740481C1C}">
                <a14:useLocalDpi xmlns:a14="http://schemas.microsoft.com/office/drawing/2010/main" val="0"/>
              </a:ext>
            </a:extLst>
          </a:blip>
          <a:srcRect l="31286" t="-488" r="26694" b="60809"/>
          <a:stretch/>
        </p:blipFill>
        <p:spPr>
          <a:xfrm>
            <a:off x="10041034" y="3193256"/>
            <a:ext cx="510989" cy="580800"/>
          </a:xfrm>
          <a:prstGeom prst="rect">
            <a:avLst/>
          </a:prstGeom>
        </p:spPr>
      </p:pic>
    </p:spTree>
    <p:custDataLst>
      <p:tags r:id="rId1"/>
    </p:custDataLst>
    <p:extLst>
      <p:ext uri="{BB962C8B-B14F-4D97-AF65-F5344CB8AC3E}">
        <p14:creationId xmlns:p14="http://schemas.microsoft.com/office/powerpoint/2010/main" val="519996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3E57217-E7C2-961D-7089-C5CFC5B81847}"/>
              </a:ext>
            </a:extLst>
          </p:cNvPr>
          <p:cNvSpPr txBox="1"/>
          <p:nvPr/>
        </p:nvSpPr>
        <p:spPr>
          <a:xfrm>
            <a:off x="1311206" y="435109"/>
            <a:ext cx="10184107" cy="584775"/>
          </a:xfrm>
          <a:prstGeom prst="rect">
            <a:avLst/>
          </a:prstGeom>
          <a:noFill/>
        </p:spPr>
        <p:txBody>
          <a:bodyPr wrap="square" rtlCol="0">
            <a:spAutoFit/>
          </a:bodyPr>
          <a:lstStyle/>
          <a:p>
            <a:r>
              <a:rPr lang="fr-FR" sz="3200" dirty="0">
                <a:solidFill>
                  <a:schemeClr val="bg1"/>
                </a:solidFill>
                <a:latin typeface="Orbitron" panose="02000000000000000000" pitchFamily="2" charset="0"/>
              </a:rPr>
              <a:t>Intervenants</a:t>
            </a:r>
          </a:p>
        </p:txBody>
      </p:sp>
      <p:sp>
        <p:nvSpPr>
          <p:cNvPr id="7" name="ZoneTexte 6">
            <a:extLst>
              <a:ext uri="{FF2B5EF4-FFF2-40B4-BE49-F238E27FC236}">
                <a16:creationId xmlns:a16="http://schemas.microsoft.com/office/drawing/2014/main" id="{851E4617-CFAB-982D-AA55-63A15F8D6FF9}"/>
              </a:ext>
            </a:extLst>
          </p:cNvPr>
          <p:cNvSpPr txBox="1"/>
          <p:nvPr/>
        </p:nvSpPr>
        <p:spPr>
          <a:xfrm>
            <a:off x="1131330" y="4278288"/>
            <a:ext cx="2763056" cy="1015663"/>
          </a:xfrm>
          <a:prstGeom prst="rect">
            <a:avLst/>
          </a:prstGeom>
          <a:noFill/>
        </p:spPr>
        <p:txBody>
          <a:bodyPr wrap="square" rtlCol="0">
            <a:spAutoFit/>
          </a:bodyPr>
          <a:lstStyle/>
          <a:p>
            <a:pPr algn="ctr"/>
            <a:r>
              <a:rPr lang="fr-FR" dirty="0">
                <a:solidFill>
                  <a:schemeClr val="bg1"/>
                </a:solidFill>
                <a:latin typeface="Rajdhani" panose="02000000000000000000" pitchFamily="2" charset="0"/>
                <a:ea typeface="Noto Sans" panose="020B0502040504090204" pitchFamily="34" charset="0"/>
                <a:cs typeface="Rajdhani" panose="02000000000000000000" pitchFamily="2" charset="0"/>
              </a:rPr>
              <a:t>Delphine Stucchi</a:t>
            </a:r>
          </a:p>
          <a:p>
            <a:pPr algn="ctr"/>
            <a:r>
              <a:rPr lang="fr-FR" sz="1400" i="1" dirty="0">
                <a:solidFill>
                  <a:schemeClr val="bg1"/>
                </a:solidFill>
                <a:latin typeface="Rajdhani" panose="02000000000000000000" pitchFamily="2" charset="0"/>
                <a:ea typeface="Noto Sans" panose="020B0502040504090204" pitchFamily="34" charset="0"/>
                <a:cs typeface="Rajdhani" panose="02000000000000000000" pitchFamily="2" charset="0"/>
              </a:rPr>
              <a:t>Cheffe de projet </a:t>
            </a:r>
            <a:r>
              <a:rPr lang="fr-FR" sz="1400" i="1" dirty="0" smtClean="0">
                <a:solidFill>
                  <a:schemeClr val="bg1"/>
                </a:solidFill>
                <a:latin typeface="Rajdhani" panose="02000000000000000000" pitchFamily="2" charset="0"/>
                <a:ea typeface="Noto Sans" panose="020B0502040504090204" pitchFamily="34" charset="0"/>
                <a:cs typeface="Rajdhani" panose="02000000000000000000" pitchFamily="2" charset="0"/>
              </a:rPr>
              <a:t>e-éducation Paris</a:t>
            </a:r>
          </a:p>
          <a:p>
            <a:pPr algn="ctr"/>
            <a:r>
              <a:rPr lang="fr-FR" sz="1400" i="1" dirty="0" smtClean="0">
                <a:solidFill>
                  <a:schemeClr val="bg1"/>
                </a:solidFill>
                <a:latin typeface="Rajdhani" panose="02000000000000000000" pitchFamily="2" charset="0"/>
                <a:ea typeface="Noto Sans" panose="020B0502040504090204" pitchFamily="34" charset="0"/>
                <a:cs typeface="Rajdhani" panose="02000000000000000000" pitchFamily="2" charset="0"/>
              </a:rPr>
              <a:t>Contributrice IAM</a:t>
            </a:r>
            <a:endParaRPr lang="fr-FR" sz="1400" i="1" dirty="0">
              <a:solidFill>
                <a:schemeClr val="bg1"/>
              </a:solidFill>
              <a:latin typeface="Rajdhani" panose="02000000000000000000" pitchFamily="2" charset="0"/>
              <a:ea typeface="Noto Sans" panose="020B0502040504090204" pitchFamily="34" charset="0"/>
              <a:cs typeface="Rajdhani" panose="02000000000000000000" pitchFamily="2" charset="0"/>
            </a:endParaRPr>
          </a:p>
          <a:p>
            <a:pPr algn="ctr"/>
            <a:r>
              <a:rPr lang="fr-FR" sz="1400" i="1" dirty="0">
                <a:solidFill>
                  <a:srgbClr val="FF0000"/>
                </a:solidFill>
                <a:latin typeface="Rajdhani" panose="02000000000000000000" pitchFamily="2" charset="0"/>
                <a:ea typeface="Noto Sans" panose="020B0502040504090204" pitchFamily="34" charset="0"/>
                <a:cs typeface="Rajdhani" panose="02000000000000000000" pitchFamily="2" charset="0"/>
              </a:rPr>
              <a:t>Cap’tain Stack</a:t>
            </a:r>
          </a:p>
        </p:txBody>
      </p:sp>
      <p:sp>
        <p:nvSpPr>
          <p:cNvPr id="17" name="ZoneTexte 16">
            <a:extLst>
              <a:ext uri="{FF2B5EF4-FFF2-40B4-BE49-F238E27FC236}">
                <a16:creationId xmlns:a16="http://schemas.microsoft.com/office/drawing/2014/main" id="{CCE54EE5-AC20-9940-913F-3A4CE4B5F9B6}"/>
              </a:ext>
            </a:extLst>
          </p:cNvPr>
          <p:cNvSpPr txBox="1"/>
          <p:nvPr/>
        </p:nvSpPr>
        <p:spPr>
          <a:xfrm>
            <a:off x="8847661" y="4283156"/>
            <a:ext cx="3344339" cy="1015663"/>
          </a:xfrm>
          <a:prstGeom prst="rect">
            <a:avLst/>
          </a:prstGeom>
          <a:noFill/>
        </p:spPr>
        <p:txBody>
          <a:bodyPr wrap="square" rtlCol="0">
            <a:spAutoFit/>
          </a:bodyPr>
          <a:lstStyle/>
          <a:p>
            <a:pPr algn="ctr"/>
            <a:r>
              <a:rPr lang="fr-FR" dirty="0">
                <a:solidFill>
                  <a:schemeClr val="bg1"/>
                </a:solidFill>
                <a:latin typeface="Rajdhani" panose="02000000000000000000" pitchFamily="2" charset="0"/>
                <a:ea typeface="Noto Sans" panose="020B0502040504090204" pitchFamily="34" charset="0"/>
                <a:cs typeface="Rajdhani" panose="02000000000000000000" pitchFamily="2" charset="0"/>
              </a:rPr>
              <a:t>Stephan Cammarata</a:t>
            </a:r>
          </a:p>
          <a:p>
            <a:pPr algn="ctr"/>
            <a:r>
              <a:rPr lang="fr-FR" sz="1400" i="1" dirty="0">
                <a:solidFill>
                  <a:schemeClr val="bg1"/>
                </a:solidFill>
                <a:latin typeface="Rajdhani" panose="02000000000000000000" pitchFamily="2" charset="0"/>
                <a:ea typeface="Noto Sans" panose="020B0502040504090204" pitchFamily="34" charset="0"/>
                <a:cs typeface="Rajdhani" panose="02000000000000000000" pitchFamily="2" charset="0"/>
              </a:rPr>
              <a:t>Enseignant de mathématiques</a:t>
            </a:r>
          </a:p>
          <a:p>
            <a:pPr algn="ctr"/>
            <a:r>
              <a:rPr lang="fr-FR" sz="1400" i="1" dirty="0">
                <a:solidFill>
                  <a:schemeClr val="bg1"/>
                </a:solidFill>
                <a:latin typeface="Rajdhani" panose="02000000000000000000" pitchFamily="2" charset="0"/>
                <a:ea typeface="Noto Sans" panose="020B0502040504090204" pitchFamily="34" charset="0"/>
                <a:cs typeface="Rajdhani" panose="02000000000000000000" pitchFamily="2" charset="0"/>
              </a:rPr>
              <a:t>Contributeur MIAM</a:t>
            </a:r>
          </a:p>
          <a:p>
            <a:pPr algn="ctr"/>
            <a:r>
              <a:rPr lang="fr-FR" sz="1400" i="1" dirty="0">
                <a:solidFill>
                  <a:srgbClr val="FF0000"/>
                </a:solidFill>
                <a:latin typeface="Rajdhani" panose="02000000000000000000" pitchFamily="2" charset="0"/>
                <a:ea typeface="Noto Sans" panose="020B0502040504090204" pitchFamily="34" charset="0"/>
                <a:cs typeface="Rajdhani" panose="02000000000000000000" pitchFamily="2" charset="0"/>
              </a:rPr>
              <a:t>Luke</a:t>
            </a:r>
          </a:p>
        </p:txBody>
      </p:sp>
      <p:sp>
        <p:nvSpPr>
          <p:cNvPr id="22" name="ZoneTexte 21">
            <a:extLst>
              <a:ext uri="{FF2B5EF4-FFF2-40B4-BE49-F238E27FC236}">
                <a16:creationId xmlns:a16="http://schemas.microsoft.com/office/drawing/2014/main" id="{F37E9C60-DED4-60F9-05EC-23D9AEB72E24}"/>
              </a:ext>
            </a:extLst>
          </p:cNvPr>
          <p:cNvSpPr txBox="1"/>
          <p:nvPr/>
        </p:nvSpPr>
        <p:spPr>
          <a:xfrm>
            <a:off x="5432473" y="4264494"/>
            <a:ext cx="2438831" cy="800219"/>
          </a:xfrm>
          <a:prstGeom prst="rect">
            <a:avLst/>
          </a:prstGeom>
          <a:noFill/>
        </p:spPr>
        <p:txBody>
          <a:bodyPr wrap="square" rtlCol="0">
            <a:spAutoFit/>
          </a:bodyPr>
          <a:lstStyle/>
          <a:p>
            <a:pPr algn="ctr"/>
            <a:r>
              <a:rPr lang="fr-FR" dirty="0">
                <a:solidFill>
                  <a:schemeClr val="bg1"/>
                </a:solidFill>
                <a:latin typeface="Rajdhani" panose="02000000000000000000" pitchFamily="2" charset="0"/>
                <a:ea typeface="Noto Sans" panose="020B0502040504090204" pitchFamily="34" charset="0"/>
                <a:cs typeface="Rajdhani" panose="02000000000000000000" pitchFamily="2" charset="0"/>
              </a:rPr>
              <a:t>Thomas Jaisson</a:t>
            </a:r>
          </a:p>
          <a:p>
            <a:pPr algn="ctr"/>
            <a:r>
              <a:rPr lang="fr-FR" sz="1400" i="1" dirty="0">
                <a:solidFill>
                  <a:schemeClr val="bg1"/>
                </a:solidFill>
                <a:latin typeface="Rajdhani" panose="02000000000000000000" pitchFamily="2" charset="0"/>
                <a:ea typeface="Noto Sans" panose="020B0502040504090204" pitchFamily="34" charset="0"/>
                <a:cs typeface="Rajdhani" panose="02000000000000000000" pitchFamily="2" charset="0"/>
              </a:rPr>
              <a:t>Chargé de mission DSI Paris</a:t>
            </a:r>
          </a:p>
          <a:p>
            <a:pPr algn="ctr"/>
            <a:r>
              <a:rPr lang="fr-FR" sz="1400" i="1" dirty="0">
                <a:solidFill>
                  <a:srgbClr val="FF0000"/>
                </a:solidFill>
                <a:latin typeface="Rajdhani" panose="02000000000000000000" pitchFamily="2" charset="0"/>
                <a:ea typeface="Noto Sans" panose="020B0502040504090204" pitchFamily="34" charset="0"/>
                <a:cs typeface="Rajdhani" panose="02000000000000000000" pitchFamily="2" charset="0"/>
              </a:rPr>
              <a:t>Lucky</a:t>
            </a:r>
          </a:p>
        </p:txBody>
      </p:sp>
      <p:pic>
        <p:nvPicPr>
          <p:cNvPr id="6" name="Graphique 5">
            <a:extLst>
              <a:ext uri="{FF2B5EF4-FFF2-40B4-BE49-F238E27FC236}">
                <a16:creationId xmlns:a16="http://schemas.microsoft.com/office/drawing/2014/main" id="{14DA45CF-190B-0301-F9C7-2D35CBA1800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a:off x="250914" y="234262"/>
            <a:ext cx="1025456" cy="1023678"/>
          </a:xfrm>
          <a:prstGeom prst="rect">
            <a:avLst/>
          </a:prstGeom>
        </p:spPr>
      </p:pic>
      <p:pic>
        <p:nvPicPr>
          <p:cNvPr id="5" name="Imag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55137" y="2146040"/>
            <a:ext cx="1818481" cy="1818481"/>
          </a:xfrm>
          <a:prstGeom prst="rect">
            <a:avLst/>
          </a:prstGeom>
        </p:spPr>
      </p:pic>
      <p:pic>
        <p:nvPicPr>
          <p:cNvPr id="2" name="Image 1"/>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376395" y="2149655"/>
            <a:ext cx="1742953" cy="1742953"/>
          </a:xfrm>
          <a:prstGeom prst="rect">
            <a:avLst/>
          </a:prstGeom>
        </p:spPr>
      </p:pic>
      <p:pic>
        <p:nvPicPr>
          <p:cNvPr id="3" name="Image 2"/>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711760" y="2129866"/>
            <a:ext cx="1387835" cy="1737112"/>
          </a:xfrm>
          <a:prstGeom prst="rect">
            <a:avLst/>
          </a:prstGeom>
          <a:solidFill>
            <a:schemeClr val="accent2"/>
          </a:solidFill>
          <a:ln>
            <a:solidFill>
              <a:schemeClr val="accent2"/>
            </a:solidFill>
          </a:ln>
        </p:spPr>
      </p:pic>
      <p:pic>
        <p:nvPicPr>
          <p:cNvPr id="9" name="windy-explosion-8869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8238061" y="4373597"/>
            <a:ext cx="609600" cy="609600"/>
          </a:xfrm>
          <a:prstGeom prst="rect">
            <a:avLst/>
          </a:prstGeom>
        </p:spPr>
      </p:pic>
      <p:cxnSp>
        <p:nvCxnSpPr>
          <p:cNvPr id="15" name="Connecteur droit 14"/>
          <p:cNvCxnSpPr/>
          <p:nvPr/>
        </p:nvCxnSpPr>
        <p:spPr>
          <a:xfrm>
            <a:off x="5486324" y="1828184"/>
            <a:ext cx="1669825" cy="22148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a:off x="5486324" y="1828184"/>
            <a:ext cx="1708302" cy="24363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9337918" y="1841978"/>
            <a:ext cx="1669825" cy="22148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a:off x="9337918" y="1841978"/>
            <a:ext cx="1708302" cy="24363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9606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2288" fill="hold"/>
                                        <p:tgtEl>
                                          <p:spTgt spid="9"/>
                                        </p:tgtEl>
                                      </p:cBhvr>
                                    </p:cmd>
                                  </p:childTnLst>
                                </p:cTn>
                              </p:par>
                            </p:childTnLst>
                          </p:cTn>
                        </p:par>
                      </p:childTnLst>
                    </p:cTn>
                  </p:par>
                </p:childTnLst>
              </p:cTn>
              <p:nextCondLst>
                <p:cond evt="onClick" delay="0">
                  <p:tgtEl>
                    <p:spTgt spid="9"/>
                  </p:tgtEl>
                </p:cond>
              </p:nextCondLst>
            </p:seq>
            <p:audio>
              <p:cMediaNode vol="80000">
                <p:cTn id="24"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DD5834A1-CC06-F287-BC50-60D9EF21A173}"/>
              </a:ext>
            </a:extLst>
          </p:cNvPr>
          <p:cNvSpPr txBox="1"/>
          <p:nvPr/>
        </p:nvSpPr>
        <p:spPr>
          <a:xfrm>
            <a:off x="7923763" y="2806753"/>
            <a:ext cx="3375093" cy="2308324"/>
          </a:xfrm>
          <a:prstGeom prst="rect">
            <a:avLst/>
          </a:prstGeom>
          <a:noFill/>
        </p:spPr>
        <p:txBody>
          <a:bodyPr wrap="square" rtlCol="0">
            <a:spAutoFit/>
          </a:bodyPr>
          <a:lstStyle/>
          <a:p>
            <a:pPr algn="just"/>
            <a:r>
              <a:rPr lang="fr-FR" dirty="0">
                <a:solidFill>
                  <a:schemeClr val="bg1"/>
                </a:solidFill>
                <a:latin typeface="Rajdhani" panose="02000000000000000000" pitchFamily="2" charset="0"/>
                <a:ea typeface="Noto Sans" panose="020B0502040504090204" pitchFamily="34" charset="0"/>
                <a:cs typeface="Rajdhani" panose="02000000000000000000" pitchFamily="2" charset="0"/>
              </a:rPr>
              <a:t>STACK : Système d’évaluation pour les mathématiques, les sciences et les disciplines connexes. </a:t>
            </a:r>
          </a:p>
          <a:p>
            <a:pPr algn="just"/>
            <a:endParaRPr lang="fr-FR" dirty="0">
              <a:solidFill>
                <a:schemeClr val="bg1"/>
              </a:solidFill>
              <a:latin typeface="Rajdhani" panose="02000000000000000000" pitchFamily="2" charset="0"/>
              <a:ea typeface="Noto Sans" panose="020B0502040504090204" pitchFamily="34" charset="0"/>
              <a:cs typeface="Rajdhani" panose="02000000000000000000" pitchFamily="2" charset="0"/>
            </a:endParaRPr>
          </a:p>
          <a:p>
            <a:pPr algn="just"/>
            <a:r>
              <a:rPr lang="fr-FR" dirty="0">
                <a:solidFill>
                  <a:schemeClr val="bg1"/>
                </a:solidFill>
                <a:latin typeface="Rajdhani" panose="02000000000000000000" pitchFamily="2" charset="0"/>
                <a:ea typeface="Noto Sans" panose="020B0502040504090204" pitchFamily="34" charset="0"/>
                <a:cs typeface="Rajdhani" panose="02000000000000000000" pitchFamily="2" charset="0"/>
              </a:rPr>
              <a:t>STACK : Type de question pour le système de gestion de l’apprentissage Moodle</a:t>
            </a:r>
          </a:p>
        </p:txBody>
      </p:sp>
      <p:pic>
        <p:nvPicPr>
          <p:cNvPr id="8" name="Image 7" descr="Une image contenant lumière, allumé, bougie&#10;&#10;Description générée automatiquement">
            <a:extLst>
              <a:ext uri="{FF2B5EF4-FFF2-40B4-BE49-F238E27FC236}">
                <a16:creationId xmlns:a16="http://schemas.microsoft.com/office/drawing/2014/main" id="{DBA4656B-6D68-E465-AB30-601138BD1E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7497" y="2038009"/>
            <a:ext cx="6455229" cy="3631066"/>
          </a:xfrm>
          <a:prstGeom prst="rect">
            <a:avLst/>
          </a:prstGeom>
          <a:ln w="28575">
            <a:solidFill>
              <a:schemeClr val="bg1"/>
            </a:solidFill>
          </a:ln>
        </p:spPr>
      </p:pic>
      <p:grpSp>
        <p:nvGrpSpPr>
          <p:cNvPr id="2" name="Groupe 1">
            <a:extLst>
              <a:ext uri="{FF2B5EF4-FFF2-40B4-BE49-F238E27FC236}">
                <a16:creationId xmlns:a16="http://schemas.microsoft.com/office/drawing/2014/main" id="{741868EB-BD25-1A02-6EE0-AB917A2EB28C}"/>
              </a:ext>
            </a:extLst>
          </p:cNvPr>
          <p:cNvGrpSpPr/>
          <p:nvPr/>
        </p:nvGrpSpPr>
        <p:grpSpPr>
          <a:xfrm>
            <a:off x="7324689" y="283688"/>
            <a:ext cx="4450413" cy="1754321"/>
            <a:chOff x="67158" y="4488168"/>
            <a:chExt cx="4450413" cy="1754321"/>
          </a:xfrm>
        </p:grpSpPr>
        <p:sp>
          <p:nvSpPr>
            <p:cNvPr id="3" name="Forme libre : forme 2">
              <a:extLst>
                <a:ext uri="{FF2B5EF4-FFF2-40B4-BE49-F238E27FC236}">
                  <a16:creationId xmlns:a16="http://schemas.microsoft.com/office/drawing/2014/main" id="{C1CE63D9-20F4-4590-D2FF-B2AC301CE886}"/>
                </a:ext>
              </a:extLst>
            </p:cNvPr>
            <p:cNvSpPr/>
            <p:nvPr/>
          </p:nvSpPr>
          <p:spPr>
            <a:xfrm>
              <a:off x="1210158" y="4962060"/>
              <a:ext cx="3307413" cy="1280429"/>
            </a:xfrm>
            <a:custGeom>
              <a:avLst/>
              <a:gdLst>
                <a:gd name="connsiteX0" fmla="*/ 0 w 1714500"/>
                <a:gd name="connsiteY0" fmla="*/ 0 h 1714500"/>
                <a:gd name="connsiteX1" fmla="*/ 1714500 w 1714500"/>
                <a:gd name="connsiteY1" fmla="*/ 0 h 1714500"/>
                <a:gd name="connsiteX2" fmla="*/ 1714500 w 1714500"/>
                <a:gd name="connsiteY2" fmla="*/ 1714500 h 1714500"/>
                <a:gd name="connsiteX3" fmla="*/ 0 w 1714500"/>
                <a:gd name="connsiteY3" fmla="*/ 1714500 h 1714500"/>
              </a:gdLst>
              <a:ahLst/>
              <a:cxnLst>
                <a:cxn ang="0">
                  <a:pos x="connsiteX0" y="connsiteY0"/>
                </a:cxn>
                <a:cxn ang="0">
                  <a:pos x="connsiteX1" y="connsiteY1"/>
                </a:cxn>
                <a:cxn ang="0">
                  <a:pos x="connsiteX2" y="connsiteY2"/>
                </a:cxn>
                <a:cxn ang="0">
                  <a:pos x="connsiteX3" y="connsiteY3"/>
                </a:cxn>
              </a:cxnLst>
              <a:rect l="l" t="t" r="r" b="b"/>
              <a:pathLst>
                <a:path w="1714500" h="1714500">
                  <a:moveTo>
                    <a:pt x="0" y="0"/>
                  </a:moveTo>
                  <a:lnTo>
                    <a:pt x="1714500" y="0"/>
                  </a:lnTo>
                  <a:lnTo>
                    <a:pt x="1714500" y="1714500"/>
                  </a:lnTo>
                  <a:lnTo>
                    <a:pt x="0" y="1714500"/>
                  </a:lnTo>
                  <a:close/>
                </a:path>
              </a:pathLst>
            </a:custGeom>
            <a:solidFill>
              <a:srgbClr val="E4E4E4"/>
            </a:solidFill>
            <a:ln w="9525" cap="flat">
              <a:noFill/>
              <a:prstDash val="solid"/>
              <a:miter/>
            </a:ln>
          </p:spPr>
          <p:txBody>
            <a:bodyPr rtlCol="0" anchor="ctr"/>
            <a:lstStyle/>
            <a:p>
              <a:endParaRPr lang="fr-FR" dirty="0"/>
            </a:p>
          </p:txBody>
        </p:sp>
        <p:grpSp>
          <p:nvGrpSpPr>
            <p:cNvPr id="10" name="Graphique 29" descr="Deux carrés, l’un solide et l’autre rempli de lignes horizontales">
              <a:extLst>
                <a:ext uri="{FF2B5EF4-FFF2-40B4-BE49-F238E27FC236}">
                  <a16:creationId xmlns:a16="http://schemas.microsoft.com/office/drawing/2014/main" id="{91B1DF15-70CF-22A3-27DF-A40B8EF1A6DD}"/>
                </a:ext>
              </a:extLst>
            </p:cNvPr>
            <p:cNvGrpSpPr/>
            <p:nvPr/>
          </p:nvGrpSpPr>
          <p:grpSpPr>
            <a:xfrm>
              <a:off x="67158" y="4488168"/>
              <a:ext cx="1398215" cy="1407341"/>
              <a:chOff x="67158" y="4112296"/>
              <a:chExt cx="1771650" cy="1783213"/>
            </a:xfrm>
            <a:solidFill>
              <a:srgbClr val="D1D1D1"/>
            </a:solidFill>
          </p:grpSpPr>
          <p:sp>
            <p:nvSpPr>
              <p:cNvPr id="12" name="Forme libre : forme 11">
                <a:extLst>
                  <a:ext uri="{FF2B5EF4-FFF2-40B4-BE49-F238E27FC236}">
                    <a16:creationId xmlns:a16="http://schemas.microsoft.com/office/drawing/2014/main" id="{20FE0A5E-B0D3-A864-4917-39CB039318B8}"/>
                  </a:ext>
                </a:extLst>
              </p:cNvPr>
              <p:cNvSpPr/>
              <p:nvPr/>
            </p:nvSpPr>
            <p:spPr>
              <a:xfrm>
                <a:off x="67158" y="4112296"/>
                <a:ext cx="1771650" cy="38100"/>
              </a:xfrm>
              <a:custGeom>
                <a:avLst/>
                <a:gdLst>
                  <a:gd name="connsiteX0" fmla="*/ 0 w 1771650"/>
                  <a:gd name="connsiteY0" fmla="*/ 0 h 38100"/>
                  <a:gd name="connsiteX1" fmla="*/ 1771650 w 1771650"/>
                  <a:gd name="connsiteY1" fmla="*/ 0 h 38100"/>
                  <a:gd name="connsiteX2" fmla="*/ 1771650 w 1771650"/>
                  <a:gd name="connsiteY2" fmla="*/ 38100 h 38100"/>
                  <a:gd name="connsiteX3" fmla="*/ 0 w 17716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771650" h="38100">
                    <a:moveTo>
                      <a:pt x="0" y="0"/>
                    </a:moveTo>
                    <a:lnTo>
                      <a:pt x="1771650" y="0"/>
                    </a:lnTo>
                    <a:lnTo>
                      <a:pt x="1771650" y="38100"/>
                    </a:lnTo>
                    <a:lnTo>
                      <a:pt x="0" y="38100"/>
                    </a:lnTo>
                    <a:close/>
                  </a:path>
                </a:pathLst>
              </a:custGeom>
              <a:solidFill>
                <a:srgbClr val="D1D1D1"/>
              </a:solidFill>
              <a:ln w="9525" cap="flat">
                <a:noFill/>
                <a:prstDash val="solid"/>
                <a:miter/>
              </a:ln>
            </p:spPr>
            <p:txBody>
              <a:bodyPr rtlCol="0" anchor="ctr"/>
              <a:lstStyle/>
              <a:p>
                <a:endParaRPr lang="fr-FR" dirty="0"/>
              </a:p>
            </p:txBody>
          </p:sp>
          <p:sp>
            <p:nvSpPr>
              <p:cNvPr id="13" name="Forme libre : forme 12">
                <a:extLst>
                  <a:ext uri="{FF2B5EF4-FFF2-40B4-BE49-F238E27FC236}">
                    <a16:creationId xmlns:a16="http://schemas.microsoft.com/office/drawing/2014/main" id="{D6D27B11-224E-0205-02D6-57C8A4007221}"/>
                  </a:ext>
                </a:extLst>
              </p:cNvPr>
              <p:cNvSpPr/>
              <p:nvPr/>
            </p:nvSpPr>
            <p:spPr>
              <a:xfrm>
                <a:off x="67158" y="4228968"/>
                <a:ext cx="1771650" cy="38100"/>
              </a:xfrm>
              <a:custGeom>
                <a:avLst/>
                <a:gdLst>
                  <a:gd name="connsiteX0" fmla="*/ 0 w 1771650"/>
                  <a:gd name="connsiteY0" fmla="*/ 0 h 38100"/>
                  <a:gd name="connsiteX1" fmla="*/ 1771650 w 1771650"/>
                  <a:gd name="connsiteY1" fmla="*/ 0 h 38100"/>
                  <a:gd name="connsiteX2" fmla="*/ 1771650 w 1771650"/>
                  <a:gd name="connsiteY2" fmla="*/ 38100 h 38100"/>
                  <a:gd name="connsiteX3" fmla="*/ 0 w 17716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771650" h="38100">
                    <a:moveTo>
                      <a:pt x="0" y="0"/>
                    </a:moveTo>
                    <a:lnTo>
                      <a:pt x="1771650" y="0"/>
                    </a:lnTo>
                    <a:lnTo>
                      <a:pt x="1771650" y="38100"/>
                    </a:lnTo>
                    <a:lnTo>
                      <a:pt x="0" y="38100"/>
                    </a:lnTo>
                    <a:close/>
                  </a:path>
                </a:pathLst>
              </a:custGeom>
              <a:solidFill>
                <a:srgbClr val="D1D1D1"/>
              </a:solidFill>
              <a:ln w="9525" cap="flat">
                <a:noFill/>
                <a:prstDash val="solid"/>
                <a:miter/>
              </a:ln>
            </p:spPr>
            <p:txBody>
              <a:bodyPr rtlCol="0" anchor="ctr"/>
              <a:lstStyle/>
              <a:p>
                <a:endParaRPr lang="fr-FR" dirty="0"/>
              </a:p>
            </p:txBody>
          </p:sp>
          <p:sp>
            <p:nvSpPr>
              <p:cNvPr id="14" name="Forme libre : forme 13">
                <a:extLst>
                  <a:ext uri="{FF2B5EF4-FFF2-40B4-BE49-F238E27FC236}">
                    <a16:creationId xmlns:a16="http://schemas.microsoft.com/office/drawing/2014/main" id="{88A5B11F-44BC-3EF3-B101-377F47D267B6}"/>
                  </a:ext>
                </a:extLst>
              </p:cNvPr>
              <p:cNvSpPr/>
              <p:nvPr/>
            </p:nvSpPr>
            <p:spPr>
              <a:xfrm>
                <a:off x="67158" y="4345630"/>
                <a:ext cx="1771650" cy="38100"/>
              </a:xfrm>
              <a:custGeom>
                <a:avLst/>
                <a:gdLst>
                  <a:gd name="connsiteX0" fmla="*/ 0 w 1771650"/>
                  <a:gd name="connsiteY0" fmla="*/ 0 h 38100"/>
                  <a:gd name="connsiteX1" fmla="*/ 1771650 w 1771650"/>
                  <a:gd name="connsiteY1" fmla="*/ 0 h 38100"/>
                  <a:gd name="connsiteX2" fmla="*/ 1771650 w 1771650"/>
                  <a:gd name="connsiteY2" fmla="*/ 38100 h 38100"/>
                  <a:gd name="connsiteX3" fmla="*/ 0 w 17716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771650" h="38100">
                    <a:moveTo>
                      <a:pt x="0" y="0"/>
                    </a:moveTo>
                    <a:lnTo>
                      <a:pt x="1771650" y="0"/>
                    </a:lnTo>
                    <a:lnTo>
                      <a:pt x="1771650" y="38100"/>
                    </a:lnTo>
                    <a:lnTo>
                      <a:pt x="0" y="38100"/>
                    </a:lnTo>
                    <a:close/>
                  </a:path>
                </a:pathLst>
              </a:custGeom>
              <a:solidFill>
                <a:srgbClr val="D1D1D1"/>
              </a:solidFill>
              <a:ln w="9525" cap="flat">
                <a:noFill/>
                <a:prstDash val="solid"/>
                <a:miter/>
              </a:ln>
            </p:spPr>
            <p:txBody>
              <a:bodyPr rtlCol="0" anchor="ctr"/>
              <a:lstStyle/>
              <a:p>
                <a:endParaRPr lang="fr-FR" dirty="0"/>
              </a:p>
            </p:txBody>
          </p:sp>
          <p:sp>
            <p:nvSpPr>
              <p:cNvPr id="15" name="Forme libre : forme 14">
                <a:extLst>
                  <a:ext uri="{FF2B5EF4-FFF2-40B4-BE49-F238E27FC236}">
                    <a16:creationId xmlns:a16="http://schemas.microsoft.com/office/drawing/2014/main" id="{688A9935-D072-D8D6-7ECE-216165DE2978}"/>
                  </a:ext>
                </a:extLst>
              </p:cNvPr>
              <p:cNvSpPr/>
              <p:nvPr/>
            </p:nvSpPr>
            <p:spPr>
              <a:xfrm>
                <a:off x="67158" y="4462292"/>
                <a:ext cx="1771650" cy="38100"/>
              </a:xfrm>
              <a:custGeom>
                <a:avLst/>
                <a:gdLst>
                  <a:gd name="connsiteX0" fmla="*/ 0 w 1771650"/>
                  <a:gd name="connsiteY0" fmla="*/ 0 h 38100"/>
                  <a:gd name="connsiteX1" fmla="*/ 1771650 w 1771650"/>
                  <a:gd name="connsiteY1" fmla="*/ 0 h 38100"/>
                  <a:gd name="connsiteX2" fmla="*/ 1771650 w 1771650"/>
                  <a:gd name="connsiteY2" fmla="*/ 38100 h 38100"/>
                  <a:gd name="connsiteX3" fmla="*/ 0 w 17716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771650" h="38100">
                    <a:moveTo>
                      <a:pt x="0" y="0"/>
                    </a:moveTo>
                    <a:lnTo>
                      <a:pt x="1771650" y="0"/>
                    </a:lnTo>
                    <a:lnTo>
                      <a:pt x="1771650" y="38100"/>
                    </a:lnTo>
                    <a:lnTo>
                      <a:pt x="0" y="38100"/>
                    </a:lnTo>
                    <a:close/>
                  </a:path>
                </a:pathLst>
              </a:custGeom>
              <a:solidFill>
                <a:srgbClr val="D1D1D1"/>
              </a:solidFill>
              <a:ln w="9525" cap="flat">
                <a:noFill/>
                <a:prstDash val="solid"/>
                <a:miter/>
              </a:ln>
            </p:spPr>
            <p:txBody>
              <a:bodyPr rtlCol="0" anchor="ctr"/>
              <a:lstStyle/>
              <a:p>
                <a:endParaRPr lang="fr-FR" dirty="0"/>
              </a:p>
            </p:txBody>
          </p:sp>
          <p:sp>
            <p:nvSpPr>
              <p:cNvPr id="16" name="Forme libre : forme 15">
                <a:extLst>
                  <a:ext uri="{FF2B5EF4-FFF2-40B4-BE49-F238E27FC236}">
                    <a16:creationId xmlns:a16="http://schemas.microsoft.com/office/drawing/2014/main" id="{4DC46C73-40F0-CD24-B8C3-CEABAE64A035}"/>
                  </a:ext>
                </a:extLst>
              </p:cNvPr>
              <p:cNvSpPr/>
              <p:nvPr/>
            </p:nvSpPr>
            <p:spPr>
              <a:xfrm>
                <a:off x="67158" y="4578954"/>
                <a:ext cx="1771650" cy="38100"/>
              </a:xfrm>
              <a:custGeom>
                <a:avLst/>
                <a:gdLst>
                  <a:gd name="connsiteX0" fmla="*/ 0 w 1771650"/>
                  <a:gd name="connsiteY0" fmla="*/ 0 h 38100"/>
                  <a:gd name="connsiteX1" fmla="*/ 1771650 w 1771650"/>
                  <a:gd name="connsiteY1" fmla="*/ 0 h 38100"/>
                  <a:gd name="connsiteX2" fmla="*/ 1771650 w 1771650"/>
                  <a:gd name="connsiteY2" fmla="*/ 38100 h 38100"/>
                  <a:gd name="connsiteX3" fmla="*/ 0 w 17716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771650" h="38100">
                    <a:moveTo>
                      <a:pt x="0" y="0"/>
                    </a:moveTo>
                    <a:lnTo>
                      <a:pt x="1771650" y="0"/>
                    </a:lnTo>
                    <a:lnTo>
                      <a:pt x="1771650" y="38100"/>
                    </a:lnTo>
                    <a:lnTo>
                      <a:pt x="0" y="38100"/>
                    </a:lnTo>
                    <a:close/>
                  </a:path>
                </a:pathLst>
              </a:custGeom>
              <a:solidFill>
                <a:srgbClr val="D1D1D1"/>
              </a:solidFill>
              <a:ln w="9525" cap="flat">
                <a:noFill/>
                <a:prstDash val="solid"/>
                <a:miter/>
              </a:ln>
            </p:spPr>
            <p:txBody>
              <a:bodyPr rtlCol="0" anchor="ctr"/>
              <a:lstStyle/>
              <a:p>
                <a:endParaRPr lang="fr-FR" dirty="0"/>
              </a:p>
            </p:txBody>
          </p:sp>
          <p:sp>
            <p:nvSpPr>
              <p:cNvPr id="17" name="Forme libre : forme 16">
                <a:extLst>
                  <a:ext uri="{FF2B5EF4-FFF2-40B4-BE49-F238E27FC236}">
                    <a16:creationId xmlns:a16="http://schemas.microsoft.com/office/drawing/2014/main" id="{9214C740-9A6B-1FF9-A94F-D2C72AA05D9C}"/>
                  </a:ext>
                </a:extLst>
              </p:cNvPr>
              <p:cNvSpPr/>
              <p:nvPr/>
            </p:nvSpPr>
            <p:spPr>
              <a:xfrm>
                <a:off x="67158" y="4695617"/>
                <a:ext cx="1771650" cy="38100"/>
              </a:xfrm>
              <a:custGeom>
                <a:avLst/>
                <a:gdLst>
                  <a:gd name="connsiteX0" fmla="*/ 0 w 1771650"/>
                  <a:gd name="connsiteY0" fmla="*/ 0 h 38100"/>
                  <a:gd name="connsiteX1" fmla="*/ 1771650 w 1771650"/>
                  <a:gd name="connsiteY1" fmla="*/ 0 h 38100"/>
                  <a:gd name="connsiteX2" fmla="*/ 1771650 w 1771650"/>
                  <a:gd name="connsiteY2" fmla="*/ 38100 h 38100"/>
                  <a:gd name="connsiteX3" fmla="*/ 0 w 17716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771650" h="38100">
                    <a:moveTo>
                      <a:pt x="0" y="0"/>
                    </a:moveTo>
                    <a:lnTo>
                      <a:pt x="1771650" y="0"/>
                    </a:lnTo>
                    <a:lnTo>
                      <a:pt x="1771650" y="38100"/>
                    </a:lnTo>
                    <a:lnTo>
                      <a:pt x="0" y="38100"/>
                    </a:lnTo>
                    <a:close/>
                  </a:path>
                </a:pathLst>
              </a:custGeom>
              <a:solidFill>
                <a:srgbClr val="D1D1D1"/>
              </a:solidFill>
              <a:ln w="9525" cap="flat">
                <a:noFill/>
                <a:prstDash val="solid"/>
                <a:miter/>
              </a:ln>
            </p:spPr>
            <p:txBody>
              <a:bodyPr rtlCol="0" anchor="ctr"/>
              <a:lstStyle/>
              <a:p>
                <a:endParaRPr lang="fr-FR" dirty="0"/>
              </a:p>
            </p:txBody>
          </p:sp>
          <p:sp>
            <p:nvSpPr>
              <p:cNvPr id="18" name="Forme libre : forme 17">
                <a:extLst>
                  <a:ext uri="{FF2B5EF4-FFF2-40B4-BE49-F238E27FC236}">
                    <a16:creationId xmlns:a16="http://schemas.microsoft.com/office/drawing/2014/main" id="{A3D85C36-2416-4E72-657A-56457543C994}"/>
                  </a:ext>
                </a:extLst>
              </p:cNvPr>
              <p:cNvSpPr/>
              <p:nvPr/>
            </p:nvSpPr>
            <p:spPr>
              <a:xfrm>
                <a:off x="67158" y="4812288"/>
                <a:ext cx="1771650" cy="38100"/>
              </a:xfrm>
              <a:custGeom>
                <a:avLst/>
                <a:gdLst>
                  <a:gd name="connsiteX0" fmla="*/ 0 w 1771650"/>
                  <a:gd name="connsiteY0" fmla="*/ 0 h 38100"/>
                  <a:gd name="connsiteX1" fmla="*/ 1771650 w 1771650"/>
                  <a:gd name="connsiteY1" fmla="*/ 0 h 38100"/>
                  <a:gd name="connsiteX2" fmla="*/ 1771650 w 1771650"/>
                  <a:gd name="connsiteY2" fmla="*/ 38100 h 38100"/>
                  <a:gd name="connsiteX3" fmla="*/ 0 w 17716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771650" h="38100">
                    <a:moveTo>
                      <a:pt x="0" y="0"/>
                    </a:moveTo>
                    <a:lnTo>
                      <a:pt x="1771650" y="0"/>
                    </a:lnTo>
                    <a:lnTo>
                      <a:pt x="1771650" y="38100"/>
                    </a:lnTo>
                    <a:lnTo>
                      <a:pt x="0" y="38100"/>
                    </a:lnTo>
                    <a:close/>
                  </a:path>
                </a:pathLst>
              </a:custGeom>
              <a:solidFill>
                <a:srgbClr val="D1D1D1"/>
              </a:solidFill>
              <a:ln w="9525" cap="flat">
                <a:noFill/>
                <a:prstDash val="solid"/>
                <a:miter/>
              </a:ln>
            </p:spPr>
            <p:txBody>
              <a:bodyPr rtlCol="0" anchor="ctr"/>
              <a:lstStyle/>
              <a:p>
                <a:endParaRPr lang="fr-FR" dirty="0"/>
              </a:p>
            </p:txBody>
          </p:sp>
          <p:sp>
            <p:nvSpPr>
              <p:cNvPr id="19" name="Forme libre : forme 18">
                <a:extLst>
                  <a:ext uri="{FF2B5EF4-FFF2-40B4-BE49-F238E27FC236}">
                    <a16:creationId xmlns:a16="http://schemas.microsoft.com/office/drawing/2014/main" id="{55BBCB67-07F2-3098-AEAE-2C9114EA7A8C}"/>
                  </a:ext>
                </a:extLst>
              </p:cNvPr>
              <p:cNvSpPr/>
              <p:nvPr/>
            </p:nvSpPr>
            <p:spPr>
              <a:xfrm>
                <a:off x="67158" y="4928951"/>
                <a:ext cx="1771650" cy="38100"/>
              </a:xfrm>
              <a:custGeom>
                <a:avLst/>
                <a:gdLst>
                  <a:gd name="connsiteX0" fmla="*/ 0 w 1771650"/>
                  <a:gd name="connsiteY0" fmla="*/ 0 h 38100"/>
                  <a:gd name="connsiteX1" fmla="*/ 1771650 w 1771650"/>
                  <a:gd name="connsiteY1" fmla="*/ 0 h 38100"/>
                  <a:gd name="connsiteX2" fmla="*/ 1771650 w 1771650"/>
                  <a:gd name="connsiteY2" fmla="*/ 38100 h 38100"/>
                  <a:gd name="connsiteX3" fmla="*/ 0 w 17716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771650" h="38100">
                    <a:moveTo>
                      <a:pt x="0" y="0"/>
                    </a:moveTo>
                    <a:lnTo>
                      <a:pt x="1771650" y="0"/>
                    </a:lnTo>
                    <a:lnTo>
                      <a:pt x="1771650" y="38100"/>
                    </a:lnTo>
                    <a:lnTo>
                      <a:pt x="0" y="38100"/>
                    </a:lnTo>
                    <a:close/>
                  </a:path>
                </a:pathLst>
              </a:custGeom>
              <a:solidFill>
                <a:srgbClr val="D1D1D1"/>
              </a:solidFill>
              <a:ln w="9525" cap="flat">
                <a:noFill/>
                <a:prstDash val="solid"/>
                <a:miter/>
              </a:ln>
            </p:spPr>
            <p:txBody>
              <a:bodyPr rtlCol="0" anchor="ctr"/>
              <a:lstStyle/>
              <a:p>
                <a:endParaRPr lang="fr-FR" dirty="0"/>
              </a:p>
            </p:txBody>
          </p:sp>
          <p:sp>
            <p:nvSpPr>
              <p:cNvPr id="20" name="Forme libre : forme 19">
                <a:extLst>
                  <a:ext uri="{FF2B5EF4-FFF2-40B4-BE49-F238E27FC236}">
                    <a16:creationId xmlns:a16="http://schemas.microsoft.com/office/drawing/2014/main" id="{BCCCB5A7-C389-4661-0AAC-DA62CEBC26C0}"/>
                  </a:ext>
                </a:extLst>
              </p:cNvPr>
              <p:cNvSpPr/>
              <p:nvPr/>
            </p:nvSpPr>
            <p:spPr>
              <a:xfrm>
                <a:off x="67158" y="5045613"/>
                <a:ext cx="1771650" cy="38100"/>
              </a:xfrm>
              <a:custGeom>
                <a:avLst/>
                <a:gdLst>
                  <a:gd name="connsiteX0" fmla="*/ 0 w 1771650"/>
                  <a:gd name="connsiteY0" fmla="*/ 0 h 38100"/>
                  <a:gd name="connsiteX1" fmla="*/ 1771650 w 1771650"/>
                  <a:gd name="connsiteY1" fmla="*/ 0 h 38100"/>
                  <a:gd name="connsiteX2" fmla="*/ 1771650 w 1771650"/>
                  <a:gd name="connsiteY2" fmla="*/ 38100 h 38100"/>
                  <a:gd name="connsiteX3" fmla="*/ 0 w 17716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771650" h="38100">
                    <a:moveTo>
                      <a:pt x="0" y="0"/>
                    </a:moveTo>
                    <a:lnTo>
                      <a:pt x="1771650" y="0"/>
                    </a:lnTo>
                    <a:lnTo>
                      <a:pt x="1771650" y="38100"/>
                    </a:lnTo>
                    <a:lnTo>
                      <a:pt x="0" y="38100"/>
                    </a:lnTo>
                    <a:close/>
                  </a:path>
                </a:pathLst>
              </a:custGeom>
              <a:solidFill>
                <a:srgbClr val="D1D1D1"/>
              </a:solidFill>
              <a:ln w="9525" cap="flat">
                <a:noFill/>
                <a:prstDash val="solid"/>
                <a:miter/>
              </a:ln>
            </p:spPr>
            <p:txBody>
              <a:bodyPr rtlCol="0" anchor="ctr"/>
              <a:lstStyle/>
              <a:p>
                <a:endParaRPr lang="fr-FR" dirty="0"/>
              </a:p>
            </p:txBody>
          </p:sp>
          <p:sp>
            <p:nvSpPr>
              <p:cNvPr id="21" name="Forme libre : forme 20">
                <a:extLst>
                  <a:ext uri="{FF2B5EF4-FFF2-40B4-BE49-F238E27FC236}">
                    <a16:creationId xmlns:a16="http://schemas.microsoft.com/office/drawing/2014/main" id="{459BA5E4-04FA-1389-D90E-E7E6C169E4B2}"/>
                  </a:ext>
                </a:extLst>
              </p:cNvPr>
              <p:cNvSpPr/>
              <p:nvPr/>
            </p:nvSpPr>
            <p:spPr>
              <a:xfrm>
                <a:off x="67158" y="5162285"/>
                <a:ext cx="1771650" cy="38100"/>
              </a:xfrm>
              <a:custGeom>
                <a:avLst/>
                <a:gdLst>
                  <a:gd name="connsiteX0" fmla="*/ 0 w 1771650"/>
                  <a:gd name="connsiteY0" fmla="*/ 0 h 38100"/>
                  <a:gd name="connsiteX1" fmla="*/ 1771650 w 1771650"/>
                  <a:gd name="connsiteY1" fmla="*/ 0 h 38100"/>
                  <a:gd name="connsiteX2" fmla="*/ 1771650 w 1771650"/>
                  <a:gd name="connsiteY2" fmla="*/ 38100 h 38100"/>
                  <a:gd name="connsiteX3" fmla="*/ 0 w 17716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771650" h="38100">
                    <a:moveTo>
                      <a:pt x="0" y="0"/>
                    </a:moveTo>
                    <a:lnTo>
                      <a:pt x="1771650" y="0"/>
                    </a:lnTo>
                    <a:lnTo>
                      <a:pt x="1771650" y="38100"/>
                    </a:lnTo>
                    <a:lnTo>
                      <a:pt x="0" y="38100"/>
                    </a:lnTo>
                    <a:close/>
                  </a:path>
                </a:pathLst>
              </a:custGeom>
              <a:solidFill>
                <a:srgbClr val="D1D1D1"/>
              </a:solidFill>
              <a:ln w="9525" cap="flat">
                <a:noFill/>
                <a:prstDash val="solid"/>
                <a:miter/>
              </a:ln>
            </p:spPr>
            <p:txBody>
              <a:bodyPr rtlCol="0" anchor="ctr"/>
              <a:lstStyle/>
              <a:p>
                <a:endParaRPr lang="fr-FR" dirty="0"/>
              </a:p>
            </p:txBody>
          </p:sp>
          <p:sp>
            <p:nvSpPr>
              <p:cNvPr id="22" name="Forme libre : forme 21">
                <a:extLst>
                  <a:ext uri="{FF2B5EF4-FFF2-40B4-BE49-F238E27FC236}">
                    <a16:creationId xmlns:a16="http://schemas.microsoft.com/office/drawing/2014/main" id="{B9A42B63-89E2-59ED-ADAD-382CA738EC45}"/>
                  </a:ext>
                </a:extLst>
              </p:cNvPr>
              <p:cNvSpPr/>
              <p:nvPr/>
            </p:nvSpPr>
            <p:spPr>
              <a:xfrm>
                <a:off x="67158" y="5278947"/>
                <a:ext cx="1771650" cy="38100"/>
              </a:xfrm>
              <a:custGeom>
                <a:avLst/>
                <a:gdLst>
                  <a:gd name="connsiteX0" fmla="*/ 0 w 1771650"/>
                  <a:gd name="connsiteY0" fmla="*/ 0 h 38100"/>
                  <a:gd name="connsiteX1" fmla="*/ 1771650 w 1771650"/>
                  <a:gd name="connsiteY1" fmla="*/ 0 h 38100"/>
                  <a:gd name="connsiteX2" fmla="*/ 1771650 w 1771650"/>
                  <a:gd name="connsiteY2" fmla="*/ 38100 h 38100"/>
                  <a:gd name="connsiteX3" fmla="*/ 0 w 17716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771650" h="38100">
                    <a:moveTo>
                      <a:pt x="0" y="0"/>
                    </a:moveTo>
                    <a:lnTo>
                      <a:pt x="1771650" y="0"/>
                    </a:lnTo>
                    <a:lnTo>
                      <a:pt x="1771650" y="38100"/>
                    </a:lnTo>
                    <a:lnTo>
                      <a:pt x="0" y="38100"/>
                    </a:lnTo>
                    <a:close/>
                  </a:path>
                </a:pathLst>
              </a:custGeom>
              <a:solidFill>
                <a:srgbClr val="D1D1D1"/>
              </a:solidFill>
              <a:ln w="9525" cap="flat">
                <a:noFill/>
                <a:prstDash val="solid"/>
                <a:miter/>
              </a:ln>
            </p:spPr>
            <p:txBody>
              <a:bodyPr rtlCol="0" anchor="ctr"/>
              <a:lstStyle/>
              <a:p>
                <a:endParaRPr lang="fr-FR" dirty="0"/>
              </a:p>
            </p:txBody>
          </p:sp>
          <p:sp>
            <p:nvSpPr>
              <p:cNvPr id="23" name="Forme libre : forme 22">
                <a:extLst>
                  <a:ext uri="{FF2B5EF4-FFF2-40B4-BE49-F238E27FC236}">
                    <a16:creationId xmlns:a16="http://schemas.microsoft.com/office/drawing/2014/main" id="{9A4DF04B-EB91-229C-DF51-301D8EAA7E26}"/>
                  </a:ext>
                </a:extLst>
              </p:cNvPr>
              <p:cNvSpPr/>
              <p:nvPr/>
            </p:nvSpPr>
            <p:spPr>
              <a:xfrm>
                <a:off x="67158" y="5395609"/>
                <a:ext cx="1771650" cy="38100"/>
              </a:xfrm>
              <a:custGeom>
                <a:avLst/>
                <a:gdLst>
                  <a:gd name="connsiteX0" fmla="*/ 0 w 1771650"/>
                  <a:gd name="connsiteY0" fmla="*/ 0 h 38100"/>
                  <a:gd name="connsiteX1" fmla="*/ 1771650 w 1771650"/>
                  <a:gd name="connsiteY1" fmla="*/ 0 h 38100"/>
                  <a:gd name="connsiteX2" fmla="*/ 1771650 w 1771650"/>
                  <a:gd name="connsiteY2" fmla="*/ 38100 h 38100"/>
                  <a:gd name="connsiteX3" fmla="*/ 0 w 17716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771650" h="38100">
                    <a:moveTo>
                      <a:pt x="0" y="0"/>
                    </a:moveTo>
                    <a:lnTo>
                      <a:pt x="1771650" y="0"/>
                    </a:lnTo>
                    <a:lnTo>
                      <a:pt x="1771650" y="38100"/>
                    </a:lnTo>
                    <a:lnTo>
                      <a:pt x="0" y="38100"/>
                    </a:lnTo>
                    <a:close/>
                  </a:path>
                </a:pathLst>
              </a:custGeom>
              <a:solidFill>
                <a:srgbClr val="D1D1D1"/>
              </a:solidFill>
              <a:ln w="9525" cap="flat">
                <a:noFill/>
                <a:prstDash val="solid"/>
                <a:miter/>
              </a:ln>
            </p:spPr>
            <p:txBody>
              <a:bodyPr rtlCol="0" anchor="ctr"/>
              <a:lstStyle/>
              <a:p>
                <a:endParaRPr lang="fr-FR" dirty="0"/>
              </a:p>
            </p:txBody>
          </p:sp>
          <p:sp>
            <p:nvSpPr>
              <p:cNvPr id="24" name="Forme libre : forme 23">
                <a:extLst>
                  <a:ext uri="{FF2B5EF4-FFF2-40B4-BE49-F238E27FC236}">
                    <a16:creationId xmlns:a16="http://schemas.microsoft.com/office/drawing/2014/main" id="{04F255C1-4840-B5FF-EB24-2EE142860659}"/>
                  </a:ext>
                </a:extLst>
              </p:cNvPr>
              <p:cNvSpPr/>
              <p:nvPr/>
            </p:nvSpPr>
            <p:spPr>
              <a:xfrm>
                <a:off x="67158" y="5512281"/>
                <a:ext cx="1771650" cy="38099"/>
              </a:xfrm>
              <a:custGeom>
                <a:avLst/>
                <a:gdLst>
                  <a:gd name="connsiteX0" fmla="*/ 0 w 1771650"/>
                  <a:gd name="connsiteY0" fmla="*/ 0 h 38099"/>
                  <a:gd name="connsiteX1" fmla="*/ 1771650 w 1771650"/>
                  <a:gd name="connsiteY1" fmla="*/ 0 h 38099"/>
                  <a:gd name="connsiteX2" fmla="*/ 1771650 w 1771650"/>
                  <a:gd name="connsiteY2" fmla="*/ 38100 h 38099"/>
                  <a:gd name="connsiteX3" fmla="*/ 0 w 1771650"/>
                  <a:gd name="connsiteY3" fmla="*/ 38100 h 38099"/>
                </a:gdLst>
                <a:ahLst/>
                <a:cxnLst>
                  <a:cxn ang="0">
                    <a:pos x="connsiteX0" y="connsiteY0"/>
                  </a:cxn>
                  <a:cxn ang="0">
                    <a:pos x="connsiteX1" y="connsiteY1"/>
                  </a:cxn>
                  <a:cxn ang="0">
                    <a:pos x="connsiteX2" y="connsiteY2"/>
                  </a:cxn>
                  <a:cxn ang="0">
                    <a:pos x="connsiteX3" y="connsiteY3"/>
                  </a:cxn>
                </a:cxnLst>
                <a:rect l="l" t="t" r="r" b="b"/>
                <a:pathLst>
                  <a:path w="1771650" h="38099">
                    <a:moveTo>
                      <a:pt x="0" y="0"/>
                    </a:moveTo>
                    <a:lnTo>
                      <a:pt x="1771650" y="0"/>
                    </a:lnTo>
                    <a:lnTo>
                      <a:pt x="1771650" y="38100"/>
                    </a:lnTo>
                    <a:lnTo>
                      <a:pt x="0" y="38100"/>
                    </a:lnTo>
                    <a:close/>
                  </a:path>
                </a:pathLst>
              </a:custGeom>
              <a:solidFill>
                <a:srgbClr val="D1D1D1"/>
              </a:solidFill>
              <a:ln w="9525" cap="flat">
                <a:noFill/>
                <a:prstDash val="solid"/>
                <a:miter/>
              </a:ln>
            </p:spPr>
            <p:txBody>
              <a:bodyPr rtlCol="0" anchor="ctr"/>
              <a:lstStyle/>
              <a:p>
                <a:endParaRPr lang="fr-FR" dirty="0"/>
              </a:p>
            </p:txBody>
          </p:sp>
          <p:sp>
            <p:nvSpPr>
              <p:cNvPr id="25" name="Forme libre : forme 24">
                <a:extLst>
                  <a:ext uri="{FF2B5EF4-FFF2-40B4-BE49-F238E27FC236}">
                    <a16:creationId xmlns:a16="http://schemas.microsoft.com/office/drawing/2014/main" id="{492687FD-F6B8-A27C-4273-FFE27EBF5B9C}"/>
                  </a:ext>
                </a:extLst>
              </p:cNvPr>
              <p:cNvSpPr/>
              <p:nvPr/>
            </p:nvSpPr>
            <p:spPr>
              <a:xfrm>
                <a:off x="67158" y="5628943"/>
                <a:ext cx="1771650" cy="38100"/>
              </a:xfrm>
              <a:custGeom>
                <a:avLst/>
                <a:gdLst>
                  <a:gd name="connsiteX0" fmla="*/ 0 w 1771650"/>
                  <a:gd name="connsiteY0" fmla="*/ 0 h 38100"/>
                  <a:gd name="connsiteX1" fmla="*/ 1771650 w 1771650"/>
                  <a:gd name="connsiteY1" fmla="*/ 0 h 38100"/>
                  <a:gd name="connsiteX2" fmla="*/ 1771650 w 1771650"/>
                  <a:gd name="connsiteY2" fmla="*/ 38100 h 38100"/>
                  <a:gd name="connsiteX3" fmla="*/ 0 w 17716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771650" h="38100">
                    <a:moveTo>
                      <a:pt x="0" y="0"/>
                    </a:moveTo>
                    <a:lnTo>
                      <a:pt x="1771650" y="0"/>
                    </a:lnTo>
                    <a:lnTo>
                      <a:pt x="1771650" y="38100"/>
                    </a:lnTo>
                    <a:lnTo>
                      <a:pt x="0" y="38100"/>
                    </a:lnTo>
                    <a:close/>
                  </a:path>
                </a:pathLst>
              </a:custGeom>
              <a:solidFill>
                <a:srgbClr val="D1D1D1"/>
              </a:solidFill>
              <a:ln w="9525" cap="flat">
                <a:noFill/>
                <a:prstDash val="solid"/>
                <a:miter/>
              </a:ln>
            </p:spPr>
            <p:txBody>
              <a:bodyPr rtlCol="0" anchor="ctr"/>
              <a:lstStyle/>
              <a:p>
                <a:endParaRPr lang="fr-FR" dirty="0"/>
              </a:p>
            </p:txBody>
          </p:sp>
          <p:sp>
            <p:nvSpPr>
              <p:cNvPr id="26" name="Forme libre : forme 25">
                <a:extLst>
                  <a:ext uri="{FF2B5EF4-FFF2-40B4-BE49-F238E27FC236}">
                    <a16:creationId xmlns:a16="http://schemas.microsoft.com/office/drawing/2014/main" id="{7D24DCA0-BD31-D6C6-740B-A8B5788D05E1}"/>
                  </a:ext>
                </a:extLst>
              </p:cNvPr>
              <p:cNvSpPr/>
              <p:nvPr/>
            </p:nvSpPr>
            <p:spPr>
              <a:xfrm>
                <a:off x="67158" y="5745605"/>
                <a:ext cx="1771650" cy="38100"/>
              </a:xfrm>
              <a:custGeom>
                <a:avLst/>
                <a:gdLst>
                  <a:gd name="connsiteX0" fmla="*/ 0 w 1771650"/>
                  <a:gd name="connsiteY0" fmla="*/ 0 h 38100"/>
                  <a:gd name="connsiteX1" fmla="*/ 1771650 w 1771650"/>
                  <a:gd name="connsiteY1" fmla="*/ 0 h 38100"/>
                  <a:gd name="connsiteX2" fmla="*/ 1771650 w 1771650"/>
                  <a:gd name="connsiteY2" fmla="*/ 38100 h 38100"/>
                  <a:gd name="connsiteX3" fmla="*/ 0 w 17716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771650" h="38100">
                    <a:moveTo>
                      <a:pt x="0" y="0"/>
                    </a:moveTo>
                    <a:lnTo>
                      <a:pt x="1771650" y="0"/>
                    </a:lnTo>
                    <a:lnTo>
                      <a:pt x="1771650" y="38100"/>
                    </a:lnTo>
                    <a:lnTo>
                      <a:pt x="0" y="38100"/>
                    </a:lnTo>
                    <a:close/>
                  </a:path>
                </a:pathLst>
              </a:custGeom>
              <a:solidFill>
                <a:srgbClr val="D1D1D1"/>
              </a:solidFill>
              <a:ln w="9525" cap="flat">
                <a:noFill/>
                <a:prstDash val="solid"/>
                <a:miter/>
              </a:ln>
            </p:spPr>
            <p:txBody>
              <a:bodyPr rtlCol="0" anchor="ctr"/>
              <a:lstStyle/>
              <a:p>
                <a:endParaRPr lang="fr-FR" dirty="0"/>
              </a:p>
            </p:txBody>
          </p:sp>
          <p:sp>
            <p:nvSpPr>
              <p:cNvPr id="27" name="Forme libre : forme 26">
                <a:extLst>
                  <a:ext uri="{FF2B5EF4-FFF2-40B4-BE49-F238E27FC236}">
                    <a16:creationId xmlns:a16="http://schemas.microsoft.com/office/drawing/2014/main" id="{C1FFD8AD-6539-6C26-7121-7A5DFE82B705}"/>
                  </a:ext>
                </a:extLst>
              </p:cNvPr>
              <p:cNvSpPr/>
              <p:nvPr/>
            </p:nvSpPr>
            <p:spPr>
              <a:xfrm>
                <a:off x="67158" y="5862267"/>
                <a:ext cx="1771650" cy="33242"/>
              </a:xfrm>
              <a:custGeom>
                <a:avLst/>
                <a:gdLst>
                  <a:gd name="connsiteX0" fmla="*/ 0 w 1771650"/>
                  <a:gd name="connsiteY0" fmla="*/ 0 h 33242"/>
                  <a:gd name="connsiteX1" fmla="*/ 1771650 w 1771650"/>
                  <a:gd name="connsiteY1" fmla="*/ 0 h 33242"/>
                  <a:gd name="connsiteX2" fmla="*/ 1771650 w 1771650"/>
                  <a:gd name="connsiteY2" fmla="*/ 33242 h 33242"/>
                  <a:gd name="connsiteX3" fmla="*/ 0 w 1771650"/>
                  <a:gd name="connsiteY3" fmla="*/ 33242 h 33242"/>
                </a:gdLst>
                <a:ahLst/>
                <a:cxnLst>
                  <a:cxn ang="0">
                    <a:pos x="connsiteX0" y="connsiteY0"/>
                  </a:cxn>
                  <a:cxn ang="0">
                    <a:pos x="connsiteX1" y="connsiteY1"/>
                  </a:cxn>
                  <a:cxn ang="0">
                    <a:pos x="connsiteX2" y="connsiteY2"/>
                  </a:cxn>
                  <a:cxn ang="0">
                    <a:pos x="connsiteX3" y="connsiteY3"/>
                  </a:cxn>
                </a:cxnLst>
                <a:rect l="l" t="t" r="r" b="b"/>
                <a:pathLst>
                  <a:path w="1771650" h="33242">
                    <a:moveTo>
                      <a:pt x="0" y="0"/>
                    </a:moveTo>
                    <a:lnTo>
                      <a:pt x="1771650" y="0"/>
                    </a:lnTo>
                    <a:lnTo>
                      <a:pt x="1771650" y="33242"/>
                    </a:lnTo>
                    <a:lnTo>
                      <a:pt x="0" y="33242"/>
                    </a:lnTo>
                    <a:close/>
                  </a:path>
                </a:pathLst>
              </a:custGeom>
              <a:solidFill>
                <a:srgbClr val="D1D1D1"/>
              </a:solidFill>
              <a:ln w="9525" cap="flat">
                <a:noFill/>
                <a:prstDash val="solid"/>
                <a:miter/>
              </a:ln>
            </p:spPr>
            <p:txBody>
              <a:bodyPr rtlCol="0" anchor="ctr"/>
              <a:lstStyle/>
              <a:p>
                <a:endParaRPr lang="fr-FR" dirty="0"/>
              </a:p>
            </p:txBody>
          </p:sp>
        </p:grpSp>
        <p:sp>
          <p:nvSpPr>
            <p:cNvPr id="11" name="ZoneTexte 10">
              <a:extLst>
                <a:ext uri="{FF2B5EF4-FFF2-40B4-BE49-F238E27FC236}">
                  <a16:creationId xmlns:a16="http://schemas.microsoft.com/office/drawing/2014/main" id="{7802A735-F408-9E64-4A2C-D6080C37627D}"/>
                </a:ext>
              </a:extLst>
            </p:cNvPr>
            <p:cNvSpPr txBox="1"/>
            <p:nvPr/>
          </p:nvSpPr>
          <p:spPr>
            <a:xfrm>
              <a:off x="1465373" y="5268351"/>
              <a:ext cx="2821587" cy="646331"/>
            </a:xfrm>
            <a:prstGeom prst="rect">
              <a:avLst/>
            </a:prstGeom>
            <a:noFill/>
          </p:spPr>
          <p:txBody>
            <a:bodyPr wrap="square" rtlCol="0">
              <a:spAutoFit/>
            </a:bodyPr>
            <a:lstStyle/>
            <a:p>
              <a:pPr algn="ctr">
                <a:buClr>
                  <a:schemeClr val="bg1"/>
                </a:buClr>
                <a:buSzPct val="70000"/>
              </a:pPr>
              <a:r>
                <a:rPr lang="fr-FR" b="1" i="1" dirty="0">
                  <a:solidFill>
                    <a:srgbClr val="124F6E"/>
                  </a:solidFill>
                  <a:latin typeface="Rajdhani" panose="02000000000000000000" pitchFamily="2" charset="0"/>
                  <a:ea typeface="Noto Sans" panose="020B0502040504090204" pitchFamily="34" charset="0"/>
                  <a:cs typeface="Rajdhani" panose="02000000000000000000" pitchFamily="2" charset="0"/>
                </a:rPr>
                <a:t>Information complémentaire</a:t>
              </a:r>
            </a:p>
          </p:txBody>
        </p:sp>
      </p:grpSp>
      <p:pic>
        <p:nvPicPr>
          <p:cNvPr id="29" name="Graphique 28">
            <a:extLst>
              <a:ext uri="{FF2B5EF4-FFF2-40B4-BE49-F238E27FC236}">
                <a16:creationId xmlns:a16="http://schemas.microsoft.com/office/drawing/2014/main" id="{CC164665-31D5-DF68-8070-6CA8A33FA61F}"/>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p:blipFill>
        <p:spPr>
          <a:xfrm>
            <a:off x="250914" y="234262"/>
            <a:ext cx="1025456" cy="1023678"/>
          </a:xfrm>
          <a:prstGeom prst="rect">
            <a:avLst/>
          </a:prstGeom>
        </p:spPr>
      </p:pic>
    </p:spTree>
    <p:custDataLst>
      <p:tags r:id="rId1"/>
    </p:custDataLst>
    <p:extLst>
      <p:ext uri="{BB962C8B-B14F-4D97-AF65-F5344CB8AC3E}">
        <p14:creationId xmlns:p14="http://schemas.microsoft.com/office/powerpoint/2010/main" val="1276230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A707BEB5-3615-A331-B5F3-5BFE9A7B776E}"/>
              </a:ext>
            </a:extLst>
          </p:cNvPr>
          <p:cNvGrpSpPr/>
          <p:nvPr/>
        </p:nvGrpSpPr>
        <p:grpSpPr>
          <a:xfrm>
            <a:off x="640506" y="2615164"/>
            <a:ext cx="7662051" cy="1627671"/>
            <a:chOff x="440481" y="2615165"/>
            <a:chExt cx="7662051" cy="1627671"/>
          </a:xfrm>
        </p:grpSpPr>
        <p:sp>
          <p:nvSpPr>
            <p:cNvPr id="6" name="ZoneTexte 5">
              <a:extLst>
                <a:ext uri="{FF2B5EF4-FFF2-40B4-BE49-F238E27FC236}">
                  <a16:creationId xmlns:a16="http://schemas.microsoft.com/office/drawing/2014/main" id="{5C52538C-8115-7E8C-FE3B-D76EDED48E71}"/>
                </a:ext>
              </a:extLst>
            </p:cNvPr>
            <p:cNvSpPr txBox="1"/>
            <p:nvPr/>
          </p:nvSpPr>
          <p:spPr>
            <a:xfrm>
              <a:off x="2397057" y="3136613"/>
              <a:ext cx="5705475" cy="1077218"/>
            </a:xfrm>
            <a:prstGeom prst="rect">
              <a:avLst/>
            </a:prstGeom>
            <a:noFill/>
          </p:spPr>
          <p:txBody>
            <a:bodyPr wrap="square" rtlCol="0">
              <a:spAutoFit/>
            </a:bodyPr>
            <a:lstStyle/>
            <a:p>
              <a:r>
                <a:rPr lang="fr-FR" sz="3200" dirty="0">
                  <a:solidFill>
                    <a:schemeClr val="bg1"/>
                  </a:solidFill>
                  <a:latin typeface="Orbitron" panose="02000000000000000000" pitchFamily="2" charset="0"/>
                </a:rPr>
                <a:t>01 Historique de l’aventure</a:t>
              </a:r>
            </a:p>
          </p:txBody>
        </p:sp>
        <p:pic>
          <p:nvPicPr>
            <p:cNvPr id="12" name="Graphique 11">
              <a:extLst>
                <a:ext uri="{FF2B5EF4-FFF2-40B4-BE49-F238E27FC236}">
                  <a16:creationId xmlns:a16="http://schemas.microsoft.com/office/drawing/2014/main" id="{7738D837-E703-279F-C797-B196BA3A5E5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440481" y="2615165"/>
              <a:ext cx="1630497" cy="1627671"/>
            </a:xfrm>
            <a:prstGeom prst="rect">
              <a:avLst/>
            </a:prstGeom>
          </p:spPr>
        </p:pic>
      </p:grpSp>
    </p:spTree>
    <p:custDataLst>
      <p:tags r:id="rId1"/>
    </p:custDataLst>
    <p:extLst>
      <p:ext uri="{BB962C8B-B14F-4D97-AF65-F5344CB8AC3E}">
        <p14:creationId xmlns:p14="http://schemas.microsoft.com/office/powerpoint/2010/main" val="2911926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3E57217-E7C2-961D-7089-C5CFC5B81847}"/>
              </a:ext>
            </a:extLst>
          </p:cNvPr>
          <p:cNvSpPr txBox="1"/>
          <p:nvPr/>
        </p:nvSpPr>
        <p:spPr>
          <a:xfrm>
            <a:off x="1311207" y="435109"/>
            <a:ext cx="7613718" cy="584775"/>
          </a:xfrm>
          <a:prstGeom prst="rect">
            <a:avLst/>
          </a:prstGeom>
          <a:noFill/>
        </p:spPr>
        <p:txBody>
          <a:bodyPr wrap="square" rtlCol="0">
            <a:spAutoFit/>
          </a:bodyPr>
          <a:lstStyle/>
          <a:p>
            <a:r>
              <a:rPr lang="fr-FR" sz="3200" dirty="0">
                <a:solidFill>
                  <a:schemeClr val="bg1"/>
                </a:solidFill>
                <a:latin typeface="Orbitron" panose="02000000000000000000" pitchFamily="2" charset="0"/>
              </a:rPr>
              <a:t>Historique</a:t>
            </a:r>
          </a:p>
        </p:txBody>
      </p:sp>
      <p:sp>
        <p:nvSpPr>
          <p:cNvPr id="9" name="ZoneTexte 8">
            <a:extLst>
              <a:ext uri="{FF2B5EF4-FFF2-40B4-BE49-F238E27FC236}">
                <a16:creationId xmlns:a16="http://schemas.microsoft.com/office/drawing/2014/main" id="{0CFCCF07-9D85-A571-AED7-15147D519866}"/>
              </a:ext>
            </a:extLst>
          </p:cNvPr>
          <p:cNvSpPr txBox="1"/>
          <p:nvPr/>
        </p:nvSpPr>
        <p:spPr>
          <a:xfrm>
            <a:off x="413655" y="2006980"/>
            <a:ext cx="5056415" cy="4154984"/>
          </a:xfrm>
          <a:prstGeom prst="rect">
            <a:avLst/>
          </a:prstGeom>
          <a:noFill/>
        </p:spPr>
        <p:txBody>
          <a:bodyPr wrap="square" rtlCol="0">
            <a:spAutoFit/>
          </a:bodyPr>
          <a:lstStyle/>
          <a:p>
            <a:pPr marL="285750" indent="-285750" algn="just">
              <a:buClr>
                <a:schemeClr val="bg1"/>
              </a:buClr>
              <a:buSzPct val="70000"/>
              <a:buFont typeface="Marlett" pitchFamily="2" charset="2"/>
              <a:buChar char=""/>
            </a:pPr>
            <a:r>
              <a:rPr lang="fr-FR" sz="2400" dirty="0">
                <a:solidFill>
                  <a:schemeClr val="bg1"/>
                </a:solidFill>
                <a:latin typeface="Rajdhani" panose="02000000000000000000" pitchFamily="2" charset="0"/>
                <a:ea typeface="Noto Sans" panose="020B0502040504090204" pitchFamily="34" charset="0"/>
                <a:cs typeface="Rajdhani" panose="02000000000000000000" pitchFamily="2" charset="0"/>
              </a:rPr>
              <a:t>2016 : Création de la plateforme Moodle PAM avec 200 instances identiques (1 par établissement)</a:t>
            </a:r>
          </a:p>
          <a:p>
            <a:pPr marL="285750" indent="-285750" algn="just">
              <a:buClr>
                <a:schemeClr val="bg1"/>
              </a:buClr>
              <a:buSzPct val="70000"/>
              <a:buFont typeface="Marlett" pitchFamily="2" charset="2"/>
              <a:buChar char=""/>
            </a:pPr>
            <a:endParaRPr lang="fr-FR" sz="2400" dirty="0">
              <a:solidFill>
                <a:schemeClr val="bg1"/>
              </a:solidFill>
              <a:latin typeface="Rajdhani" panose="02000000000000000000" pitchFamily="2" charset="0"/>
              <a:ea typeface="Noto Sans" panose="020B0502040504090204" pitchFamily="34" charset="0"/>
              <a:cs typeface="Rajdhani" panose="02000000000000000000" pitchFamily="2" charset="0"/>
            </a:endParaRPr>
          </a:p>
          <a:p>
            <a:pPr marL="285750" indent="-285750" algn="just">
              <a:buClr>
                <a:schemeClr val="bg1"/>
              </a:buClr>
              <a:buSzPct val="70000"/>
              <a:buFont typeface="Marlett" pitchFamily="2" charset="2"/>
              <a:buChar char=""/>
            </a:pPr>
            <a:r>
              <a:rPr lang="fr-FR" sz="2400" dirty="0">
                <a:solidFill>
                  <a:schemeClr val="bg1"/>
                </a:solidFill>
                <a:latin typeface="Rajdhani" panose="02000000000000000000" pitchFamily="2" charset="0"/>
                <a:ea typeface="Noto Sans" panose="020B0502040504090204" pitchFamily="34" charset="0"/>
                <a:cs typeface="Rajdhani" panose="02000000000000000000" pitchFamily="2" charset="0"/>
              </a:rPr>
              <a:t>2016-2022 : Enrichissement de la plateforme par des plugins nécessaires à nos enseignants sur Paris (Geogebra, H5P … )</a:t>
            </a:r>
          </a:p>
          <a:p>
            <a:pPr marL="285750" indent="-285750" algn="just">
              <a:buClr>
                <a:schemeClr val="bg1"/>
              </a:buClr>
              <a:buSzPct val="70000"/>
              <a:buFont typeface="Marlett" pitchFamily="2" charset="2"/>
              <a:buChar char=""/>
            </a:pPr>
            <a:endParaRPr lang="fr-FR" sz="2400" dirty="0">
              <a:solidFill>
                <a:schemeClr val="bg1"/>
              </a:solidFill>
              <a:latin typeface="Rajdhani" panose="02000000000000000000" pitchFamily="2" charset="0"/>
              <a:ea typeface="Noto Sans" panose="020B0502040504090204" pitchFamily="34" charset="0"/>
              <a:cs typeface="Rajdhani" panose="02000000000000000000" pitchFamily="2" charset="0"/>
            </a:endParaRPr>
          </a:p>
          <a:p>
            <a:pPr marL="285750" indent="-285750" algn="just">
              <a:buClr>
                <a:schemeClr val="bg1"/>
              </a:buClr>
              <a:buSzPct val="70000"/>
              <a:buFont typeface="Marlett" pitchFamily="2" charset="2"/>
              <a:buChar char=""/>
            </a:pPr>
            <a:r>
              <a:rPr lang="fr-FR" sz="2400" dirty="0">
                <a:solidFill>
                  <a:schemeClr val="bg1"/>
                </a:solidFill>
                <a:latin typeface="Rajdhani" panose="02000000000000000000" pitchFamily="2" charset="0"/>
                <a:ea typeface="Noto Sans" panose="020B0502040504090204" pitchFamily="34" charset="0"/>
                <a:cs typeface="Rajdhani" panose="02000000000000000000" pitchFamily="2" charset="0"/>
              </a:rPr>
              <a:t>2023 : Installation du serveur Maxima Pool / Plugin Stack</a:t>
            </a:r>
          </a:p>
        </p:txBody>
      </p:sp>
      <p:pic>
        <p:nvPicPr>
          <p:cNvPr id="3" name="Graphique 2">
            <a:extLst>
              <a:ext uri="{FF2B5EF4-FFF2-40B4-BE49-F238E27FC236}">
                <a16:creationId xmlns:a16="http://schemas.microsoft.com/office/drawing/2014/main" id="{61273F4D-870E-237A-1049-31177A21B9A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0914" y="234262"/>
            <a:ext cx="1025456" cy="1023678"/>
          </a:xfrm>
          <a:prstGeom prst="rect">
            <a:avLst/>
          </a:prstGeom>
        </p:spPr>
      </p:pic>
      <p:pic>
        <p:nvPicPr>
          <p:cNvPr id="2" name="Imag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0658" y="2170266"/>
            <a:ext cx="5608533" cy="3365120"/>
          </a:xfrm>
          <a:prstGeom prst="rect">
            <a:avLst/>
          </a:prstGeom>
        </p:spPr>
      </p:pic>
    </p:spTree>
    <p:custDataLst>
      <p:tags r:id="rId1"/>
    </p:custDataLst>
    <p:extLst>
      <p:ext uri="{BB962C8B-B14F-4D97-AF65-F5344CB8AC3E}">
        <p14:creationId xmlns:p14="http://schemas.microsoft.com/office/powerpoint/2010/main" val="3846849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3E57217-E7C2-961D-7089-C5CFC5B81847}"/>
              </a:ext>
            </a:extLst>
          </p:cNvPr>
          <p:cNvSpPr txBox="1"/>
          <p:nvPr/>
        </p:nvSpPr>
        <p:spPr>
          <a:xfrm>
            <a:off x="1311206" y="435109"/>
            <a:ext cx="10646229" cy="584775"/>
          </a:xfrm>
          <a:prstGeom prst="rect">
            <a:avLst/>
          </a:prstGeom>
          <a:noFill/>
        </p:spPr>
        <p:txBody>
          <a:bodyPr wrap="square" rtlCol="0">
            <a:spAutoFit/>
          </a:bodyPr>
          <a:lstStyle/>
          <a:p>
            <a:r>
              <a:rPr lang="fr-FR" sz="3200" dirty="0">
                <a:solidFill>
                  <a:schemeClr val="bg1"/>
                </a:solidFill>
                <a:latin typeface="Orbitron" panose="02000000000000000000" pitchFamily="2" charset="0"/>
              </a:rPr>
              <a:t>Mise à disposition Serveur Maxima</a:t>
            </a:r>
          </a:p>
        </p:txBody>
      </p:sp>
      <p:pic>
        <p:nvPicPr>
          <p:cNvPr id="3" name="Graphique 2">
            <a:extLst>
              <a:ext uri="{FF2B5EF4-FFF2-40B4-BE49-F238E27FC236}">
                <a16:creationId xmlns:a16="http://schemas.microsoft.com/office/drawing/2014/main" id="{887A5128-FB31-CE3D-9A5C-426C6B1ABF5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250914" y="234262"/>
            <a:ext cx="1025456" cy="1023678"/>
          </a:xfrm>
          <a:prstGeom prst="rect">
            <a:avLst/>
          </a:prstGeom>
        </p:spPr>
      </p:pic>
      <p:graphicFrame>
        <p:nvGraphicFramePr>
          <p:cNvPr id="13" name="Espace réservé du contenu 3"/>
          <p:cNvGraphicFramePr>
            <a:graphicFrameLocks/>
          </p:cNvGraphicFramePr>
          <p:nvPr>
            <p:extLst>
              <p:ext uri="{D42A27DB-BD31-4B8C-83A1-F6EECF244321}">
                <p14:modId xmlns:p14="http://schemas.microsoft.com/office/powerpoint/2010/main" val="2722614686"/>
              </p:ext>
            </p:extLst>
          </p:nvPr>
        </p:nvGraphicFramePr>
        <p:xfrm>
          <a:off x="1441836" y="1743580"/>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ectangle 14"/>
          <p:cNvSpPr/>
          <p:nvPr/>
        </p:nvSpPr>
        <p:spPr>
          <a:xfrm>
            <a:off x="2819400" y="1826123"/>
            <a:ext cx="1607127" cy="162098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Utilisateurs PAM</a:t>
            </a:r>
          </a:p>
        </p:txBody>
      </p:sp>
      <p:sp>
        <p:nvSpPr>
          <p:cNvPr id="16" name="Rectangle à coins arrondis 15"/>
          <p:cNvSpPr/>
          <p:nvPr/>
        </p:nvSpPr>
        <p:spPr>
          <a:xfrm>
            <a:off x="339720" y="5233666"/>
            <a:ext cx="2204232" cy="1158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IAM</a:t>
            </a:r>
          </a:p>
        </p:txBody>
      </p:sp>
      <p:cxnSp>
        <p:nvCxnSpPr>
          <p:cNvPr id="17" name="Connecteur droit avec flèche 16"/>
          <p:cNvCxnSpPr/>
          <p:nvPr/>
        </p:nvCxnSpPr>
        <p:spPr>
          <a:xfrm flipV="1">
            <a:off x="2812472" y="5063104"/>
            <a:ext cx="3713018" cy="6511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3646068" y="5233666"/>
            <a:ext cx="1701107" cy="369332"/>
          </a:xfrm>
          <a:prstGeom prst="rect">
            <a:avLst/>
          </a:prstGeom>
          <a:noFill/>
        </p:spPr>
        <p:txBody>
          <a:bodyPr wrap="square" rtlCol="0">
            <a:spAutoFit/>
          </a:bodyPr>
          <a:lstStyle/>
          <a:p>
            <a:r>
              <a:rPr lang="fr-FR" dirty="0"/>
              <a:t>Authentification</a:t>
            </a:r>
          </a:p>
        </p:txBody>
      </p:sp>
      <p:sp>
        <p:nvSpPr>
          <p:cNvPr id="2" name="Ellipse 1"/>
          <p:cNvSpPr/>
          <p:nvPr/>
        </p:nvSpPr>
        <p:spPr>
          <a:xfrm>
            <a:off x="8139659" y="2188564"/>
            <a:ext cx="254833" cy="1948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8563131" y="2258518"/>
            <a:ext cx="254833" cy="1948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9046564" y="2236033"/>
            <a:ext cx="254833" cy="1948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1242169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A707BEB5-3615-A331-B5F3-5BFE9A7B776E}"/>
              </a:ext>
            </a:extLst>
          </p:cNvPr>
          <p:cNvGrpSpPr/>
          <p:nvPr/>
        </p:nvGrpSpPr>
        <p:grpSpPr>
          <a:xfrm>
            <a:off x="640506" y="2615164"/>
            <a:ext cx="7662051" cy="1627671"/>
            <a:chOff x="440481" y="2615165"/>
            <a:chExt cx="7662051" cy="1627671"/>
          </a:xfrm>
        </p:grpSpPr>
        <p:sp>
          <p:nvSpPr>
            <p:cNvPr id="6" name="ZoneTexte 5">
              <a:extLst>
                <a:ext uri="{FF2B5EF4-FFF2-40B4-BE49-F238E27FC236}">
                  <a16:creationId xmlns:a16="http://schemas.microsoft.com/office/drawing/2014/main" id="{5C52538C-8115-7E8C-FE3B-D76EDED48E71}"/>
                </a:ext>
              </a:extLst>
            </p:cNvPr>
            <p:cNvSpPr txBox="1"/>
            <p:nvPr/>
          </p:nvSpPr>
          <p:spPr>
            <a:xfrm>
              <a:off x="2397057" y="3136613"/>
              <a:ext cx="5705475" cy="1077218"/>
            </a:xfrm>
            <a:prstGeom prst="rect">
              <a:avLst/>
            </a:prstGeom>
            <a:noFill/>
          </p:spPr>
          <p:txBody>
            <a:bodyPr wrap="square" rtlCol="0">
              <a:spAutoFit/>
            </a:bodyPr>
            <a:lstStyle/>
            <a:p>
              <a:r>
                <a:rPr lang="fr-FR" sz="3200" dirty="0">
                  <a:solidFill>
                    <a:schemeClr val="bg1"/>
                  </a:solidFill>
                  <a:latin typeface="Orbitron" panose="02000000000000000000" pitchFamily="2" charset="0"/>
                </a:rPr>
                <a:t>02 Stack pourquoi et pour qui ?</a:t>
              </a:r>
            </a:p>
          </p:txBody>
        </p:sp>
        <p:pic>
          <p:nvPicPr>
            <p:cNvPr id="12" name="Graphique 11">
              <a:extLst>
                <a:ext uri="{FF2B5EF4-FFF2-40B4-BE49-F238E27FC236}">
                  <a16:creationId xmlns:a16="http://schemas.microsoft.com/office/drawing/2014/main" id="{7738D837-E703-279F-C797-B196BA3A5E5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440481" y="2615165"/>
              <a:ext cx="1630497" cy="1627671"/>
            </a:xfrm>
            <a:prstGeom prst="rect">
              <a:avLst/>
            </a:prstGeom>
          </p:spPr>
        </p:pic>
      </p:grpSp>
    </p:spTree>
    <p:custDataLst>
      <p:tags r:id="rId1"/>
    </p:custDataLst>
    <p:extLst>
      <p:ext uri="{BB962C8B-B14F-4D97-AF65-F5344CB8AC3E}">
        <p14:creationId xmlns:p14="http://schemas.microsoft.com/office/powerpoint/2010/main" val="1253404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3E57217-E7C2-961D-7089-C5CFC5B81847}"/>
              </a:ext>
            </a:extLst>
          </p:cNvPr>
          <p:cNvSpPr txBox="1"/>
          <p:nvPr/>
        </p:nvSpPr>
        <p:spPr>
          <a:xfrm>
            <a:off x="1311207" y="435109"/>
            <a:ext cx="7613718" cy="1077218"/>
          </a:xfrm>
          <a:prstGeom prst="rect">
            <a:avLst/>
          </a:prstGeom>
          <a:noFill/>
        </p:spPr>
        <p:txBody>
          <a:bodyPr wrap="square" rtlCol="0">
            <a:spAutoFit/>
          </a:bodyPr>
          <a:lstStyle/>
          <a:p>
            <a:r>
              <a:rPr lang="fr-FR" sz="3200" dirty="0">
                <a:solidFill>
                  <a:schemeClr val="bg1"/>
                </a:solidFill>
                <a:latin typeface="Orbitron" panose="02000000000000000000" pitchFamily="2" charset="0"/>
              </a:rPr>
              <a:t>Stack : pour quoi et pour qui ?</a:t>
            </a:r>
            <a:br>
              <a:rPr lang="fr-FR" sz="3200" dirty="0">
                <a:solidFill>
                  <a:schemeClr val="bg1"/>
                </a:solidFill>
                <a:latin typeface="Orbitron" panose="02000000000000000000" pitchFamily="2" charset="0"/>
              </a:rPr>
            </a:br>
            <a:endParaRPr lang="fr-FR" sz="3200" dirty="0">
              <a:solidFill>
                <a:schemeClr val="bg1"/>
              </a:solidFill>
              <a:latin typeface="Orbitron" panose="02000000000000000000" pitchFamily="2" charset="0"/>
            </a:endParaRPr>
          </a:p>
        </p:txBody>
      </p:sp>
      <p:sp>
        <p:nvSpPr>
          <p:cNvPr id="39" name="Espace réservé du contenu 4">
            <a:extLst>
              <a:ext uri="{FF2B5EF4-FFF2-40B4-BE49-F238E27FC236}">
                <a16:creationId xmlns:a16="http://schemas.microsoft.com/office/drawing/2014/main" id="{47F4E3C9-5351-1F69-990E-EF435DDC4513}"/>
              </a:ext>
            </a:extLst>
          </p:cNvPr>
          <p:cNvSpPr txBox="1">
            <a:spLocks/>
          </p:cNvSpPr>
          <p:nvPr/>
        </p:nvSpPr>
        <p:spPr>
          <a:xfrm>
            <a:off x="3088485" y="2228613"/>
            <a:ext cx="7810745" cy="540899"/>
          </a:xfrm>
          <a:prstGeom prst="rect">
            <a:avLst/>
          </a:prstGeom>
        </p:spPr>
        <p:txBody>
          <a:bodyPr vert="horz" lIns="91440" tIns="45720" rIns="91440" bIns="45720" rtlCol="0">
            <a:noAutofit/>
          </a:bodyPr>
          <a:lstStyle>
            <a:defPPr>
              <a:defRPr lang="fr-FR"/>
            </a:defPPr>
            <a:lvl1pPr marR="0" lvl="0" indent="0" fontAlgn="auto">
              <a:lnSpc>
                <a:spcPct val="10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rgbClr val="DBDDDC"/>
                </a:solidFill>
                <a:effectLst/>
                <a:uLnTx/>
                <a:uFillTx/>
                <a:latin typeface="Rajdhani" panose="02000000000000000000" pitchFamily="2" charset="0"/>
                <a:cs typeface="Rajdhani" panose="02000000000000000000" pitchFamily="2" charset="0"/>
              </a:defRPr>
            </a:lvl1pPr>
            <a:lvl2pPr marL="685800" indent="-228600">
              <a:lnSpc>
                <a:spcPct val="100000"/>
              </a:lnSpc>
              <a:spcBef>
                <a:spcPts val="500"/>
              </a:spcBef>
              <a:buFont typeface="Arial" panose="020B0604020202020204" pitchFamily="34" charset="0"/>
              <a:buChar char="•"/>
              <a:defRPr sz="1600">
                <a:solidFill>
                  <a:srgbClr val="00133A"/>
                </a:solidFill>
              </a:defRPr>
            </a:lvl2pPr>
            <a:lvl3pPr marL="1143000" indent="-228600">
              <a:lnSpc>
                <a:spcPct val="100000"/>
              </a:lnSpc>
              <a:spcBef>
                <a:spcPts val="500"/>
              </a:spcBef>
              <a:buFont typeface="Arial" panose="020B0604020202020204" pitchFamily="34" charset="0"/>
              <a:buChar char="•"/>
              <a:defRPr sz="1400">
                <a:solidFill>
                  <a:srgbClr val="00133A"/>
                </a:solidFill>
              </a:defRPr>
            </a:lvl3pPr>
            <a:lvl4pPr marL="1600200" indent="-228600">
              <a:lnSpc>
                <a:spcPct val="100000"/>
              </a:lnSpc>
              <a:spcBef>
                <a:spcPts val="500"/>
              </a:spcBef>
              <a:buFont typeface="Arial" panose="020B0604020202020204" pitchFamily="34" charset="0"/>
              <a:buChar char="•"/>
              <a:defRPr sz="1200">
                <a:solidFill>
                  <a:srgbClr val="00133A"/>
                </a:solidFill>
              </a:defRPr>
            </a:lvl4pPr>
            <a:lvl5pPr marL="2057400" indent="-228600">
              <a:lnSpc>
                <a:spcPct val="100000"/>
              </a:lnSpc>
              <a:spcBef>
                <a:spcPts val="500"/>
              </a:spcBef>
              <a:buFont typeface="Arial" panose="020B0604020202020204" pitchFamily="34" charset="0"/>
              <a:buChar char="•"/>
              <a:defRPr sz="1100">
                <a:solidFill>
                  <a:srgbClr val="00133A"/>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Calcul algébrique : développer, factoriser, dériver, calculer des intégrales…  </a:t>
            </a:r>
          </a:p>
        </p:txBody>
      </p:sp>
      <p:sp>
        <p:nvSpPr>
          <p:cNvPr id="40" name="Rounded Rectangle">
            <a:extLst>
              <a:ext uri="{FF2B5EF4-FFF2-40B4-BE49-F238E27FC236}">
                <a16:creationId xmlns:a16="http://schemas.microsoft.com/office/drawing/2014/main" id="{C64A4C57-155B-6220-78B5-31D98A0DB9FA}"/>
              </a:ext>
            </a:extLst>
          </p:cNvPr>
          <p:cNvSpPr/>
          <p:nvPr/>
        </p:nvSpPr>
        <p:spPr>
          <a:xfrm>
            <a:off x="1181586" y="3301621"/>
            <a:ext cx="9828827" cy="1259019"/>
          </a:xfrm>
          <a:prstGeom prst="roundRect">
            <a:avLst>
              <a:gd name="adj" fmla="val 6921"/>
            </a:avLst>
          </a:prstGeom>
          <a:solidFill>
            <a:srgbClr val="48A0D9"/>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endParaRPr>
          </a:p>
        </p:txBody>
      </p:sp>
      <p:sp>
        <p:nvSpPr>
          <p:cNvPr id="41" name="Shape">
            <a:extLst>
              <a:ext uri="{FF2B5EF4-FFF2-40B4-BE49-F238E27FC236}">
                <a16:creationId xmlns:a16="http://schemas.microsoft.com/office/drawing/2014/main" id="{5D151F2E-DE05-6827-9DE7-E2A61BE2C15A}"/>
              </a:ext>
            </a:extLst>
          </p:cNvPr>
          <p:cNvSpPr/>
          <p:nvPr/>
        </p:nvSpPr>
        <p:spPr>
          <a:xfrm>
            <a:off x="1586276" y="3266796"/>
            <a:ext cx="1377647" cy="1329288"/>
          </a:xfrm>
          <a:custGeom>
            <a:avLst/>
            <a:gdLst/>
            <a:ahLst/>
            <a:cxnLst>
              <a:cxn ang="0">
                <a:pos x="wd2" y="hd2"/>
              </a:cxn>
              <a:cxn ang="5400000">
                <a:pos x="wd2" y="hd2"/>
              </a:cxn>
              <a:cxn ang="10800000">
                <a:pos x="wd2" y="hd2"/>
              </a:cxn>
              <a:cxn ang="16200000">
                <a:pos x="wd2" y="hd2"/>
              </a:cxn>
            </a:cxnLst>
            <a:rect l="0" t="0" r="r" b="b"/>
            <a:pathLst>
              <a:path w="21600" h="21600" extrusionOk="0">
                <a:moveTo>
                  <a:pt x="9" y="0"/>
                </a:moveTo>
                <a:lnTo>
                  <a:pt x="21600" y="0"/>
                </a:lnTo>
                <a:lnTo>
                  <a:pt x="21591" y="21600"/>
                </a:lnTo>
                <a:lnTo>
                  <a:pt x="0" y="21600"/>
                </a:lnTo>
                <a:lnTo>
                  <a:pt x="9" y="0"/>
                </a:lnTo>
                <a:close/>
              </a:path>
            </a:pathLst>
          </a:custGeom>
          <a:solidFill>
            <a:srgbClr val="FFFFFF"/>
          </a:solidFill>
          <a:ln w="139700" cap="flat">
            <a:solidFill>
              <a:srgbClr val="0C2C3E"/>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sz="3000" dirty="0">
              <a:solidFill>
                <a:srgbClr val="FFFFFF"/>
              </a:solidFill>
              <a:latin typeface="Helvetica Light"/>
              <a:ea typeface="Helvetica Light"/>
              <a:cs typeface="Helvetica Light"/>
              <a:sym typeface="Helvetica Light"/>
            </a:endParaRPr>
          </a:p>
        </p:txBody>
      </p:sp>
      <p:sp>
        <p:nvSpPr>
          <p:cNvPr id="42" name="Shape">
            <a:extLst>
              <a:ext uri="{FF2B5EF4-FFF2-40B4-BE49-F238E27FC236}">
                <a16:creationId xmlns:a16="http://schemas.microsoft.com/office/drawing/2014/main" id="{109A9519-A5BE-B8E1-A4C4-1736721C93A0}"/>
              </a:ext>
            </a:extLst>
          </p:cNvPr>
          <p:cNvSpPr/>
          <p:nvPr/>
        </p:nvSpPr>
        <p:spPr>
          <a:xfrm>
            <a:off x="1181587" y="4631291"/>
            <a:ext cx="1397170" cy="1259019"/>
          </a:xfrm>
          <a:custGeom>
            <a:avLst/>
            <a:gdLst/>
            <a:ahLst/>
            <a:cxnLst>
              <a:cxn ang="0">
                <a:pos x="wd2" y="hd2"/>
              </a:cxn>
              <a:cxn ang="5400000">
                <a:pos x="wd2" y="hd2"/>
              </a:cxn>
              <a:cxn ang="10800000">
                <a:pos x="wd2" y="hd2"/>
              </a:cxn>
              <a:cxn ang="16200000">
                <a:pos x="wd2" y="hd2"/>
              </a:cxn>
            </a:cxnLst>
            <a:rect l="0" t="0" r="r" b="b"/>
            <a:pathLst>
              <a:path w="21600" h="21600" extrusionOk="0">
                <a:moveTo>
                  <a:pt x="2253" y="0"/>
                </a:moveTo>
                <a:lnTo>
                  <a:pt x="19347" y="0"/>
                </a:lnTo>
                <a:cubicBezTo>
                  <a:pt x="19670" y="0"/>
                  <a:pt x="19913" y="0"/>
                  <a:pt x="20120" y="14"/>
                </a:cubicBezTo>
                <a:cubicBezTo>
                  <a:pt x="20326" y="28"/>
                  <a:pt x="20495" y="56"/>
                  <a:pt x="20669" y="112"/>
                </a:cubicBezTo>
                <a:cubicBezTo>
                  <a:pt x="20860" y="182"/>
                  <a:pt x="21030" y="294"/>
                  <a:pt x="21170" y="436"/>
                </a:cubicBezTo>
                <a:cubicBezTo>
                  <a:pt x="21310" y="578"/>
                  <a:pt x="21420" y="751"/>
                  <a:pt x="21490" y="944"/>
                </a:cubicBezTo>
                <a:cubicBezTo>
                  <a:pt x="21545" y="1121"/>
                  <a:pt x="21572" y="1292"/>
                  <a:pt x="21586" y="1503"/>
                </a:cubicBezTo>
                <a:cubicBezTo>
                  <a:pt x="21600" y="1713"/>
                  <a:pt x="21600" y="1963"/>
                  <a:pt x="21600" y="2296"/>
                </a:cubicBezTo>
                <a:lnTo>
                  <a:pt x="21600" y="19315"/>
                </a:lnTo>
                <a:cubicBezTo>
                  <a:pt x="21600" y="19642"/>
                  <a:pt x="21600" y="19889"/>
                  <a:pt x="21586" y="20098"/>
                </a:cubicBezTo>
                <a:cubicBezTo>
                  <a:pt x="21572" y="20308"/>
                  <a:pt x="21545" y="20479"/>
                  <a:pt x="21490" y="20656"/>
                </a:cubicBezTo>
                <a:cubicBezTo>
                  <a:pt x="21420" y="20849"/>
                  <a:pt x="21310" y="21022"/>
                  <a:pt x="21170" y="21164"/>
                </a:cubicBezTo>
                <a:cubicBezTo>
                  <a:pt x="21030" y="21306"/>
                  <a:pt x="20860" y="21418"/>
                  <a:pt x="20669" y="21488"/>
                </a:cubicBezTo>
                <a:cubicBezTo>
                  <a:pt x="20495" y="21544"/>
                  <a:pt x="20326" y="21572"/>
                  <a:pt x="20118" y="21586"/>
                </a:cubicBezTo>
                <a:cubicBezTo>
                  <a:pt x="19911" y="21600"/>
                  <a:pt x="19665" y="21600"/>
                  <a:pt x="19337" y="21600"/>
                </a:cubicBezTo>
                <a:lnTo>
                  <a:pt x="2253" y="21600"/>
                </a:lnTo>
                <a:cubicBezTo>
                  <a:pt x="1930" y="21600"/>
                  <a:pt x="1687" y="21600"/>
                  <a:pt x="1480" y="21586"/>
                </a:cubicBezTo>
                <a:cubicBezTo>
                  <a:pt x="1274" y="21572"/>
                  <a:pt x="1105" y="21544"/>
                  <a:pt x="931" y="21488"/>
                </a:cubicBezTo>
                <a:cubicBezTo>
                  <a:pt x="740" y="21418"/>
                  <a:pt x="570" y="21306"/>
                  <a:pt x="430" y="21164"/>
                </a:cubicBezTo>
                <a:cubicBezTo>
                  <a:pt x="290" y="21022"/>
                  <a:pt x="180" y="20849"/>
                  <a:pt x="110" y="20656"/>
                </a:cubicBezTo>
                <a:cubicBezTo>
                  <a:pt x="55" y="20479"/>
                  <a:pt x="28" y="20308"/>
                  <a:pt x="14" y="20097"/>
                </a:cubicBezTo>
                <a:cubicBezTo>
                  <a:pt x="0" y="19887"/>
                  <a:pt x="0" y="19637"/>
                  <a:pt x="0" y="19304"/>
                </a:cubicBezTo>
                <a:lnTo>
                  <a:pt x="0" y="2285"/>
                </a:lnTo>
                <a:cubicBezTo>
                  <a:pt x="0" y="1958"/>
                  <a:pt x="0" y="1711"/>
                  <a:pt x="14" y="1502"/>
                </a:cubicBezTo>
                <a:cubicBezTo>
                  <a:pt x="28" y="1292"/>
                  <a:pt x="55" y="1121"/>
                  <a:pt x="110" y="944"/>
                </a:cubicBezTo>
                <a:cubicBezTo>
                  <a:pt x="180" y="751"/>
                  <a:pt x="290" y="578"/>
                  <a:pt x="430" y="436"/>
                </a:cubicBezTo>
                <a:cubicBezTo>
                  <a:pt x="570" y="294"/>
                  <a:pt x="740" y="182"/>
                  <a:pt x="931" y="112"/>
                </a:cubicBezTo>
                <a:cubicBezTo>
                  <a:pt x="1105" y="56"/>
                  <a:pt x="1274" y="28"/>
                  <a:pt x="1482" y="14"/>
                </a:cubicBezTo>
                <a:cubicBezTo>
                  <a:pt x="1689" y="0"/>
                  <a:pt x="1935" y="0"/>
                  <a:pt x="2263" y="0"/>
                </a:cubicBezTo>
                <a:lnTo>
                  <a:pt x="2253" y="0"/>
                </a:lnTo>
                <a:close/>
              </a:path>
            </a:pathLst>
          </a:custGeom>
          <a:solidFill>
            <a:srgbClr val="48A0D9"/>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endParaRPr>
          </a:p>
        </p:txBody>
      </p:sp>
      <p:sp>
        <p:nvSpPr>
          <p:cNvPr id="43" name="Shape">
            <a:extLst>
              <a:ext uri="{FF2B5EF4-FFF2-40B4-BE49-F238E27FC236}">
                <a16:creationId xmlns:a16="http://schemas.microsoft.com/office/drawing/2014/main" id="{1A55F730-A0DB-2B69-2872-642F1671A4FD}"/>
              </a:ext>
            </a:extLst>
          </p:cNvPr>
          <p:cNvSpPr/>
          <p:nvPr/>
        </p:nvSpPr>
        <p:spPr>
          <a:xfrm>
            <a:off x="1586748" y="4595745"/>
            <a:ext cx="1377648" cy="1329289"/>
          </a:xfrm>
          <a:custGeom>
            <a:avLst/>
            <a:gdLst/>
            <a:ahLst/>
            <a:cxnLst>
              <a:cxn ang="0">
                <a:pos x="wd2" y="hd2"/>
              </a:cxn>
              <a:cxn ang="5400000">
                <a:pos x="wd2" y="hd2"/>
              </a:cxn>
              <a:cxn ang="10800000">
                <a:pos x="wd2" y="hd2"/>
              </a:cxn>
              <a:cxn ang="16200000">
                <a:pos x="wd2" y="hd2"/>
              </a:cxn>
            </a:cxnLst>
            <a:rect l="0" t="0" r="r" b="b"/>
            <a:pathLst>
              <a:path w="21600" h="21600" extrusionOk="0">
                <a:moveTo>
                  <a:pt x="9" y="0"/>
                </a:moveTo>
                <a:lnTo>
                  <a:pt x="21600" y="0"/>
                </a:lnTo>
                <a:lnTo>
                  <a:pt x="21591" y="21600"/>
                </a:lnTo>
                <a:lnTo>
                  <a:pt x="0" y="21600"/>
                </a:lnTo>
                <a:lnTo>
                  <a:pt x="9" y="0"/>
                </a:lnTo>
                <a:close/>
              </a:path>
            </a:pathLst>
          </a:custGeom>
          <a:solidFill>
            <a:srgbClr val="48A0D9"/>
          </a:solidFill>
          <a:ln w="139700" cap="flat">
            <a:solidFill>
              <a:srgbClr val="0C2C3E"/>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sz="3000" dirty="0">
              <a:solidFill>
                <a:srgbClr val="FFFFFF"/>
              </a:solidFill>
              <a:latin typeface="Helvetica Light"/>
              <a:ea typeface="Helvetica Light"/>
              <a:cs typeface="Helvetica Light"/>
              <a:sym typeface="Helvetica Light"/>
            </a:endParaRPr>
          </a:p>
        </p:txBody>
      </p:sp>
      <p:sp>
        <p:nvSpPr>
          <p:cNvPr id="44" name="Shape">
            <a:extLst>
              <a:ext uri="{FF2B5EF4-FFF2-40B4-BE49-F238E27FC236}">
                <a16:creationId xmlns:a16="http://schemas.microsoft.com/office/drawing/2014/main" id="{72E5F5FF-8010-DF67-6205-D272BBF2DC63}"/>
              </a:ext>
            </a:extLst>
          </p:cNvPr>
          <p:cNvSpPr/>
          <p:nvPr/>
        </p:nvSpPr>
        <p:spPr>
          <a:xfrm>
            <a:off x="10864024" y="4631602"/>
            <a:ext cx="146390" cy="1259019"/>
          </a:xfrm>
          <a:custGeom>
            <a:avLst/>
            <a:gdLst/>
            <a:ahLst/>
            <a:cxnLst>
              <a:cxn ang="0">
                <a:pos x="wd2" y="hd2"/>
              </a:cxn>
              <a:cxn ang="5400000">
                <a:pos x="wd2" y="hd2"/>
              </a:cxn>
              <a:cxn ang="10800000">
                <a:pos x="wd2" y="hd2"/>
              </a:cxn>
              <a:cxn ang="16200000">
                <a:pos x="wd2" y="hd2"/>
              </a:cxn>
            </a:cxnLst>
            <a:rect l="0" t="0" r="r" b="b"/>
            <a:pathLst>
              <a:path w="21600" h="21600" extrusionOk="0">
                <a:moveTo>
                  <a:pt x="96" y="0"/>
                </a:moveTo>
                <a:cubicBezTo>
                  <a:pt x="3178" y="0"/>
                  <a:pt x="5502" y="0"/>
                  <a:pt x="7471" y="14"/>
                </a:cubicBezTo>
                <a:cubicBezTo>
                  <a:pt x="9440" y="28"/>
                  <a:pt x="11054" y="56"/>
                  <a:pt x="12716" y="112"/>
                </a:cubicBezTo>
                <a:cubicBezTo>
                  <a:pt x="14536" y="182"/>
                  <a:pt x="16162" y="294"/>
                  <a:pt x="17499" y="436"/>
                </a:cubicBezTo>
                <a:cubicBezTo>
                  <a:pt x="18836" y="578"/>
                  <a:pt x="19884" y="751"/>
                  <a:pt x="20546" y="944"/>
                </a:cubicBezTo>
                <a:cubicBezTo>
                  <a:pt x="21073" y="1121"/>
                  <a:pt x="21337" y="1292"/>
                  <a:pt x="21468" y="1503"/>
                </a:cubicBezTo>
                <a:cubicBezTo>
                  <a:pt x="21600" y="1713"/>
                  <a:pt x="21600" y="1963"/>
                  <a:pt x="21600" y="2296"/>
                </a:cubicBezTo>
                <a:lnTo>
                  <a:pt x="21600" y="19315"/>
                </a:lnTo>
                <a:cubicBezTo>
                  <a:pt x="21600" y="19642"/>
                  <a:pt x="21600" y="19889"/>
                  <a:pt x="21468" y="20098"/>
                </a:cubicBezTo>
                <a:cubicBezTo>
                  <a:pt x="21337" y="20308"/>
                  <a:pt x="21073" y="20479"/>
                  <a:pt x="20546" y="20656"/>
                </a:cubicBezTo>
                <a:cubicBezTo>
                  <a:pt x="19884" y="20849"/>
                  <a:pt x="18836" y="21022"/>
                  <a:pt x="17499" y="21164"/>
                </a:cubicBezTo>
                <a:cubicBezTo>
                  <a:pt x="16162" y="21306"/>
                  <a:pt x="14536" y="21418"/>
                  <a:pt x="12716" y="21488"/>
                </a:cubicBezTo>
                <a:cubicBezTo>
                  <a:pt x="11054" y="21544"/>
                  <a:pt x="9440" y="21572"/>
                  <a:pt x="7459" y="21586"/>
                </a:cubicBezTo>
                <a:cubicBezTo>
                  <a:pt x="5478" y="21600"/>
                  <a:pt x="3130" y="21600"/>
                  <a:pt x="0" y="21600"/>
                </a:cubicBezTo>
                <a:lnTo>
                  <a:pt x="96" y="0"/>
                </a:lnTo>
                <a:close/>
              </a:path>
            </a:pathLst>
          </a:custGeom>
          <a:solidFill>
            <a:srgbClr val="48A0D9"/>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endParaRPr>
          </a:p>
        </p:txBody>
      </p:sp>
      <p:sp>
        <p:nvSpPr>
          <p:cNvPr id="45" name="Shape">
            <a:extLst>
              <a:ext uri="{FF2B5EF4-FFF2-40B4-BE49-F238E27FC236}">
                <a16:creationId xmlns:a16="http://schemas.microsoft.com/office/drawing/2014/main" id="{D8E695BB-9952-4770-DEB9-A1CE98FA9D46}"/>
              </a:ext>
            </a:extLst>
          </p:cNvPr>
          <p:cNvSpPr/>
          <p:nvPr/>
        </p:nvSpPr>
        <p:spPr>
          <a:xfrm>
            <a:off x="1182932" y="1975806"/>
            <a:ext cx="1397170" cy="1259019"/>
          </a:xfrm>
          <a:custGeom>
            <a:avLst/>
            <a:gdLst/>
            <a:ahLst/>
            <a:cxnLst>
              <a:cxn ang="0">
                <a:pos x="wd2" y="hd2"/>
              </a:cxn>
              <a:cxn ang="5400000">
                <a:pos x="wd2" y="hd2"/>
              </a:cxn>
              <a:cxn ang="10800000">
                <a:pos x="wd2" y="hd2"/>
              </a:cxn>
              <a:cxn ang="16200000">
                <a:pos x="wd2" y="hd2"/>
              </a:cxn>
            </a:cxnLst>
            <a:rect l="0" t="0" r="r" b="b"/>
            <a:pathLst>
              <a:path w="21600" h="21600" extrusionOk="0">
                <a:moveTo>
                  <a:pt x="2253" y="0"/>
                </a:moveTo>
                <a:lnTo>
                  <a:pt x="19347" y="0"/>
                </a:lnTo>
                <a:cubicBezTo>
                  <a:pt x="19670" y="0"/>
                  <a:pt x="19913" y="0"/>
                  <a:pt x="20120" y="14"/>
                </a:cubicBezTo>
                <a:cubicBezTo>
                  <a:pt x="20326" y="28"/>
                  <a:pt x="20495" y="56"/>
                  <a:pt x="20669" y="112"/>
                </a:cubicBezTo>
                <a:cubicBezTo>
                  <a:pt x="20860" y="182"/>
                  <a:pt x="21030" y="294"/>
                  <a:pt x="21170" y="436"/>
                </a:cubicBezTo>
                <a:cubicBezTo>
                  <a:pt x="21310" y="578"/>
                  <a:pt x="21420" y="751"/>
                  <a:pt x="21490" y="944"/>
                </a:cubicBezTo>
                <a:cubicBezTo>
                  <a:pt x="21545" y="1121"/>
                  <a:pt x="21572" y="1292"/>
                  <a:pt x="21586" y="1503"/>
                </a:cubicBezTo>
                <a:cubicBezTo>
                  <a:pt x="21600" y="1713"/>
                  <a:pt x="21600" y="1963"/>
                  <a:pt x="21600" y="2296"/>
                </a:cubicBezTo>
                <a:lnTo>
                  <a:pt x="21600" y="19315"/>
                </a:lnTo>
                <a:cubicBezTo>
                  <a:pt x="21600" y="19642"/>
                  <a:pt x="21600" y="19889"/>
                  <a:pt x="21586" y="20098"/>
                </a:cubicBezTo>
                <a:cubicBezTo>
                  <a:pt x="21572" y="20308"/>
                  <a:pt x="21545" y="20479"/>
                  <a:pt x="21490" y="20656"/>
                </a:cubicBezTo>
                <a:cubicBezTo>
                  <a:pt x="21420" y="20849"/>
                  <a:pt x="21310" y="21022"/>
                  <a:pt x="21170" y="21164"/>
                </a:cubicBezTo>
                <a:cubicBezTo>
                  <a:pt x="21030" y="21306"/>
                  <a:pt x="20860" y="21418"/>
                  <a:pt x="20669" y="21488"/>
                </a:cubicBezTo>
                <a:cubicBezTo>
                  <a:pt x="20495" y="21544"/>
                  <a:pt x="20326" y="21572"/>
                  <a:pt x="20118" y="21586"/>
                </a:cubicBezTo>
                <a:cubicBezTo>
                  <a:pt x="19911" y="21600"/>
                  <a:pt x="19665" y="21600"/>
                  <a:pt x="19337" y="21600"/>
                </a:cubicBezTo>
                <a:lnTo>
                  <a:pt x="2253" y="21600"/>
                </a:lnTo>
                <a:cubicBezTo>
                  <a:pt x="1930" y="21600"/>
                  <a:pt x="1687" y="21600"/>
                  <a:pt x="1480" y="21586"/>
                </a:cubicBezTo>
                <a:cubicBezTo>
                  <a:pt x="1274" y="21572"/>
                  <a:pt x="1105" y="21544"/>
                  <a:pt x="931" y="21488"/>
                </a:cubicBezTo>
                <a:cubicBezTo>
                  <a:pt x="740" y="21418"/>
                  <a:pt x="570" y="21306"/>
                  <a:pt x="430" y="21164"/>
                </a:cubicBezTo>
                <a:cubicBezTo>
                  <a:pt x="290" y="21022"/>
                  <a:pt x="180" y="20849"/>
                  <a:pt x="110" y="20656"/>
                </a:cubicBezTo>
                <a:cubicBezTo>
                  <a:pt x="55" y="20479"/>
                  <a:pt x="28" y="20308"/>
                  <a:pt x="14" y="20097"/>
                </a:cubicBezTo>
                <a:cubicBezTo>
                  <a:pt x="0" y="19887"/>
                  <a:pt x="0" y="19637"/>
                  <a:pt x="0" y="19304"/>
                </a:cubicBezTo>
                <a:lnTo>
                  <a:pt x="0" y="2285"/>
                </a:lnTo>
                <a:cubicBezTo>
                  <a:pt x="0" y="1958"/>
                  <a:pt x="0" y="1711"/>
                  <a:pt x="14" y="1502"/>
                </a:cubicBezTo>
                <a:cubicBezTo>
                  <a:pt x="28" y="1292"/>
                  <a:pt x="55" y="1121"/>
                  <a:pt x="110" y="944"/>
                </a:cubicBezTo>
                <a:cubicBezTo>
                  <a:pt x="180" y="751"/>
                  <a:pt x="290" y="578"/>
                  <a:pt x="430" y="436"/>
                </a:cubicBezTo>
                <a:cubicBezTo>
                  <a:pt x="570" y="294"/>
                  <a:pt x="740" y="182"/>
                  <a:pt x="931" y="112"/>
                </a:cubicBezTo>
                <a:cubicBezTo>
                  <a:pt x="1105" y="56"/>
                  <a:pt x="1274" y="28"/>
                  <a:pt x="1482" y="14"/>
                </a:cubicBezTo>
                <a:cubicBezTo>
                  <a:pt x="1689" y="0"/>
                  <a:pt x="1935" y="0"/>
                  <a:pt x="2263" y="0"/>
                </a:cubicBezTo>
                <a:lnTo>
                  <a:pt x="2253" y="0"/>
                </a:lnTo>
                <a:close/>
              </a:path>
            </a:pathLst>
          </a:custGeom>
          <a:solidFill>
            <a:srgbClr val="48A0D9"/>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endParaRPr>
          </a:p>
        </p:txBody>
      </p:sp>
      <p:sp>
        <p:nvSpPr>
          <p:cNvPr id="46" name="Shape">
            <a:extLst>
              <a:ext uri="{FF2B5EF4-FFF2-40B4-BE49-F238E27FC236}">
                <a16:creationId xmlns:a16="http://schemas.microsoft.com/office/drawing/2014/main" id="{37926441-B491-01A8-A8F2-3896CAC5E3C6}"/>
              </a:ext>
            </a:extLst>
          </p:cNvPr>
          <p:cNvSpPr/>
          <p:nvPr/>
        </p:nvSpPr>
        <p:spPr>
          <a:xfrm>
            <a:off x="1587622" y="1940982"/>
            <a:ext cx="1377648" cy="1329289"/>
          </a:xfrm>
          <a:custGeom>
            <a:avLst/>
            <a:gdLst/>
            <a:ahLst/>
            <a:cxnLst>
              <a:cxn ang="0">
                <a:pos x="wd2" y="hd2"/>
              </a:cxn>
              <a:cxn ang="5400000">
                <a:pos x="wd2" y="hd2"/>
              </a:cxn>
              <a:cxn ang="10800000">
                <a:pos x="wd2" y="hd2"/>
              </a:cxn>
              <a:cxn ang="16200000">
                <a:pos x="wd2" y="hd2"/>
              </a:cxn>
            </a:cxnLst>
            <a:rect l="0" t="0" r="r" b="b"/>
            <a:pathLst>
              <a:path w="21600" h="21600" extrusionOk="0">
                <a:moveTo>
                  <a:pt x="9" y="0"/>
                </a:moveTo>
                <a:lnTo>
                  <a:pt x="21600" y="0"/>
                </a:lnTo>
                <a:lnTo>
                  <a:pt x="21591" y="21600"/>
                </a:lnTo>
                <a:lnTo>
                  <a:pt x="0" y="21600"/>
                </a:lnTo>
                <a:lnTo>
                  <a:pt x="9" y="0"/>
                </a:lnTo>
                <a:close/>
              </a:path>
            </a:pathLst>
          </a:custGeom>
          <a:solidFill>
            <a:srgbClr val="48A0D9"/>
          </a:solidFill>
          <a:ln w="139700" cap="flat">
            <a:solidFill>
              <a:srgbClr val="0C2C3E"/>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sz="3000" dirty="0">
              <a:solidFill>
                <a:srgbClr val="D7E3F2"/>
              </a:solidFill>
              <a:latin typeface="Helvetica Light"/>
              <a:ea typeface="Helvetica Light"/>
              <a:cs typeface="Helvetica Light"/>
              <a:sym typeface="Helvetica Light"/>
            </a:endParaRPr>
          </a:p>
        </p:txBody>
      </p:sp>
      <p:sp>
        <p:nvSpPr>
          <p:cNvPr id="47" name="Shape">
            <a:extLst>
              <a:ext uri="{FF2B5EF4-FFF2-40B4-BE49-F238E27FC236}">
                <a16:creationId xmlns:a16="http://schemas.microsoft.com/office/drawing/2014/main" id="{C9056AB7-0C2C-E871-690F-12F6C91A75BF}"/>
              </a:ext>
            </a:extLst>
          </p:cNvPr>
          <p:cNvSpPr/>
          <p:nvPr/>
        </p:nvSpPr>
        <p:spPr>
          <a:xfrm>
            <a:off x="10864024" y="1976116"/>
            <a:ext cx="146390" cy="1259019"/>
          </a:xfrm>
          <a:custGeom>
            <a:avLst/>
            <a:gdLst/>
            <a:ahLst/>
            <a:cxnLst>
              <a:cxn ang="0">
                <a:pos x="wd2" y="hd2"/>
              </a:cxn>
              <a:cxn ang="5400000">
                <a:pos x="wd2" y="hd2"/>
              </a:cxn>
              <a:cxn ang="10800000">
                <a:pos x="wd2" y="hd2"/>
              </a:cxn>
              <a:cxn ang="16200000">
                <a:pos x="wd2" y="hd2"/>
              </a:cxn>
            </a:cxnLst>
            <a:rect l="0" t="0" r="r" b="b"/>
            <a:pathLst>
              <a:path w="21600" h="21600" extrusionOk="0">
                <a:moveTo>
                  <a:pt x="96" y="0"/>
                </a:moveTo>
                <a:cubicBezTo>
                  <a:pt x="3178" y="0"/>
                  <a:pt x="5502" y="0"/>
                  <a:pt x="7471" y="14"/>
                </a:cubicBezTo>
                <a:cubicBezTo>
                  <a:pt x="9440" y="28"/>
                  <a:pt x="11054" y="56"/>
                  <a:pt x="12716" y="112"/>
                </a:cubicBezTo>
                <a:cubicBezTo>
                  <a:pt x="14536" y="182"/>
                  <a:pt x="16162" y="294"/>
                  <a:pt x="17499" y="436"/>
                </a:cubicBezTo>
                <a:cubicBezTo>
                  <a:pt x="18836" y="578"/>
                  <a:pt x="19884" y="751"/>
                  <a:pt x="20546" y="944"/>
                </a:cubicBezTo>
                <a:cubicBezTo>
                  <a:pt x="21073" y="1121"/>
                  <a:pt x="21337" y="1292"/>
                  <a:pt x="21468" y="1503"/>
                </a:cubicBezTo>
                <a:cubicBezTo>
                  <a:pt x="21600" y="1713"/>
                  <a:pt x="21600" y="1963"/>
                  <a:pt x="21600" y="2296"/>
                </a:cubicBezTo>
                <a:lnTo>
                  <a:pt x="21600" y="19315"/>
                </a:lnTo>
                <a:cubicBezTo>
                  <a:pt x="21600" y="19642"/>
                  <a:pt x="21600" y="19889"/>
                  <a:pt x="21468" y="20098"/>
                </a:cubicBezTo>
                <a:cubicBezTo>
                  <a:pt x="21337" y="20308"/>
                  <a:pt x="21073" y="20479"/>
                  <a:pt x="20546" y="20656"/>
                </a:cubicBezTo>
                <a:cubicBezTo>
                  <a:pt x="19884" y="20849"/>
                  <a:pt x="18836" y="21022"/>
                  <a:pt x="17499" y="21164"/>
                </a:cubicBezTo>
                <a:cubicBezTo>
                  <a:pt x="16162" y="21306"/>
                  <a:pt x="14536" y="21418"/>
                  <a:pt x="12716" y="21488"/>
                </a:cubicBezTo>
                <a:cubicBezTo>
                  <a:pt x="11054" y="21544"/>
                  <a:pt x="9440" y="21572"/>
                  <a:pt x="7459" y="21586"/>
                </a:cubicBezTo>
                <a:cubicBezTo>
                  <a:pt x="5478" y="21600"/>
                  <a:pt x="3130" y="21600"/>
                  <a:pt x="0" y="21600"/>
                </a:cubicBezTo>
                <a:lnTo>
                  <a:pt x="96" y="0"/>
                </a:lnTo>
                <a:close/>
              </a:path>
            </a:pathLst>
          </a:custGeom>
          <a:solidFill>
            <a:srgbClr val="48A0D9"/>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dirty="0">
              <a:ln>
                <a:noFill/>
              </a:ln>
              <a:solidFill>
                <a:srgbClr val="000000"/>
              </a:solidFill>
              <a:effectLst/>
              <a:uLnTx/>
              <a:uFillTx/>
              <a:latin typeface="Helvetica Light"/>
              <a:ea typeface="Helvetica Light"/>
              <a:cs typeface="Helvetica Light"/>
              <a:sym typeface="Helvetica Light"/>
            </a:endParaRPr>
          </a:p>
        </p:txBody>
      </p:sp>
      <p:sp>
        <p:nvSpPr>
          <p:cNvPr id="48" name="Espace réservé du contenu 4">
            <a:extLst>
              <a:ext uri="{FF2B5EF4-FFF2-40B4-BE49-F238E27FC236}">
                <a16:creationId xmlns:a16="http://schemas.microsoft.com/office/drawing/2014/main" id="{69E06FDE-87F7-1F66-E604-858A2EF9E438}"/>
              </a:ext>
            </a:extLst>
          </p:cNvPr>
          <p:cNvSpPr txBox="1">
            <a:spLocks/>
          </p:cNvSpPr>
          <p:nvPr/>
        </p:nvSpPr>
        <p:spPr>
          <a:xfrm>
            <a:off x="3088485" y="3501127"/>
            <a:ext cx="7183424" cy="430003"/>
          </a:xfrm>
          <a:prstGeom prst="rect">
            <a:avLst/>
          </a:prstGeom>
        </p:spPr>
        <p:txBody>
          <a:bodyPr vert="horz" lIns="91440" tIns="45720" rIns="91440" bIns="45720" rtlCol="0">
            <a:noAutofit/>
          </a:bodyPr>
          <a:lstStyle>
            <a:defPPr>
              <a:defRPr lang="fr-FR"/>
            </a:defPPr>
            <a:lvl1pPr marR="0" lvl="0" indent="0" fontAlgn="auto">
              <a:lnSpc>
                <a:spcPct val="10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rgbClr val="DBDDDC"/>
                </a:solidFill>
                <a:effectLst/>
                <a:uLnTx/>
                <a:uFillTx/>
                <a:latin typeface="Rajdhani" panose="02000000000000000000" pitchFamily="2" charset="0"/>
                <a:cs typeface="Rajdhani" panose="02000000000000000000" pitchFamily="2" charset="0"/>
              </a:defRPr>
            </a:lvl1pPr>
            <a:lvl2pPr marL="685800" indent="-228600">
              <a:lnSpc>
                <a:spcPct val="100000"/>
              </a:lnSpc>
              <a:spcBef>
                <a:spcPts val="500"/>
              </a:spcBef>
              <a:buFont typeface="Arial" panose="020B0604020202020204" pitchFamily="34" charset="0"/>
              <a:buChar char="•"/>
              <a:defRPr sz="1600">
                <a:solidFill>
                  <a:srgbClr val="00133A"/>
                </a:solidFill>
              </a:defRPr>
            </a:lvl2pPr>
            <a:lvl3pPr marL="1143000" indent="-228600">
              <a:lnSpc>
                <a:spcPct val="100000"/>
              </a:lnSpc>
              <a:spcBef>
                <a:spcPts val="500"/>
              </a:spcBef>
              <a:buFont typeface="Arial" panose="020B0604020202020204" pitchFamily="34" charset="0"/>
              <a:buChar char="•"/>
              <a:defRPr sz="1400">
                <a:solidFill>
                  <a:srgbClr val="00133A"/>
                </a:solidFill>
              </a:defRPr>
            </a:lvl3pPr>
            <a:lvl4pPr marL="1600200" indent="-228600">
              <a:lnSpc>
                <a:spcPct val="100000"/>
              </a:lnSpc>
              <a:spcBef>
                <a:spcPts val="500"/>
              </a:spcBef>
              <a:buFont typeface="Arial" panose="020B0604020202020204" pitchFamily="34" charset="0"/>
              <a:buChar char="•"/>
              <a:defRPr sz="1200">
                <a:solidFill>
                  <a:srgbClr val="00133A"/>
                </a:solidFill>
              </a:defRPr>
            </a:lvl4pPr>
            <a:lvl5pPr marL="2057400" indent="-228600">
              <a:lnSpc>
                <a:spcPct val="100000"/>
              </a:lnSpc>
              <a:spcBef>
                <a:spcPts val="500"/>
              </a:spcBef>
              <a:buFont typeface="Arial" panose="020B0604020202020204" pitchFamily="34" charset="0"/>
              <a:buChar char="•"/>
              <a:defRPr sz="1100">
                <a:solidFill>
                  <a:srgbClr val="00133A"/>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Calcul numérique : traitement de la réponse, choix des variables didactiques et feedback personnalisé. </a:t>
            </a:r>
          </a:p>
        </p:txBody>
      </p:sp>
      <p:sp>
        <p:nvSpPr>
          <p:cNvPr id="49" name="Espace réservé du contenu 4">
            <a:extLst>
              <a:ext uri="{FF2B5EF4-FFF2-40B4-BE49-F238E27FC236}">
                <a16:creationId xmlns:a16="http://schemas.microsoft.com/office/drawing/2014/main" id="{19E7F0B7-E26E-43B4-EBD1-8FCE13C90067}"/>
              </a:ext>
            </a:extLst>
          </p:cNvPr>
          <p:cNvSpPr txBox="1">
            <a:spLocks/>
          </p:cNvSpPr>
          <p:nvPr/>
        </p:nvSpPr>
        <p:spPr>
          <a:xfrm>
            <a:off x="3088485" y="5083959"/>
            <a:ext cx="7933766" cy="310054"/>
          </a:xfrm>
          <a:prstGeom prst="rect">
            <a:avLst/>
          </a:prstGeom>
        </p:spPr>
        <p:txBody>
          <a:bodyPr vert="horz" lIns="91440" tIns="45720" rIns="91440" bIns="45720" rtlCol="0">
            <a:noAutofit/>
          </a:bodyPr>
          <a:lstStyle>
            <a:defPPr>
              <a:defRPr lang="fr-FR"/>
            </a:defPPr>
            <a:lvl1pPr marR="0" lvl="0" indent="0" fontAlgn="auto">
              <a:lnSpc>
                <a:spcPct val="100000"/>
              </a:lnSpc>
              <a:spcBef>
                <a:spcPts val="1000"/>
              </a:spcBef>
              <a:spcAft>
                <a:spcPts val="0"/>
              </a:spcAft>
              <a:buClrTx/>
              <a:buSzTx/>
              <a:buFont typeface="Arial" panose="020B0604020202020204" pitchFamily="34" charset="0"/>
              <a:buNone/>
              <a:tabLst/>
              <a:defRPr kumimoji="0" b="0" i="0" u="none" strike="noStrike" cap="none" spc="0" normalizeH="0" baseline="0">
                <a:ln>
                  <a:noFill/>
                </a:ln>
                <a:solidFill>
                  <a:srgbClr val="DBDDDC"/>
                </a:solidFill>
                <a:effectLst/>
                <a:uLnTx/>
                <a:uFillTx/>
                <a:latin typeface="Rajdhani" panose="02000000000000000000" pitchFamily="2" charset="0"/>
                <a:cs typeface="Rajdhani" panose="02000000000000000000" pitchFamily="2" charset="0"/>
              </a:defRPr>
            </a:lvl1pPr>
            <a:lvl2pPr marL="685800" indent="-228600">
              <a:lnSpc>
                <a:spcPct val="100000"/>
              </a:lnSpc>
              <a:spcBef>
                <a:spcPts val="500"/>
              </a:spcBef>
              <a:buFont typeface="Arial" panose="020B0604020202020204" pitchFamily="34" charset="0"/>
              <a:buChar char="•"/>
              <a:defRPr sz="1600">
                <a:solidFill>
                  <a:srgbClr val="00133A"/>
                </a:solidFill>
              </a:defRPr>
            </a:lvl2pPr>
            <a:lvl3pPr marL="1143000" indent="-228600">
              <a:lnSpc>
                <a:spcPct val="100000"/>
              </a:lnSpc>
              <a:spcBef>
                <a:spcPts val="500"/>
              </a:spcBef>
              <a:buFont typeface="Arial" panose="020B0604020202020204" pitchFamily="34" charset="0"/>
              <a:buChar char="•"/>
              <a:defRPr sz="1400">
                <a:solidFill>
                  <a:srgbClr val="00133A"/>
                </a:solidFill>
              </a:defRPr>
            </a:lvl3pPr>
            <a:lvl4pPr marL="1600200" indent="-228600">
              <a:lnSpc>
                <a:spcPct val="100000"/>
              </a:lnSpc>
              <a:spcBef>
                <a:spcPts val="500"/>
              </a:spcBef>
              <a:buFont typeface="Arial" panose="020B0604020202020204" pitchFamily="34" charset="0"/>
              <a:buChar char="•"/>
              <a:defRPr sz="1200">
                <a:solidFill>
                  <a:srgbClr val="00133A"/>
                </a:solidFill>
              </a:defRPr>
            </a:lvl4pPr>
            <a:lvl5pPr marL="2057400" indent="-228600">
              <a:lnSpc>
                <a:spcPct val="100000"/>
              </a:lnSpc>
              <a:spcBef>
                <a:spcPts val="500"/>
              </a:spcBef>
              <a:buFont typeface="Arial" panose="020B0604020202020204" pitchFamily="34" charset="0"/>
              <a:buChar char="•"/>
              <a:defRPr sz="1100">
                <a:solidFill>
                  <a:srgbClr val="00133A"/>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Calcul à étape : accompagnement tout au long du raisonnement</a:t>
            </a:r>
          </a:p>
          <a:p>
            <a:endParaRPr lang="fr-FR" dirty="0"/>
          </a:p>
          <a:p>
            <a:endParaRPr lang="fr-FR" dirty="0"/>
          </a:p>
        </p:txBody>
      </p:sp>
      <p:pic>
        <p:nvPicPr>
          <p:cNvPr id="2" name="Graphique 1">
            <a:extLst>
              <a:ext uri="{FF2B5EF4-FFF2-40B4-BE49-F238E27FC236}">
                <a16:creationId xmlns:a16="http://schemas.microsoft.com/office/drawing/2014/main" id="{9A5922E2-563C-0FD8-32E5-D85EE3D09D1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250914" y="234262"/>
            <a:ext cx="1025456" cy="1023678"/>
          </a:xfrm>
          <a:prstGeom prst="rect">
            <a:avLst/>
          </a:prstGeom>
        </p:spPr>
      </p:pic>
    </p:spTree>
    <p:custDataLst>
      <p:tags r:id="rId1"/>
    </p:custDataLst>
    <p:extLst>
      <p:ext uri="{BB962C8B-B14F-4D97-AF65-F5344CB8AC3E}">
        <p14:creationId xmlns:p14="http://schemas.microsoft.com/office/powerpoint/2010/main" val="599255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1899</TotalTime>
  <Words>1292</Words>
  <Application>Microsoft Office PowerPoint</Application>
  <PresentationFormat>Grand écran</PresentationFormat>
  <Paragraphs>156</Paragraphs>
  <Slides>23</Slides>
  <Notes>17</Notes>
  <HiddenSlides>1</HiddenSlides>
  <MMClips>1</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23</vt:i4>
      </vt:variant>
    </vt:vector>
  </HeadingPairs>
  <TitlesOfParts>
    <vt:vector size="34" baseType="lpstr">
      <vt:lpstr>Arial</vt:lpstr>
      <vt:lpstr>Calibri</vt:lpstr>
      <vt:lpstr>Calibri Light</vt:lpstr>
      <vt:lpstr>Helvetica Light</vt:lpstr>
      <vt:lpstr>Marlett</vt:lpstr>
      <vt:lpstr>Noto Sans</vt:lpstr>
      <vt:lpstr>Orbitron</vt:lpstr>
      <vt:lpstr>Poppins</vt:lpstr>
      <vt:lpstr>Rajdhani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Lucie Lemaitre</dc:creator>
  <cp:lastModifiedBy>Utilisateur Windows</cp:lastModifiedBy>
  <cp:revision>108</cp:revision>
  <dcterms:created xsi:type="dcterms:W3CDTF">2023-01-18T15:07:44Z</dcterms:created>
  <dcterms:modified xsi:type="dcterms:W3CDTF">2023-07-05T13:54:45Z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457FDE06-3860-4B21-969C-5704E6847568</vt:lpwstr>
  </property>
  <property fmtid="{D5CDD505-2E9C-101B-9397-08002B2CF9AE}" pid="3" name="ArticulatePath">
    <vt:lpwstr>Présentation1</vt:lpwstr>
  </property>
</Properties>
</file>