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6" r:id="rId3"/>
    <p:sldId id="316" r:id="rId4"/>
    <p:sldId id="263" r:id="rId5"/>
    <p:sldId id="285" r:id="rId6"/>
    <p:sldId id="283" r:id="rId7"/>
    <p:sldId id="298" r:id="rId8"/>
    <p:sldId id="312" r:id="rId9"/>
    <p:sldId id="303" r:id="rId10"/>
    <p:sldId id="304" r:id="rId11"/>
    <p:sldId id="313" r:id="rId12"/>
    <p:sldId id="307" r:id="rId13"/>
    <p:sldId id="308" r:id="rId14"/>
    <p:sldId id="315" r:id="rId15"/>
    <p:sldId id="309" r:id="rId16"/>
    <p:sldId id="310" r:id="rId17"/>
    <p:sldId id="314" r:id="rId18"/>
    <p:sldId id="301" r:id="rId19"/>
    <p:sldId id="317" r:id="rId20"/>
    <p:sldId id="318" r:id="rId21"/>
    <p:sldId id="261" r:id="rId22"/>
    <p:sldId id="279" r:id="rId23"/>
    <p:sldId id="311" r:id="rId24"/>
  </p:sldIdLst>
  <p:sldSz cx="12192000" cy="6858000"/>
  <p:notesSz cx="6858000" cy="9144000"/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74B"/>
    <a:srgbClr val="F58120"/>
    <a:srgbClr val="48A0D9"/>
    <a:srgbClr val="DBDDDC"/>
    <a:srgbClr val="0C2C3E"/>
    <a:srgbClr val="124F6E"/>
    <a:srgbClr val="0D3A51"/>
    <a:srgbClr val="DA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30F34-7D7C-41D4-B428-5371A54320DF}" type="doc">
      <dgm:prSet loTypeId="urn:microsoft.com/office/officeart/2005/8/layout/gear1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27D4D4C2-8E94-4F93-BAA3-D181CB92B992}">
      <dgm:prSet phldrT="[Texte]"/>
      <dgm:spPr/>
      <dgm:t>
        <a:bodyPr/>
        <a:lstStyle/>
        <a:p>
          <a:r>
            <a:rPr lang="fr-FR" dirty="0"/>
            <a:t>Maxima Pool</a:t>
          </a:r>
        </a:p>
      </dgm:t>
    </dgm:pt>
    <dgm:pt modelId="{31811AEC-BF0F-4006-BC64-3886D6FA9522}" type="parTrans" cxnId="{CCEFE4AB-5CB0-49EC-830E-46747B617BEE}">
      <dgm:prSet/>
      <dgm:spPr/>
      <dgm:t>
        <a:bodyPr/>
        <a:lstStyle/>
        <a:p>
          <a:endParaRPr lang="fr-FR"/>
        </a:p>
      </dgm:t>
    </dgm:pt>
    <dgm:pt modelId="{FDBE79F8-085C-4F76-B283-C68FF1DF5A79}" type="sibTrans" cxnId="{CCEFE4AB-5CB0-49EC-830E-46747B617BEE}">
      <dgm:prSet/>
      <dgm:spPr/>
      <dgm:t>
        <a:bodyPr/>
        <a:lstStyle/>
        <a:p>
          <a:endParaRPr lang="fr-FR"/>
        </a:p>
      </dgm:t>
    </dgm:pt>
    <dgm:pt modelId="{46CCB293-326B-4B38-B39C-E51E6BB9B8AB}">
      <dgm:prSet phldrT="[Texte]"/>
      <dgm:spPr/>
      <dgm:t>
        <a:bodyPr/>
        <a:lstStyle/>
        <a:p>
          <a:r>
            <a:rPr lang="fr-FR" dirty="0"/>
            <a:t>Moodle PAM</a:t>
          </a:r>
        </a:p>
      </dgm:t>
    </dgm:pt>
    <dgm:pt modelId="{37E30892-EE65-404C-BABD-CFA4800D7FA2}" type="parTrans" cxnId="{9918D4F0-6520-41AB-809F-AC0259CC5217}">
      <dgm:prSet/>
      <dgm:spPr/>
      <dgm:t>
        <a:bodyPr/>
        <a:lstStyle/>
        <a:p>
          <a:endParaRPr lang="fr-FR"/>
        </a:p>
      </dgm:t>
    </dgm:pt>
    <dgm:pt modelId="{689D1C32-4D5F-470B-B536-3D953E622898}" type="sibTrans" cxnId="{9918D4F0-6520-41AB-809F-AC0259CC5217}">
      <dgm:prSet/>
      <dgm:spPr/>
      <dgm:t>
        <a:bodyPr/>
        <a:lstStyle/>
        <a:p>
          <a:endParaRPr lang="fr-FR"/>
        </a:p>
      </dgm:t>
    </dgm:pt>
    <dgm:pt modelId="{B7F60AEE-A3B6-46EB-AA76-9A511FB5F20B}">
      <dgm:prSet phldrT="[Texte]" phldr="1"/>
      <dgm:spPr/>
      <dgm:t>
        <a:bodyPr/>
        <a:lstStyle/>
        <a:p>
          <a:endParaRPr lang="fr-FR"/>
        </a:p>
      </dgm:t>
    </dgm:pt>
    <dgm:pt modelId="{E9B62557-32D0-48A4-AA42-FEA27F0FE1F4}" type="parTrans" cxnId="{D7B9D209-FA5A-4455-9AEB-495A657367A8}">
      <dgm:prSet/>
      <dgm:spPr/>
      <dgm:t>
        <a:bodyPr/>
        <a:lstStyle/>
        <a:p>
          <a:endParaRPr lang="fr-FR"/>
        </a:p>
      </dgm:t>
    </dgm:pt>
    <dgm:pt modelId="{9FB8F405-B762-4BAA-B616-1A77353F26D5}" type="sibTrans" cxnId="{D7B9D209-FA5A-4455-9AEB-495A657367A8}">
      <dgm:prSet/>
      <dgm:spPr/>
      <dgm:t>
        <a:bodyPr/>
        <a:lstStyle/>
        <a:p>
          <a:endParaRPr lang="fr-FR"/>
        </a:p>
      </dgm:t>
    </dgm:pt>
    <dgm:pt modelId="{ECD20EAB-7020-4BC9-9EC9-21B97E46D89B}">
      <dgm:prSet/>
      <dgm:spPr/>
      <dgm:t>
        <a:bodyPr/>
        <a:lstStyle/>
        <a:p>
          <a:endParaRPr lang="fr-FR"/>
        </a:p>
      </dgm:t>
    </dgm:pt>
    <dgm:pt modelId="{157E8093-585D-449D-B816-54248C536F3D}" type="parTrans" cxnId="{2E372A8D-0A33-44D6-800C-043C58061A34}">
      <dgm:prSet/>
      <dgm:spPr/>
      <dgm:t>
        <a:bodyPr/>
        <a:lstStyle/>
        <a:p>
          <a:endParaRPr lang="fr-FR"/>
        </a:p>
      </dgm:t>
    </dgm:pt>
    <dgm:pt modelId="{9960B266-EED1-4452-962A-AED60A8EC65C}" type="sibTrans" cxnId="{2E372A8D-0A33-44D6-800C-043C58061A34}">
      <dgm:prSet/>
      <dgm:spPr/>
      <dgm:t>
        <a:bodyPr/>
        <a:lstStyle/>
        <a:p>
          <a:endParaRPr lang="fr-FR"/>
        </a:p>
      </dgm:t>
    </dgm:pt>
    <dgm:pt modelId="{748F9B74-7EA2-4CF8-AF12-BF367F276B8C}">
      <dgm:prSet/>
      <dgm:spPr/>
      <dgm:t>
        <a:bodyPr/>
        <a:lstStyle/>
        <a:p>
          <a:endParaRPr lang="fr-FR"/>
        </a:p>
      </dgm:t>
    </dgm:pt>
    <dgm:pt modelId="{3296D360-0A15-4651-A84D-4D25216DD5E5}" type="parTrans" cxnId="{BBA3A892-1A44-4E40-9352-CFC0684D297D}">
      <dgm:prSet/>
      <dgm:spPr/>
      <dgm:t>
        <a:bodyPr/>
        <a:lstStyle/>
        <a:p>
          <a:endParaRPr lang="fr-FR"/>
        </a:p>
      </dgm:t>
    </dgm:pt>
    <dgm:pt modelId="{9782DA25-2A79-4CB5-87D7-D8B3C90022DA}" type="sibTrans" cxnId="{BBA3A892-1A44-4E40-9352-CFC0684D297D}">
      <dgm:prSet/>
      <dgm:spPr/>
      <dgm:t>
        <a:bodyPr/>
        <a:lstStyle/>
        <a:p>
          <a:endParaRPr lang="fr-FR"/>
        </a:p>
      </dgm:t>
    </dgm:pt>
    <dgm:pt modelId="{D1F94C24-0016-4CE6-ABE3-8A46399BC44F}">
      <dgm:prSet/>
      <dgm:spPr/>
      <dgm:t>
        <a:bodyPr/>
        <a:lstStyle/>
        <a:p>
          <a:endParaRPr lang="fr-FR"/>
        </a:p>
      </dgm:t>
    </dgm:pt>
    <dgm:pt modelId="{1B318BE2-7F50-4FEC-913B-987438AE22C0}" type="parTrans" cxnId="{0B4E8A1D-71A9-4DF1-B5F7-1229B2F8F146}">
      <dgm:prSet/>
      <dgm:spPr/>
      <dgm:t>
        <a:bodyPr/>
        <a:lstStyle/>
        <a:p>
          <a:endParaRPr lang="fr-FR"/>
        </a:p>
      </dgm:t>
    </dgm:pt>
    <dgm:pt modelId="{04DC3ADA-9458-4E58-9EB7-1836A1493FBC}" type="sibTrans" cxnId="{0B4E8A1D-71A9-4DF1-B5F7-1229B2F8F146}">
      <dgm:prSet/>
      <dgm:spPr/>
      <dgm:t>
        <a:bodyPr/>
        <a:lstStyle/>
        <a:p>
          <a:endParaRPr lang="fr-FR"/>
        </a:p>
      </dgm:t>
    </dgm:pt>
    <dgm:pt modelId="{E66CA3D5-AB12-4C16-AF5F-2847DE43E5F3}">
      <dgm:prSet/>
      <dgm:spPr/>
      <dgm:t>
        <a:bodyPr/>
        <a:lstStyle/>
        <a:p>
          <a:endParaRPr lang="fr-FR"/>
        </a:p>
      </dgm:t>
    </dgm:pt>
    <dgm:pt modelId="{2D11A73D-3551-4D34-8DA4-546FF169BBCE}" type="parTrans" cxnId="{AC5D52A7-F88E-4BE8-9994-C9662F23AA16}">
      <dgm:prSet/>
      <dgm:spPr/>
      <dgm:t>
        <a:bodyPr/>
        <a:lstStyle/>
        <a:p>
          <a:endParaRPr lang="fr-FR"/>
        </a:p>
      </dgm:t>
    </dgm:pt>
    <dgm:pt modelId="{36355A08-2A33-49E1-805E-EC09FBBF7099}" type="sibTrans" cxnId="{AC5D52A7-F88E-4BE8-9994-C9662F23AA16}">
      <dgm:prSet/>
      <dgm:spPr/>
      <dgm:t>
        <a:bodyPr/>
        <a:lstStyle/>
        <a:p>
          <a:endParaRPr lang="fr-FR"/>
        </a:p>
      </dgm:t>
    </dgm:pt>
    <dgm:pt modelId="{34E58FE5-58BA-4BA4-A3BC-4B5E6CB7653E}">
      <dgm:prSet phldrT="[Texte]"/>
      <dgm:spPr/>
      <dgm:t>
        <a:bodyPr/>
        <a:lstStyle/>
        <a:p>
          <a:r>
            <a:rPr lang="fr-FR" dirty="0"/>
            <a:t>Moodle PAM</a:t>
          </a:r>
        </a:p>
      </dgm:t>
    </dgm:pt>
    <dgm:pt modelId="{4A1B9257-7424-4D32-A471-944C7B42D95C}" type="parTrans" cxnId="{30426328-EBA8-4CDA-980C-AB078035BA00}">
      <dgm:prSet/>
      <dgm:spPr/>
      <dgm:t>
        <a:bodyPr/>
        <a:lstStyle/>
        <a:p>
          <a:endParaRPr lang="fr-FR"/>
        </a:p>
      </dgm:t>
    </dgm:pt>
    <dgm:pt modelId="{103F1A16-A802-47D7-80C0-FB5020FC5B51}" type="sibTrans" cxnId="{30426328-EBA8-4CDA-980C-AB078035BA00}">
      <dgm:prSet/>
      <dgm:spPr/>
      <dgm:t>
        <a:bodyPr/>
        <a:lstStyle/>
        <a:p>
          <a:endParaRPr lang="fr-FR"/>
        </a:p>
      </dgm:t>
    </dgm:pt>
    <dgm:pt modelId="{A982247E-61ED-446C-ACEB-25E891A6E769}" type="pres">
      <dgm:prSet presAssocID="{14C30F34-7D7C-41D4-B428-5371A54320D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C72EDF9-5469-45F8-9083-5F332F956B69}" type="pres">
      <dgm:prSet presAssocID="{27D4D4C2-8E94-4F93-BAA3-D181CB92B99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2A1D51-8910-46C0-BE6C-0874B7A091AE}" type="pres">
      <dgm:prSet presAssocID="{27D4D4C2-8E94-4F93-BAA3-D181CB92B992}" presName="gear1srcNode" presStyleLbl="node1" presStyleIdx="0" presStyleCnt="3"/>
      <dgm:spPr/>
      <dgm:t>
        <a:bodyPr/>
        <a:lstStyle/>
        <a:p>
          <a:endParaRPr lang="fr-FR"/>
        </a:p>
      </dgm:t>
    </dgm:pt>
    <dgm:pt modelId="{DDEF7D5D-CBC1-4673-AF59-BBBB2DAE6818}" type="pres">
      <dgm:prSet presAssocID="{27D4D4C2-8E94-4F93-BAA3-D181CB92B992}" presName="gear1dstNode" presStyleLbl="node1" presStyleIdx="0" presStyleCnt="3"/>
      <dgm:spPr/>
      <dgm:t>
        <a:bodyPr/>
        <a:lstStyle/>
        <a:p>
          <a:endParaRPr lang="fr-FR"/>
        </a:p>
      </dgm:t>
    </dgm:pt>
    <dgm:pt modelId="{3801C20B-B567-421C-98BA-B781F17C9BC0}" type="pres">
      <dgm:prSet presAssocID="{46CCB293-326B-4B38-B39C-E51E6BB9B8A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57AA8F-876C-4697-9259-B548F6C05E0F}" type="pres">
      <dgm:prSet presAssocID="{46CCB293-326B-4B38-B39C-E51E6BB9B8AB}" presName="gear2srcNode" presStyleLbl="node1" presStyleIdx="1" presStyleCnt="3"/>
      <dgm:spPr/>
      <dgm:t>
        <a:bodyPr/>
        <a:lstStyle/>
        <a:p>
          <a:endParaRPr lang="fr-FR"/>
        </a:p>
      </dgm:t>
    </dgm:pt>
    <dgm:pt modelId="{9BB907B1-B8F9-49F7-982B-2108EFAF1E86}" type="pres">
      <dgm:prSet presAssocID="{46CCB293-326B-4B38-B39C-E51E6BB9B8AB}" presName="gear2dstNode" presStyleLbl="node1" presStyleIdx="1" presStyleCnt="3"/>
      <dgm:spPr/>
      <dgm:t>
        <a:bodyPr/>
        <a:lstStyle/>
        <a:p>
          <a:endParaRPr lang="fr-FR"/>
        </a:p>
      </dgm:t>
    </dgm:pt>
    <dgm:pt modelId="{025A14CD-A6CD-492E-8B74-50393CC70814}" type="pres">
      <dgm:prSet presAssocID="{34E58FE5-58BA-4BA4-A3BC-4B5E6CB7653E}" presName="gear3" presStyleLbl="node1" presStyleIdx="2" presStyleCnt="3"/>
      <dgm:spPr/>
      <dgm:t>
        <a:bodyPr/>
        <a:lstStyle/>
        <a:p>
          <a:endParaRPr lang="fr-FR"/>
        </a:p>
      </dgm:t>
    </dgm:pt>
    <dgm:pt modelId="{FF430401-7190-4560-A75A-36FD7466FDB6}" type="pres">
      <dgm:prSet presAssocID="{34E58FE5-58BA-4BA4-A3BC-4B5E6CB7653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08D7B-CA61-4AEE-A255-DA84C5301B54}" type="pres">
      <dgm:prSet presAssocID="{34E58FE5-58BA-4BA4-A3BC-4B5E6CB7653E}" presName="gear3srcNode" presStyleLbl="node1" presStyleIdx="2" presStyleCnt="3"/>
      <dgm:spPr/>
      <dgm:t>
        <a:bodyPr/>
        <a:lstStyle/>
        <a:p>
          <a:endParaRPr lang="fr-FR"/>
        </a:p>
      </dgm:t>
    </dgm:pt>
    <dgm:pt modelId="{1015163A-2DD0-4FE5-B72A-D55D96EC356E}" type="pres">
      <dgm:prSet presAssocID="{34E58FE5-58BA-4BA4-A3BC-4B5E6CB7653E}" presName="gear3dstNode" presStyleLbl="node1" presStyleIdx="2" presStyleCnt="3"/>
      <dgm:spPr/>
      <dgm:t>
        <a:bodyPr/>
        <a:lstStyle/>
        <a:p>
          <a:endParaRPr lang="fr-FR"/>
        </a:p>
      </dgm:t>
    </dgm:pt>
    <dgm:pt modelId="{3778661B-A203-439F-B2D4-F4A4DF1608D5}" type="pres">
      <dgm:prSet presAssocID="{FDBE79F8-085C-4F76-B283-C68FF1DF5A79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DA16EB90-636F-45B4-9B04-B51658DE5CA4}" type="pres">
      <dgm:prSet presAssocID="{689D1C32-4D5F-470B-B536-3D953E622898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9C2C48B2-507E-4B67-AA45-83B23644A2E1}" type="pres">
      <dgm:prSet presAssocID="{103F1A16-A802-47D7-80C0-FB5020FC5B51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B074CD3-95B3-446A-9258-0E8EE914A655}" type="presOf" srcId="{46CCB293-326B-4B38-B39C-E51E6BB9B8AB}" destId="{9BB907B1-B8F9-49F7-982B-2108EFAF1E86}" srcOrd="2" destOrd="0" presId="urn:microsoft.com/office/officeart/2005/8/layout/gear1"/>
    <dgm:cxn modelId="{C7E3C45A-793A-4482-B6D7-60328A0318A6}" type="presOf" srcId="{FDBE79F8-085C-4F76-B283-C68FF1DF5A79}" destId="{3778661B-A203-439F-B2D4-F4A4DF1608D5}" srcOrd="0" destOrd="0" presId="urn:microsoft.com/office/officeart/2005/8/layout/gear1"/>
    <dgm:cxn modelId="{731AE2C7-6DC0-402F-BF94-45A804175FF9}" type="presOf" srcId="{34E58FE5-58BA-4BA4-A3BC-4B5E6CB7653E}" destId="{025A14CD-A6CD-492E-8B74-50393CC70814}" srcOrd="0" destOrd="0" presId="urn:microsoft.com/office/officeart/2005/8/layout/gear1"/>
    <dgm:cxn modelId="{F358A800-9C18-4523-A6CB-C204229C620B}" type="presOf" srcId="{27D4D4C2-8E94-4F93-BAA3-D181CB92B992}" destId="{EE2A1D51-8910-46C0-BE6C-0874B7A091AE}" srcOrd="1" destOrd="0" presId="urn:microsoft.com/office/officeart/2005/8/layout/gear1"/>
    <dgm:cxn modelId="{7DA71F6D-E564-4605-9355-82029B8182C4}" type="presOf" srcId="{103F1A16-A802-47D7-80C0-FB5020FC5B51}" destId="{9C2C48B2-507E-4B67-AA45-83B23644A2E1}" srcOrd="0" destOrd="0" presId="urn:microsoft.com/office/officeart/2005/8/layout/gear1"/>
    <dgm:cxn modelId="{3680A1D8-06F7-4F8E-AE76-904B70043573}" type="presOf" srcId="{27D4D4C2-8E94-4F93-BAA3-D181CB92B992}" destId="{4C72EDF9-5469-45F8-9083-5F332F956B69}" srcOrd="0" destOrd="0" presId="urn:microsoft.com/office/officeart/2005/8/layout/gear1"/>
    <dgm:cxn modelId="{0B4E8A1D-71A9-4DF1-B5F7-1229B2F8F146}" srcId="{14C30F34-7D7C-41D4-B428-5371A54320DF}" destId="{D1F94C24-0016-4CE6-ABE3-8A46399BC44F}" srcOrd="6" destOrd="0" parTransId="{1B318BE2-7F50-4FEC-913B-987438AE22C0}" sibTransId="{04DC3ADA-9458-4E58-9EB7-1836A1493FBC}"/>
    <dgm:cxn modelId="{5F12897A-2412-491A-B89D-4D614B65DF2C}" type="presOf" srcId="{46CCB293-326B-4B38-B39C-E51E6BB9B8AB}" destId="{3801C20B-B567-421C-98BA-B781F17C9BC0}" srcOrd="0" destOrd="0" presId="urn:microsoft.com/office/officeart/2005/8/layout/gear1"/>
    <dgm:cxn modelId="{F118E39D-F84C-43FE-BD25-05ED02896AD9}" type="presOf" srcId="{27D4D4C2-8E94-4F93-BAA3-D181CB92B992}" destId="{DDEF7D5D-CBC1-4673-AF59-BBBB2DAE6818}" srcOrd="2" destOrd="0" presId="urn:microsoft.com/office/officeart/2005/8/layout/gear1"/>
    <dgm:cxn modelId="{9918D4F0-6520-41AB-809F-AC0259CC5217}" srcId="{14C30F34-7D7C-41D4-B428-5371A54320DF}" destId="{46CCB293-326B-4B38-B39C-E51E6BB9B8AB}" srcOrd="1" destOrd="0" parTransId="{37E30892-EE65-404C-BABD-CFA4800D7FA2}" sibTransId="{689D1C32-4D5F-470B-B536-3D953E622898}"/>
    <dgm:cxn modelId="{6D6140CC-B10D-4953-9C06-4BD7186A1862}" type="presOf" srcId="{34E58FE5-58BA-4BA4-A3BC-4B5E6CB7653E}" destId="{FF430401-7190-4560-A75A-36FD7466FDB6}" srcOrd="1" destOrd="0" presId="urn:microsoft.com/office/officeart/2005/8/layout/gear1"/>
    <dgm:cxn modelId="{30426328-EBA8-4CDA-980C-AB078035BA00}" srcId="{14C30F34-7D7C-41D4-B428-5371A54320DF}" destId="{34E58FE5-58BA-4BA4-A3BC-4B5E6CB7653E}" srcOrd="2" destOrd="0" parTransId="{4A1B9257-7424-4D32-A471-944C7B42D95C}" sibTransId="{103F1A16-A802-47D7-80C0-FB5020FC5B51}"/>
    <dgm:cxn modelId="{5439FECC-53F6-42AF-9EC4-DF31552AFFBB}" type="presOf" srcId="{14C30F34-7D7C-41D4-B428-5371A54320DF}" destId="{A982247E-61ED-446C-ACEB-25E891A6E769}" srcOrd="0" destOrd="0" presId="urn:microsoft.com/office/officeart/2005/8/layout/gear1"/>
    <dgm:cxn modelId="{CCEFE4AB-5CB0-49EC-830E-46747B617BEE}" srcId="{14C30F34-7D7C-41D4-B428-5371A54320DF}" destId="{27D4D4C2-8E94-4F93-BAA3-D181CB92B992}" srcOrd="0" destOrd="0" parTransId="{31811AEC-BF0F-4006-BC64-3886D6FA9522}" sibTransId="{FDBE79F8-085C-4F76-B283-C68FF1DF5A79}"/>
    <dgm:cxn modelId="{25324937-704E-45FD-8500-61CF7E8B2483}" type="presOf" srcId="{34E58FE5-58BA-4BA4-A3BC-4B5E6CB7653E}" destId="{1015163A-2DD0-4FE5-B72A-D55D96EC356E}" srcOrd="3" destOrd="0" presId="urn:microsoft.com/office/officeart/2005/8/layout/gear1"/>
    <dgm:cxn modelId="{D7B9D209-FA5A-4455-9AEB-495A657367A8}" srcId="{14C30F34-7D7C-41D4-B428-5371A54320DF}" destId="{B7F60AEE-A3B6-46EB-AA76-9A511FB5F20B}" srcOrd="3" destOrd="0" parTransId="{E9B62557-32D0-48A4-AA42-FEA27F0FE1F4}" sibTransId="{9FB8F405-B762-4BAA-B616-1A77353F26D5}"/>
    <dgm:cxn modelId="{A838F760-CC58-4237-872C-F1D757883EE5}" type="presOf" srcId="{689D1C32-4D5F-470B-B536-3D953E622898}" destId="{DA16EB90-636F-45B4-9B04-B51658DE5CA4}" srcOrd="0" destOrd="0" presId="urn:microsoft.com/office/officeart/2005/8/layout/gear1"/>
    <dgm:cxn modelId="{AC5D52A7-F88E-4BE8-9994-C9662F23AA16}" srcId="{14C30F34-7D7C-41D4-B428-5371A54320DF}" destId="{E66CA3D5-AB12-4C16-AF5F-2847DE43E5F3}" srcOrd="7" destOrd="0" parTransId="{2D11A73D-3551-4D34-8DA4-546FF169BBCE}" sibTransId="{36355A08-2A33-49E1-805E-EC09FBBF7099}"/>
    <dgm:cxn modelId="{16397328-ECD9-47E7-A696-2844B2D01567}" type="presOf" srcId="{46CCB293-326B-4B38-B39C-E51E6BB9B8AB}" destId="{9357AA8F-876C-4697-9259-B548F6C05E0F}" srcOrd="1" destOrd="0" presId="urn:microsoft.com/office/officeart/2005/8/layout/gear1"/>
    <dgm:cxn modelId="{2E372A8D-0A33-44D6-800C-043C58061A34}" srcId="{14C30F34-7D7C-41D4-B428-5371A54320DF}" destId="{ECD20EAB-7020-4BC9-9EC9-21B97E46D89B}" srcOrd="4" destOrd="0" parTransId="{157E8093-585D-449D-B816-54248C536F3D}" sibTransId="{9960B266-EED1-4452-962A-AED60A8EC65C}"/>
    <dgm:cxn modelId="{6E1824F9-79E5-492C-9EE8-59E8C3B715B7}" type="presOf" srcId="{34E58FE5-58BA-4BA4-A3BC-4B5E6CB7653E}" destId="{E6A08D7B-CA61-4AEE-A255-DA84C5301B54}" srcOrd="2" destOrd="0" presId="urn:microsoft.com/office/officeart/2005/8/layout/gear1"/>
    <dgm:cxn modelId="{BBA3A892-1A44-4E40-9352-CFC0684D297D}" srcId="{14C30F34-7D7C-41D4-B428-5371A54320DF}" destId="{748F9B74-7EA2-4CF8-AF12-BF367F276B8C}" srcOrd="5" destOrd="0" parTransId="{3296D360-0A15-4651-A84D-4D25216DD5E5}" sibTransId="{9782DA25-2A79-4CB5-87D7-D8B3C90022DA}"/>
    <dgm:cxn modelId="{1C33B0EF-5773-4ED2-9314-8078D9131D26}" type="presParOf" srcId="{A982247E-61ED-446C-ACEB-25E891A6E769}" destId="{4C72EDF9-5469-45F8-9083-5F332F956B69}" srcOrd="0" destOrd="0" presId="urn:microsoft.com/office/officeart/2005/8/layout/gear1"/>
    <dgm:cxn modelId="{9143BDFC-2FB6-4BCE-A4B7-D595E5FB5B8D}" type="presParOf" srcId="{A982247E-61ED-446C-ACEB-25E891A6E769}" destId="{EE2A1D51-8910-46C0-BE6C-0874B7A091AE}" srcOrd="1" destOrd="0" presId="urn:microsoft.com/office/officeart/2005/8/layout/gear1"/>
    <dgm:cxn modelId="{EFC1E0B5-64CC-46FA-87C3-829940065F03}" type="presParOf" srcId="{A982247E-61ED-446C-ACEB-25E891A6E769}" destId="{DDEF7D5D-CBC1-4673-AF59-BBBB2DAE6818}" srcOrd="2" destOrd="0" presId="urn:microsoft.com/office/officeart/2005/8/layout/gear1"/>
    <dgm:cxn modelId="{9348C2AF-04A7-4B8E-9012-F6E6C5474150}" type="presParOf" srcId="{A982247E-61ED-446C-ACEB-25E891A6E769}" destId="{3801C20B-B567-421C-98BA-B781F17C9BC0}" srcOrd="3" destOrd="0" presId="urn:microsoft.com/office/officeart/2005/8/layout/gear1"/>
    <dgm:cxn modelId="{C3F5F332-E432-4C56-8E9C-7CBB45B9610A}" type="presParOf" srcId="{A982247E-61ED-446C-ACEB-25E891A6E769}" destId="{9357AA8F-876C-4697-9259-B548F6C05E0F}" srcOrd="4" destOrd="0" presId="urn:microsoft.com/office/officeart/2005/8/layout/gear1"/>
    <dgm:cxn modelId="{4A1BC9C9-6CAD-423C-BB9A-683038F0E580}" type="presParOf" srcId="{A982247E-61ED-446C-ACEB-25E891A6E769}" destId="{9BB907B1-B8F9-49F7-982B-2108EFAF1E86}" srcOrd="5" destOrd="0" presId="urn:microsoft.com/office/officeart/2005/8/layout/gear1"/>
    <dgm:cxn modelId="{D406B608-495F-4F78-8343-0669AF0D8313}" type="presParOf" srcId="{A982247E-61ED-446C-ACEB-25E891A6E769}" destId="{025A14CD-A6CD-492E-8B74-50393CC70814}" srcOrd="6" destOrd="0" presId="urn:microsoft.com/office/officeart/2005/8/layout/gear1"/>
    <dgm:cxn modelId="{1A69F6F1-0CC3-480B-82E7-2A201B8C254A}" type="presParOf" srcId="{A982247E-61ED-446C-ACEB-25E891A6E769}" destId="{FF430401-7190-4560-A75A-36FD7466FDB6}" srcOrd="7" destOrd="0" presId="urn:microsoft.com/office/officeart/2005/8/layout/gear1"/>
    <dgm:cxn modelId="{47B40F48-A50E-45E8-BCC7-966DE1D7756F}" type="presParOf" srcId="{A982247E-61ED-446C-ACEB-25E891A6E769}" destId="{E6A08D7B-CA61-4AEE-A255-DA84C5301B54}" srcOrd="8" destOrd="0" presId="urn:microsoft.com/office/officeart/2005/8/layout/gear1"/>
    <dgm:cxn modelId="{3F1685CD-71CD-4282-895A-BD60CFFCC8DA}" type="presParOf" srcId="{A982247E-61ED-446C-ACEB-25E891A6E769}" destId="{1015163A-2DD0-4FE5-B72A-D55D96EC356E}" srcOrd="9" destOrd="0" presId="urn:microsoft.com/office/officeart/2005/8/layout/gear1"/>
    <dgm:cxn modelId="{85B9E977-CE3B-4D3A-BCC2-DB452F1E19B5}" type="presParOf" srcId="{A982247E-61ED-446C-ACEB-25E891A6E769}" destId="{3778661B-A203-439F-B2D4-F4A4DF1608D5}" srcOrd="10" destOrd="0" presId="urn:microsoft.com/office/officeart/2005/8/layout/gear1"/>
    <dgm:cxn modelId="{81C46519-39BE-4EDA-9086-F6E6F09A1DDC}" type="presParOf" srcId="{A982247E-61ED-446C-ACEB-25E891A6E769}" destId="{DA16EB90-636F-45B4-9B04-B51658DE5CA4}" srcOrd="11" destOrd="0" presId="urn:microsoft.com/office/officeart/2005/8/layout/gear1"/>
    <dgm:cxn modelId="{899D5C70-D0F6-49D7-9945-68FDA24AD822}" type="presParOf" srcId="{A982247E-61ED-446C-ACEB-25E891A6E769}" destId="{9C2C48B2-507E-4B67-AA45-83B23644A2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2EDF9-5469-45F8-9083-5F332F956B69}">
      <dsp:nvSpPr>
        <dsp:cNvPr id="0" name=""/>
        <dsp:cNvSpPr/>
      </dsp:nvSpPr>
      <dsp:spPr>
        <a:xfrm>
          <a:off x="5040233" y="1958102"/>
          <a:ext cx="2393235" cy="2393235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Maxima Pool</a:t>
          </a:r>
        </a:p>
      </dsp:txBody>
      <dsp:txXfrm>
        <a:off x="5521380" y="2518706"/>
        <a:ext cx="1430941" cy="1230172"/>
      </dsp:txXfrm>
    </dsp:sp>
    <dsp:sp modelId="{3801C20B-B567-421C-98BA-B781F17C9BC0}">
      <dsp:nvSpPr>
        <dsp:cNvPr id="0" name=""/>
        <dsp:cNvSpPr/>
      </dsp:nvSpPr>
      <dsp:spPr>
        <a:xfrm>
          <a:off x="3647804" y="1392428"/>
          <a:ext cx="1740535" cy="1740535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Moodle PAM</a:t>
          </a:r>
        </a:p>
      </dsp:txBody>
      <dsp:txXfrm>
        <a:off x="4085989" y="1833261"/>
        <a:ext cx="864165" cy="858869"/>
      </dsp:txXfrm>
    </dsp:sp>
    <dsp:sp modelId="{025A14CD-A6CD-492E-8B74-50393CC70814}">
      <dsp:nvSpPr>
        <dsp:cNvPr id="0" name=""/>
        <dsp:cNvSpPr/>
      </dsp:nvSpPr>
      <dsp:spPr>
        <a:xfrm rot="20700000">
          <a:off x="4622682" y="191636"/>
          <a:ext cx="1705369" cy="1705369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Moodle PAM</a:t>
          </a:r>
        </a:p>
      </dsp:txBody>
      <dsp:txXfrm rot="-20700000">
        <a:off x="4996719" y="565673"/>
        <a:ext cx="957294" cy="957294"/>
      </dsp:txXfrm>
    </dsp:sp>
    <dsp:sp modelId="{3778661B-A203-439F-B2D4-F4A4DF1608D5}">
      <dsp:nvSpPr>
        <dsp:cNvPr id="0" name=""/>
        <dsp:cNvSpPr/>
      </dsp:nvSpPr>
      <dsp:spPr>
        <a:xfrm>
          <a:off x="4857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16EB90-636F-45B4-9B04-B51658DE5CA4}">
      <dsp:nvSpPr>
        <dsp:cNvPr id="0" name=""/>
        <dsp:cNvSpPr/>
      </dsp:nvSpPr>
      <dsp:spPr>
        <a:xfrm>
          <a:off x="3339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276951"/>
                <a:satOff val="-5914"/>
                <a:lumOff val="2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76951"/>
                <a:satOff val="-5914"/>
                <a:lumOff val="2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76951"/>
                <a:satOff val="-5914"/>
                <a:lumOff val="2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2C48B2-507E-4B67-AA45-83B23644A2E1}">
      <dsp:nvSpPr>
        <dsp:cNvPr id="0" name=""/>
        <dsp:cNvSpPr/>
      </dsp:nvSpPr>
      <dsp:spPr>
        <a:xfrm>
          <a:off x="4228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276951"/>
                <a:satOff val="-5914"/>
                <a:lumOff val="2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76951"/>
                <a:satOff val="-5914"/>
                <a:lumOff val="2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76951"/>
                <a:satOff val="-5914"/>
                <a:lumOff val="2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48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A32F0-C339-42CC-A725-6959B01C44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2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37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31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27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15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7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08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43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3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1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36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43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29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61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42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13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4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7.sv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4.jp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4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4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8.sv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4.jpg"/><Relationship Id="rId9" Type="http://schemas.openxmlformats.org/officeDocument/2006/relationships/hyperlink" Target="https://iam.unistra.fr/course/view.php?id=16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hyperlink" Target="https://github.com/maths/moodle-qtype_stack/blob/master/COPYING.txt" TargetMode="External"/><Relationship Id="rId5" Type="http://schemas.openxmlformats.org/officeDocument/2006/relationships/hyperlink" Target="https://stack-assessment.org/" TargetMode="Externa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Delphine.stucchi@ac-paris.fr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pn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.svg"/><Relationship Id="rId11" Type="http://schemas.openxmlformats.org/officeDocument/2006/relationships/image" Target="../media/image27.jpeg"/><Relationship Id="rId5" Type="http://schemas.openxmlformats.org/officeDocument/2006/relationships/image" Target="../media/image10.png"/><Relationship Id="rId10" Type="http://schemas.openxmlformats.org/officeDocument/2006/relationships/hyperlink" Target="mailto:Stephan.cammarata@ac-strasbourg.fr" TargetMode="External"/><Relationship Id="rId4" Type="http://schemas.openxmlformats.org/officeDocument/2006/relationships/image" Target="../media/image4.jpg"/><Relationship Id="rId9" Type="http://schemas.openxmlformats.org/officeDocument/2006/relationships/hyperlink" Target="mailto:Thomas.jaisson@ac-paris.f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11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1121228" y="4007468"/>
            <a:ext cx="657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Cap’tain Stack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Stack : pour quoi et pour qui ?</a:t>
            </a: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228613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Calcul algébrique : développer/factoriser, dériver, calculer des intégrales…  </a:t>
            </a: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1181587" y="3266796"/>
            <a:ext cx="98288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12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Calcul numérique : traitement de la réponse, choix des variables didactiques et feedback personnalisé. </a:t>
            </a:r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Calculs à étapes : accompagnement tout au long du raisonnement</a:t>
            </a:r>
          </a:p>
          <a:p>
            <a:endParaRPr lang="fr-FR" dirty="0"/>
          </a:p>
          <a:p>
            <a:r>
              <a:rPr lang="fr-FR" sz="2600" b="1" dirty="0">
                <a:solidFill>
                  <a:srgbClr val="FF0000"/>
                </a:solidFill>
              </a:rPr>
              <a:t>dès le collège et au-delà bien sûr !</a:t>
            </a:r>
          </a:p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7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Exemples au collège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54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1047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Manipuler les expressions littérales</a:t>
            </a: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228613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1181586" y="3301621"/>
            <a:ext cx="98288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12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6B94967-7EB0-82F9-6BA4-D0DC3EE6B6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462"/>
          <a:stretch/>
        </p:blipFill>
        <p:spPr>
          <a:xfrm>
            <a:off x="3270247" y="2125034"/>
            <a:ext cx="6819900" cy="1094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F4F12D1-0073-41BF-85AD-D67E519ED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0247" y="3385030"/>
            <a:ext cx="5359400" cy="1092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FB240B-A4B6-D6FE-0EF1-A01F950FA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247" y="4682813"/>
            <a:ext cx="4673600" cy="1422400"/>
          </a:xfrm>
          <a:prstGeom prst="rect">
            <a:avLst/>
          </a:prstGeom>
        </p:spPr>
      </p:pic>
      <p:sp>
        <p:nvSpPr>
          <p:cNvPr id="3" name="Étoile à 8 branches 2"/>
          <p:cNvSpPr/>
          <p:nvPr/>
        </p:nvSpPr>
        <p:spPr>
          <a:xfrm>
            <a:off x="1716680" y="1023440"/>
            <a:ext cx="2859700" cy="319106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5ème</a:t>
            </a:r>
          </a:p>
        </p:txBody>
      </p:sp>
      <p:sp>
        <p:nvSpPr>
          <p:cNvPr id="19" name="Étoile à 8 branches 18"/>
          <p:cNvSpPr/>
          <p:nvPr/>
        </p:nvSpPr>
        <p:spPr>
          <a:xfrm>
            <a:off x="7710898" y="3643451"/>
            <a:ext cx="2859700" cy="319106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Fin de cycle 4 </a:t>
            </a:r>
          </a:p>
          <a:p>
            <a:pPr algn="ctr"/>
            <a:r>
              <a:rPr lang="fr-FR" dirty="0"/>
              <a:t>et début du lycée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1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228613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12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1047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Orbitron" panose="02000000000000000000" pitchFamily="2" charset="0"/>
              </a:rPr>
              <a:t>Travailler 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avec les Patterns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EE81ED9-406B-7417-C528-B0C7B8D9D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263" y="2228613"/>
            <a:ext cx="6568073" cy="3603174"/>
          </a:xfrm>
          <a:prstGeom prst="rect">
            <a:avLst/>
          </a:prstGeom>
        </p:spPr>
      </p:pic>
      <p:sp>
        <p:nvSpPr>
          <p:cNvPr id="3" name="Étoile à 8 branches 2">
            <a:extLst>
              <a:ext uri="{FF2B5EF4-FFF2-40B4-BE49-F238E27FC236}">
                <a16:creationId xmlns:a16="http://schemas.microsoft.com/office/drawing/2014/main" id="{BEE4105E-207B-7F30-790D-E1230B74FBCC}"/>
              </a:ext>
            </a:extLst>
          </p:cNvPr>
          <p:cNvSpPr/>
          <p:nvPr/>
        </p:nvSpPr>
        <p:spPr>
          <a:xfrm>
            <a:off x="5625518" y="2202944"/>
            <a:ext cx="2859700" cy="319106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Tout le long du collège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7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Les Patterns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DC4282-2E85-9B2F-232D-075566DA69B9}"/>
              </a:ext>
            </a:extLst>
          </p:cNvPr>
          <p:cNvGrpSpPr/>
          <p:nvPr/>
        </p:nvGrpSpPr>
        <p:grpSpPr>
          <a:xfrm>
            <a:off x="1437761" y="2227977"/>
            <a:ext cx="9316478" cy="2967989"/>
            <a:chOff x="2020479" y="2713752"/>
            <a:chExt cx="9316478" cy="2967989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2F05FA7D-5683-CC94-F07A-479772F25846}"/>
                </a:ext>
              </a:extLst>
            </p:cNvPr>
            <p:cNvSpPr txBox="1">
              <a:spLocks/>
            </p:cNvSpPr>
            <p:nvPr/>
          </p:nvSpPr>
          <p:spPr>
            <a:xfrm>
              <a:off x="2906400" y="2991598"/>
              <a:ext cx="8069637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fr-FR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Suites logiques d'objets</a:t>
              </a:r>
              <a:r>
                <a:rPr lang="en-US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 </a:t>
              </a:r>
              <a:endParaRPr lang="fr-FR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2C4BEF98-170C-2DA4-327F-88BD2FF41DC6}"/>
                </a:ext>
              </a:extLst>
            </p:cNvPr>
            <p:cNvSpPr txBox="1">
              <a:spLocks/>
            </p:cNvSpPr>
            <p:nvPr/>
          </p:nvSpPr>
          <p:spPr>
            <a:xfrm>
              <a:off x="3359889" y="4018392"/>
              <a:ext cx="7434144" cy="844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fr-FR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L'exercice consiste à anticiper le nombre d'objets quand on poursuit la suite selon le même schéma</a:t>
              </a:r>
            </a:p>
          </p:txBody>
        </p:sp>
        <p:pic>
          <p:nvPicPr>
            <p:cNvPr id="26" name="Graphique 25" descr="Badge avec un remplissage uni">
              <a:extLst>
                <a:ext uri="{FF2B5EF4-FFF2-40B4-BE49-F238E27FC236}">
                  <a16:creationId xmlns:a16="http://schemas.microsoft.com/office/drawing/2014/main" id="{454500B5-2C90-9C31-FC16-27E57170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477679" y="3740546"/>
              <a:ext cx="914400" cy="914400"/>
            </a:xfrm>
            <a:prstGeom prst="rect">
              <a:avLst/>
            </a:prstGeom>
          </p:spPr>
        </p:pic>
        <p:pic>
          <p:nvPicPr>
            <p:cNvPr id="27" name="Graphique 26" descr="Badge 1 avec un remplissage uni">
              <a:extLst>
                <a:ext uri="{FF2B5EF4-FFF2-40B4-BE49-F238E27FC236}">
                  <a16:creationId xmlns:a16="http://schemas.microsoft.com/office/drawing/2014/main" id="{E9B62A0D-E577-F8E7-D27C-84050E2B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020479" y="2713752"/>
              <a:ext cx="914400" cy="914400"/>
            </a:xfrm>
            <a:prstGeom prst="rect">
              <a:avLst/>
            </a:prstGeom>
          </p:spPr>
        </p:pic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20F58DBE-B52A-3104-49BC-0666860EBB1C}"/>
                </a:ext>
              </a:extLst>
            </p:cNvPr>
            <p:cNvSpPr txBox="1">
              <a:spLocks/>
            </p:cNvSpPr>
            <p:nvPr/>
          </p:nvSpPr>
          <p:spPr>
            <a:xfrm>
              <a:off x="3814098" y="5045187"/>
              <a:ext cx="7522859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fr-FR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Trouver la formule algébrique de généralisation qui permet de calculer le nombre d'objets présents a n'importe quelle étape</a:t>
              </a:r>
            </a:p>
          </p:txBody>
        </p:sp>
        <p:pic>
          <p:nvPicPr>
            <p:cNvPr id="29" name="Graphique 28" descr="Badge 3 avec un remplissage uni">
              <a:extLst>
                <a:ext uri="{FF2B5EF4-FFF2-40B4-BE49-F238E27FC236}">
                  <a16:creationId xmlns:a16="http://schemas.microsoft.com/office/drawing/2014/main" id="{3FC7CC59-27A2-BD2D-574C-33E1366B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934879" y="4767341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228613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1824066" y="460947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1824066" y="186955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12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1047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Orbitron" panose="02000000000000000000" pitchFamily="2" charset="0"/>
              </a:rPr>
              <a:t>Enchainement 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d’opérations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7EB74CD-C107-562D-759F-B82F0612F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57" y="3034389"/>
            <a:ext cx="5676900" cy="18288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7B2CBA-3F38-DC85-656C-749705F6B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1595" y="2778483"/>
            <a:ext cx="5147362" cy="2340612"/>
          </a:xfrm>
          <a:prstGeom prst="rect">
            <a:avLst/>
          </a:prstGeom>
        </p:spPr>
      </p:pic>
      <p:sp>
        <p:nvSpPr>
          <p:cNvPr id="3" name="Étoile à 8 branches 2">
            <a:extLst>
              <a:ext uri="{FF2B5EF4-FFF2-40B4-BE49-F238E27FC236}">
                <a16:creationId xmlns:a16="http://schemas.microsoft.com/office/drawing/2014/main" id="{9BC69A64-10C3-7C1D-5798-7C3B04ED5A19}"/>
              </a:ext>
            </a:extLst>
          </p:cNvPr>
          <p:cNvSpPr/>
          <p:nvPr/>
        </p:nvSpPr>
        <p:spPr>
          <a:xfrm>
            <a:off x="1534073" y="3448569"/>
            <a:ext cx="2859700" cy="319106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r>
              <a:rPr lang="fr-FR" baseline="30000" dirty="0"/>
              <a:t>ème</a:t>
            </a:r>
            <a:endParaRPr lang="fr-FR" dirty="0"/>
          </a:p>
          <a:p>
            <a:pPr algn="ctr"/>
            <a:r>
              <a:rPr lang="fr-FR" dirty="0"/>
              <a:t>(enchainement de nombres positifs)</a:t>
            </a:r>
          </a:p>
        </p:txBody>
      </p:sp>
      <p:sp>
        <p:nvSpPr>
          <p:cNvPr id="4" name="Étoile à 8 branches 3">
            <a:extLst>
              <a:ext uri="{FF2B5EF4-FFF2-40B4-BE49-F238E27FC236}">
                <a16:creationId xmlns:a16="http://schemas.microsoft.com/office/drawing/2014/main" id="{915E6D8A-7C5C-FEE3-4BC2-B495BBD7E225}"/>
              </a:ext>
            </a:extLst>
          </p:cNvPr>
          <p:cNvSpPr/>
          <p:nvPr/>
        </p:nvSpPr>
        <p:spPr>
          <a:xfrm>
            <a:off x="7962097" y="1675454"/>
            <a:ext cx="2859700" cy="319106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r>
              <a:rPr lang="fr-FR" baseline="30000" dirty="0"/>
              <a:t>ème</a:t>
            </a:r>
            <a:endParaRPr lang="fr-FR" dirty="0"/>
          </a:p>
          <a:p>
            <a:pPr algn="ctr"/>
            <a:r>
              <a:rPr lang="fr-FR" dirty="0"/>
              <a:t>(enchainement de nombres relatifs)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228613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1897261" y="5301815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1824066" y="2397199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12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1047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Orbitron" panose="02000000000000000000" pitchFamily="2" charset="0"/>
              </a:rPr>
              <a:t>Pyramide 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de nombres, opérations associées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B3A06C8-8244-19B9-533B-7102F3278DC8}"/>
              </a:ext>
            </a:extLst>
          </p:cNvPr>
          <p:cNvGrpSpPr/>
          <p:nvPr/>
        </p:nvGrpSpPr>
        <p:grpSpPr>
          <a:xfrm>
            <a:off x="440568" y="3110118"/>
            <a:ext cx="5969000" cy="2905796"/>
            <a:chOff x="977900" y="3879430"/>
            <a:chExt cx="5969000" cy="290579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B5C93F9-E38B-1D48-6529-DFA2C1834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900" y="3879430"/>
              <a:ext cx="5969000" cy="546100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E76BE39-2EDD-579F-0A69-2F250FFF4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3202"/>
            <a:stretch/>
          </p:blipFill>
          <p:spPr>
            <a:xfrm>
              <a:off x="977900" y="4143268"/>
              <a:ext cx="5969000" cy="2641958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6483BF9C-1665-81CF-E068-638403B8F7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6356" y="3110118"/>
            <a:ext cx="5058727" cy="2905796"/>
          </a:xfrm>
          <a:prstGeom prst="rect">
            <a:avLst/>
          </a:prstGeom>
        </p:spPr>
      </p:pic>
      <p:sp>
        <p:nvSpPr>
          <p:cNvPr id="15" name="Étoile à 8 branches 14"/>
          <p:cNvSpPr/>
          <p:nvPr/>
        </p:nvSpPr>
        <p:spPr>
          <a:xfrm>
            <a:off x="4997137" y="1905592"/>
            <a:ext cx="2859700" cy="319106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 la 6</a:t>
            </a:r>
            <a:r>
              <a:rPr lang="fr-FR" baseline="30000" dirty="0"/>
              <a:t>ème</a:t>
            </a:r>
            <a:r>
              <a:rPr lang="fr-FR" dirty="0"/>
              <a:t> à la 4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1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04 Niveaux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09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Comment utiliser Stack pour les enseignants ?</a:t>
            </a: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52F1C0E3-BD1F-A20C-AACF-E78C93C656BD}"/>
              </a:ext>
            </a:extLst>
          </p:cNvPr>
          <p:cNvGrpSpPr/>
          <p:nvPr/>
        </p:nvGrpSpPr>
        <p:grpSpPr>
          <a:xfrm>
            <a:off x="1046745" y="2483040"/>
            <a:ext cx="3600000" cy="234987"/>
            <a:chOff x="2903091" y="8014682"/>
            <a:chExt cx="6917524" cy="817897"/>
          </a:xfrm>
        </p:grpSpPr>
        <p:sp>
          <p:nvSpPr>
            <p:cNvPr id="40" name="Rounded Rectangle 1">
              <a:extLst>
                <a:ext uri="{FF2B5EF4-FFF2-40B4-BE49-F238E27FC236}">
                  <a16:creationId xmlns:a16="http://schemas.microsoft.com/office/drawing/2014/main" id="{D8C8F075-E8EB-D697-DF49-8C3C556FFF8D}"/>
                </a:ext>
              </a:extLst>
            </p:cNvPr>
            <p:cNvSpPr/>
            <p:nvPr/>
          </p:nvSpPr>
          <p:spPr bwMode="auto">
            <a:xfrm>
              <a:off x="2903091" y="8014682"/>
              <a:ext cx="6917524" cy="817897"/>
            </a:xfrm>
            <a:prstGeom prst="roundRect">
              <a:avLst/>
            </a:prstGeom>
            <a:solidFill>
              <a:srgbClr val="F58120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255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1" name="Rounded Rectangle 33">
              <a:extLst>
                <a:ext uri="{FF2B5EF4-FFF2-40B4-BE49-F238E27FC236}">
                  <a16:creationId xmlns:a16="http://schemas.microsoft.com/office/drawing/2014/main" id="{3AB57BA2-A046-6825-D06E-B7D8F3D501B8}"/>
                </a:ext>
              </a:extLst>
            </p:cNvPr>
            <p:cNvSpPr/>
            <p:nvPr/>
          </p:nvSpPr>
          <p:spPr bwMode="auto">
            <a:xfrm>
              <a:off x="2903091" y="8014682"/>
              <a:ext cx="6917524" cy="752274"/>
            </a:xfrm>
            <a:prstGeom prst="roundRect">
              <a:avLst/>
            </a:prstGeom>
            <a:solidFill>
              <a:srgbClr val="48A0D9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255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43" name="Rounded Rectangle 38">
            <a:extLst>
              <a:ext uri="{FF2B5EF4-FFF2-40B4-BE49-F238E27FC236}">
                <a16:creationId xmlns:a16="http://schemas.microsoft.com/office/drawing/2014/main" id="{8BA0BD3C-0AEF-5158-122D-155E8E4528E5}"/>
              </a:ext>
            </a:extLst>
          </p:cNvPr>
          <p:cNvSpPr/>
          <p:nvPr/>
        </p:nvSpPr>
        <p:spPr bwMode="auto">
          <a:xfrm>
            <a:off x="1083960" y="3692037"/>
            <a:ext cx="3600000" cy="234987"/>
          </a:xfrm>
          <a:prstGeom prst="roundRect">
            <a:avLst/>
          </a:prstGeom>
          <a:solidFill>
            <a:srgbClr val="F5812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255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6" name="Rounded Rectangle 38">
            <a:extLst>
              <a:ext uri="{FF2B5EF4-FFF2-40B4-BE49-F238E27FC236}">
                <a16:creationId xmlns:a16="http://schemas.microsoft.com/office/drawing/2014/main" id="{3C0E5EC3-977D-806C-D0B8-14F0BC050B65}"/>
              </a:ext>
            </a:extLst>
          </p:cNvPr>
          <p:cNvSpPr/>
          <p:nvPr/>
        </p:nvSpPr>
        <p:spPr bwMode="auto">
          <a:xfrm>
            <a:off x="1046746" y="4777448"/>
            <a:ext cx="3600000" cy="234987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255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BDDD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1" name="Espace réservé du contenu 4">
            <a:extLst>
              <a:ext uri="{FF2B5EF4-FFF2-40B4-BE49-F238E27FC236}">
                <a16:creationId xmlns:a16="http://schemas.microsoft.com/office/drawing/2014/main" id="{9598F57C-AD4E-600F-1284-4090B312512D}"/>
              </a:ext>
            </a:extLst>
          </p:cNvPr>
          <p:cNvSpPr txBox="1">
            <a:spLocks/>
          </p:cNvSpPr>
          <p:nvPr/>
        </p:nvSpPr>
        <p:spPr>
          <a:xfrm>
            <a:off x="2052728" y="1970612"/>
            <a:ext cx="2668447" cy="59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3600" cap="small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Niveau 1</a:t>
            </a:r>
          </a:p>
        </p:txBody>
      </p:sp>
      <p:sp>
        <p:nvSpPr>
          <p:cNvPr id="52" name="Espace réservé du contenu 4">
            <a:extLst>
              <a:ext uri="{FF2B5EF4-FFF2-40B4-BE49-F238E27FC236}">
                <a16:creationId xmlns:a16="http://schemas.microsoft.com/office/drawing/2014/main" id="{F61FFF50-193A-5104-92A9-BC382DC3EFD3}"/>
              </a:ext>
            </a:extLst>
          </p:cNvPr>
          <p:cNvSpPr txBox="1">
            <a:spLocks/>
          </p:cNvSpPr>
          <p:nvPr/>
        </p:nvSpPr>
        <p:spPr>
          <a:xfrm>
            <a:off x="2052728" y="3107314"/>
            <a:ext cx="2668447" cy="59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3600" cap="small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Niveau 2</a:t>
            </a:r>
          </a:p>
        </p:txBody>
      </p:sp>
      <p:sp>
        <p:nvSpPr>
          <p:cNvPr id="53" name="Espace réservé du contenu 4">
            <a:extLst>
              <a:ext uri="{FF2B5EF4-FFF2-40B4-BE49-F238E27FC236}">
                <a16:creationId xmlns:a16="http://schemas.microsoft.com/office/drawing/2014/main" id="{A324F72D-DC8C-3414-8320-6E4BEBD976DC}"/>
              </a:ext>
            </a:extLst>
          </p:cNvPr>
          <p:cNvSpPr txBox="1">
            <a:spLocks/>
          </p:cNvSpPr>
          <p:nvPr/>
        </p:nvSpPr>
        <p:spPr>
          <a:xfrm>
            <a:off x="2052728" y="4244016"/>
            <a:ext cx="2668447" cy="59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3600" cap="small" dirty="0">
                <a:solidFill>
                  <a:srgbClr val="DBDDDC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Niveau 3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6901A85-7DC7-38F5-B20B-13A1AABB0F76}"/>
              </a:ext>
            </a:extLst>
          </p:cNvPr>
          <p:cNvSpPr txBox="1"/>
          <p:nvPr/>
        </p:nvSpPr>
        <p:spPr>
          <a:xfrm>
            <a:off x="6174399" y="1970612"/>
            <a:ext cx="5302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Utiliser des ressources existantes : les intégrer dans les cours de l’enseignant</a:t>
            </a:r>
            <a:b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fr-FR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Modifier les paramètres (variables didactiques) pour enrichir l’existant en le dupliquant</a:t>
            </a:r>
            <a:b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fr-FR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 algn="just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Créer du contenu nouveau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B645F8D-FD38-20E9-7947-F2AF55CF58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6901A85-7DC7-38F5-B20B-13A1AABB0F76}"/>
              </a:ext>
            </a:extLst>
          </p:cNvPr>
          <p:cNvSpPr txBox="1"/>
          <p:nvPr/>
        </p:nvSpPr>
        <p:spPr>
          <a:xfrm>
            <a:off x="6174399" y="5845217"/>
            <a:ext cx="5302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70000"/>
            </a:pP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Tester puis partager dès le niveau 2</a:t>
            </a:r>
          </a:p>
        </p:txBody>
      </p:sp>
      <p:sp>
        <p:nvSpPr>
          <p:cNvPr id="3" name="ZoneTexte 2"/>
          <p:cNvSpPr txBox="1"/>
          <p:nvPr/>
        </p:nvSpPr>
        <p:spPr>
          <a:xfrm rot="19840219">
            <a:off x="2202024" y="3442958"/>
            <a:ext cx="6270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FF0000"/>
                </a:solidFill>
              </a:rPr>
              <a:t>Réussite de tous les élèves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0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05 Accéder à la ressource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8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8AE636-D164-993A-5A32-E5A4B71117ED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Sommaire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2C17C34-412E-DA96-6C39-82CACF2369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" name="Google Shape;536;p31">
            <a:extLst>
              <a:ext uri="{FF2B5EF4-FFF2-40B4-BE49-F238E27FC236}">
                <a16:creationId xmlns:a16="http://schemas.microsoft.com/office/drawing/2014/main" id="{DDD3FF79-3FF0-9835-5F07-84BB443C8568}"/>
              </a:ext>
            </a:extLst>
          </p:cNvPr>
          <p:cNvSpPr txBox="1">
            <a:spLocks/>
          </p:cNvSpPr>
          <p:nvPr/>
        </p:nvSpPr>
        <p:spPr>
          <a:xfrm>
            <a:off x="1868096" y="1578509"/>
            <a:ext cx="2040600" cy="69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400" dirty="0">
                <a:solidFill>
                  <a:srgbClr val="DBDDDC"/>
                </a:solidFill>
                <a:latin typeface="Orbitron" panose="02000000000000000000" pitchFamily="2" charset="0"/>
              </a:rPr>
              <a:t>01</a:t>
            </a:r>
          </a:p>
        </p:txBody>
      </p:sp>
      <p:sp>
        <p:nvSpPr>
          <p:cNvPr id="5" name="Google Shape;537;p31">
            <a:extLst>
              <a:ext uri="{FF2B5EF4-FFF2-40B4-BE49-F238E27FC236}">
                <a16:creationId xmlns:a16="http://schemas.microsoft.com/office/drawing/2014/main" id="{865F681D-2FCE-E95C-03D8-4E81C7820C0E}"/>
              </a:ext>
            </a:extLst>
          </p:cNvPr>
          <p:cNvSpPr txBox="1">
            <a:spLocks/>
          </p:cNvSpPr>
          <p:nvPr/>
        </p:nvSpPr>
        <p:spPr>
          <a:xfrm>
            <a:off x="5421296" y="1578509"/>
            <a:ext cx="2040600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02</a:t>
            </a:r>
            <a:endParaRPr lang="en" dirty="0">
              <a:solidFill>
                <a:srgbClr val="DBDDDC"/>
              </a:solidFill>
              <a:latin typeface="Orbitron" panose="02000000000000000000" pitchFamily="2" charset="0"/>
            </a:endParaRPr>
          </a:p>
        </p:txBody>
      </p:sp>
      <p:sp>
        <p:nvSpPr>
          <p:cNvPr id="7" name="Google Shape;538;p31">
            <a:extLst>
              <a:ext uri="{FF2B5EF4-FFF2-40B4-BE49-F238E27FC236}">
                <a16:creationId xmlns:a16="http://schemas.microsoft.com/office/drawing/2014/main" id="{028F3B93-F6FE-8F50-7584-E0D9DF1FD492}"/>
              </a:ext>
            </a:extLst>
          </p:cNvPr>
          <p:cNvSpPr txBox="1">
            <a:spLocks/>
          </p:cNvSpPr>
          <p:nvPr/>
        </p:nvSpPr>
        <p:spPr>
          <a:xfrm>
            <a:off x="33806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03</a:t>
            </a:r>
          </a:p>
        </p:txBody>
      </p:sp>
      <p:sp>
        <p:nvSpPr>
          <p:cNvPr id="8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69338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>
                <a:solidFill>
                  <a:srgbClr val="DBDDDC"/>
                </a:solidFill>
                <a:latin typeface="Orbitron" panose="02000000000000000000" pitchFamily="2" charset="0"/>
              </a:rPr>
              <a:t>04</a:t>
            </a:r>
          </a:p>
        </p:txBody>
      </p:sp>
      <p:sp>
        <p:nvSpPr>
          <p:cNvPr id="9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1868096" y="2276799"/>
            <a:ext cx="2040600" cy="1271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Historique de l’aventure</a:t>
            </a:r>
          </a:p>
        </p:txBody>
      </p:sp>
      <p:sp>
        <p:nvSpPr>
          <p:cNvPr id="10" name="Google Shape;543;p31">
            <a:extLst>
              <a:ext uri="{FF2B5EF4-FFF2-40B4-BE49-F238E27FC236}">
                <a16:creationId xmlns:a16="http://schemas.microsoft.com/office/drawing/2014/main" id="{360F62F3-4F12-52D9-50CF-C65EA25839B1}"/>
              </a:ext>
            </a:extLst>
          </p:cNvPr>
          <p:cNvSpPr txBox="1">
            <a:spLocks/>
          </p:cNvSpPr>
          <p:nvPr/>
        </p:nvSpPr>
        <p:spPr>
          <a:xfrm>
            <a:off x="5421296" y="2276800"/>
            <a:ext cx="2040600" cy="1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Stack pourquoi et pour qui ?</a:t>
            </a:r>
          </a:p>
        </p:txBody>
      </p:sp>
      <p:sp>
        <p:nvSpPr>
          <p:cNvPr id="11" name="Google Shape;545;p31">
            <a:extLst>
              <a:ext uri="{FF2B5EF4-FFF2-40B4-BE49-F238E27FC236}">
                <a16:creationId xmlns:a16="http://schemas.microsoft.com/office/drawing/2014/main" id="{9CACC57C-DC30-9F87-E2B6-682A2186526A}"/>
              </a:ext>
            </a:extLst>
          </p:cNvPr>
          <p:cNvSpPr txBox="1">
            <a:spLocks/>
          </p:cNvSpPr>
          <p:nvPr/>
        </p:nvSpPr>
        <p:spPr>
          <a:xfrm>
            <a:off x="3380696" y="4579592"/>
            <a:ext cx="2040600" cy="122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Exemples au collège</a:t>
            </a:r>
          </a:p>
        </p:txBody>
      </p:sp>
      <p:sp>
        <p:nvSpPr>
          <p:cNvPr id="13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6933896" y="4579593"/>
            <a:ext cx="2040600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Niveaux </a:t>
            </a:r>
          </a:p>
        </p:txBody>
      </p:sp>
      <p:sp>
        <p:nvSpPr>
          <p:cNvPr id="12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8974496" y="2212870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 smtClean="0">
                <a:solidFill>
                  <a:srgbClr val="DBDDDC"/>
                </a:solidFill>
                <a:latin typeface="Orbitron" panose="02000000000000000000" pitchFamily="2" charset="0"/>
              </a:rPr>
              <a:t>05</a:t>
            </a:r>
            <a:endParaRPr lang="en" dirty="0">
              <a:solidFill>
                <a:srgbClr val="DBDDDC"/>
              </a:solidFill>
              <a:latin typeface="Orbitron" panose="02000000000000000000" pitchFamily="2" charset="0"/>
            </a:endParaRPr>
          </a:p>
        </p:txBody>
      </p:sp>
      <p:sp>
        <p:nvSpPr>
          <p:cNvPr id="14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8974496" y="3167627"/>
            <a:ext cx="2040600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Accéder à la ressource </a:t>
            </a:r>
            <a:endParaRPr lang="fr-FR" sz="2400" dirty="0">
              <a:solidFill>
                <a:schemeClr val="bg1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Ressources</a:t>
            </a:r>
          </a:p>
        </p:txBody>
      </p:sp>
      <p:pic>
        <p:nvPicPr>
          <p:cNvPr id="20" name="Graphique 19" descr="Mille avec un remplissage uni">
            <a:extLst>
              <a:ext uri="{FF2B5EF4-FFF2-40B4-BE49-F238E27FC236}">
                <a16:creationId xmlns:a16="http://schemas.microsoft.com/office/drawing/2014/main" id="{3A9316E1-7460-55CC-87B8-F3B0D53D4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40828" y="3083080"/>
            <a:ext cx="700849" cy="70085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CA1D6E15-0A3E-B164-9C43-3C92AFC1C12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3" name="Image 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196" y="1062979"/>
            <a:ext cx="7297634" cy="4303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7639" y="5435110"/>
            <a:ext cx="104585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« Je </a:t>
            </a: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souhaite que l'usage de ces ressources soit fait dans la continuité de la raison pour laquelle je les propose : améliorer la compréhension des mathématiques pour nos élèves. »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7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Orbitron" panose="02000000000000000000" pitchFamily="2" charset="0"/>
              </a:rPr>
              <a:t>Pour aller plus loin …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E39F61E-AD96-5835-1DD1-33B4CEF1DB6C}"/>
              </a:ext>
            </a:extLst>
          </p:cNvPr>
          <p:cNvSpPr txBox="1"/>
          <p:nvPr/>
        </p:nvSpPr>
        <p:spPr>
          <a:xfrm>
            <a:off x="488493" y="2081557"/>
            <a:ext cx="52175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2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Créateur</a:t>
            </a:r>
            <a:r>
              <a:rPr lang="en-US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: Chris </a:t>
            </a:r>
            <a:r>
              <a:rPr lang="en-US" sz="22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Sangwin</a:t>
            </a: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2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Université</a:t>
            </a:r>
            <a:r>
              <a:rPr lang="en-US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d’Edimbourg</a:t>
            </a:r>
            <a:r>
              <a:rPr lang="en-US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200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Créé</a:t>
            </a:r>
            <a:r>
              <a:rPr lang="en-US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en 2005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en-US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Site web : </a:t>
            </a:r>
            <a:r>
              <a:rPr lang="fr-FR" sz="2200" dirty="0">
                <a:hlinkClick r:id="rId5"/>
              </a:rPr>
              <a:t>https://stack-assessment.org/</a:t>
            </a: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>
              <a:buClr>
                <a:schemeClr val="bg1"/>
              </a:buClr>
              <a:buSzPct val="70000"/>
            </a:pP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Le code source de STACK est sous licence </a:t>
            </a:r>
            <a:r>
              <a:rPr lang="fr-FR" sz="22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  <a:hlinkClick r:id="rId6"/>
              </a:rPr>
              <a:t>GNU General Public, License Version 3</a:t>
            </a:r>
            <a:endParaRPr lang="en-US" sz="22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grpSp>
        <p:nvGrpSpPr>
          <p:cNvPr id="36" name="Google Shape;660;p36">
            <a:extLst>
              <a:ext uri="{FF2B5EF4-FFF2-40B4-BE49-F238E27FC236}">
                <a16:creationId xmlns:a16="http://schemas.microsoft.com/office/drawing/2014/main" id="{7AAEF133-069E-86F9-1915-74F0B5864E63}"/>
              </a:ext>
            </a:extLst>
          </p:cNvPr>
          <p:cNvGrpSpPr/>
          <p:nvPr/>
        </p:nvGrpSpPr>
        <p:grpSpPr>
          <a:xfrm>
            <a:off x="6583105" y="2804044"/>
            <a:ext cx="408158" cy="408158"/>
            <a:chOff x="1819576" y="1511679"/>
            <a:chExt cx="352103" cy="352103"/>
          </a:xfrm>
          <a:solidFill>
            <a:srgbClr val="DADCDB"/>
          </a:solidFill>
        </p:grpSpPr>
        <p:sp>
          <p:nvSpPr>
            <p:cNvPr id="37" name="Google Shape;661;p36">
              <a:extLst>
                <a:ext uri="{FF2B5EF4-FFF2-40B4-BE49-F238E27FC236}">
                  <a16:creationId xmlns:a16="http://schemas.microsoft.com/office/drawing/2014/main" id="{CE88796C-11D5-F3B3-6ED2-392864296F49}"/>
                </a:ext>
              </a:extLst>
            </p:cNvPr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8" name="Google Shape;662;p36">
              <a:extLst>
                <a:ext uri="{FF2B5EF4-FFF2-40B4-BE49-F238E27FC236}">
                  <a16:creationId xmlns:a16="http://schemas.microsoft.com/office/drawing/2014/main" id="{2425DE39-6B33-F3B6-EE05-A20397FE213D}"/>
                </a:ext>
              </a:extLst>
            </p:cNvPr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9" name="Google Shape;663;p36">
              <a:extLst>
                <a:ext uri="{FF2B5EF4-FFF2-40B4-BE49-F238E27FC236}">
                  <a16:creationId xmlns:a16="http://schemas.microsoft.com/office/drawing/2014/main" id="{B736D744-8425-0053-6E6A-A2C2D5D23F00}"/>
                </a:ext>
              </a:extLst>
            </p:cNvPr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0" name="Google Shape;664;p36">
              <a:extLst>
                <a:ext uri="{FF2B5EF4-FFF2-40B4-BE49-F238E27FC236}">
                  <a16:creationId xmlns:a16="http://schemas.microsoft.com/office/drawing/2014/main" id="{0D00346A-DDC9-9941-9D93-DBB2AC9C4ACC}"/>
                </a:ext>
              </a:extLst>
            </p:cNvPr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grpSp>
        <p:nvGrpSpPr>
          <p:cNvPr id="41" name="Google Shape;665;p36">
            <a:extLst>
              <a:ext uri="{FF2B5EF4-FFF2-40B4-BE49-F238E27FC236}">
                <a16:creationId xmlns:a16="http://schemas.microsoft.com/office/drawing/2014/main" id="{7B0883C9-3E90-4C28-94EC-A003983866AD}"/>
              </a:ext>
            </a:extLst>
          </p:cNvPr>
          <p:cNvGrpSpPr/>
          <p:nvPr/>
        </p:nvGrpSpPr>
        <p:grpSpPr>
          <a:xfrm>
            <a:off x="6663258" y="3693979"/>
            <a:ext cx="361013" cy="355173"/>
            <a:chOff x="4210933" y="2926777"/>
            <a:chExt cx="280072" cy="275520"/>
          </a:xfrm>
          <a:solidFill>
            <a:srgbClr val="DADCDB"/>
          </a:solidFill>
        </p:grpSpPr>
        <p:sp>
          <p:nvSpPr>
            <p:cNvPr id="42" name="Google Shape;666;p36">
              <a:extLst>
                <a:ext uri="{FF2B5EF4-FFF2-40B4-BE49-F238E27FC236}">
                  <a16:creationId xmlns:a16="http://schemas.microsoft.com/office/drawing/2014/main" id="{C197A60D-07C4-D5DD-1915-CAD6EA496B61}"/>
                </a:ext>
              </a:extLst>
            </p:cNvPr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3" name="Google Shape;667;p36">
              <a:extLst>
                <a:ext uri="{FF2B5EF4-FFF2-40B4-BE49-F238E27FC236}">
                  <a16:creationId xmlns:a16="http://schemas.microsoft.com/office/drawing/2014/main" id="{7D606E52-D387-228B-8B3A-B086F9365DEF}"/>
                </a:ext>
              </a:extLst>
            </p:cNvPr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4" name="Google Shape;668;p36">
              <a:extLst>
                <a:ext uri="{FF2B5EF4-FFF2-40B4-BE49-F238E27FC236}">
                  <a16:creationId xmlns:a16="http://schemas.microsoft.com/office/drawing/2014/main" id="{FDC06312-6E1B-2E95-61A7-AAACE114290F}"/>
                </a:ext>
              </a:extLst>
            </p:cNvPr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5" name="Google Shape;669;p36">
              <a:extLst>
                <a:ext uri="{FF2B5EF4-FFF2-40B4-BE49-F238E27FC236}">
                  <a16:creationId xmlns:a16="http://schemas.microsoft.com/office/drawing/2014/main" id="{63A3388E-37C7-C9E8-6FEF-8E6E2D019E85}"/>
                </a:ext>
              </a:extLst>
            </p:cNvPr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6" name="Google Shape;670;p36">
              <a:extLst>
                <a:ext uri="{FF2B5EF4-FFF2-40B4-BE49-F238E27FC236}">
                  <a16:creationId xmlns:a16="http://schemas.microsoft.com/office/drawing/2014/main" id="{ADE95BB2-5E84-86C4-90BD-F0392DE6A1E2}"/>
                </a:ext>
              </a:extLst>
            </p:cNvPr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7" name="Google Shape;671;p36">
              <a:extLst>
                <a:ext uri="{FF2B5EF4-FFF2-40B4-BE49-F238E27FC236}">
                  <a16:creationId xmlns:a16="http://schemas.microsoft.com/office/drawing/2014/main" id="{F9B74219-B029-C15B-FC7E-631A812F110C}"/>
                </a:ext>
              </a:extLst>
            </p:cNvPr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8" name="Google Shape;672;p36">
              <a:extLst>
                <a:ext uri="{FF2B5EF4-FFF2-40B4-BE49-F238E27FC236}">
                  <a16:creationId xmlns:a16="http://schemas.microsoft.com/office/drawing/2014/main" id="{9CABA604-9D9E-A26E-81A4-57B520EAC5B9}"/>
                </a:ext>
              </a:extLst>
            </p:cNvPr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9" name="Google Shape;673;p36">
              <a:extLst>
                <a:ext uri="{FF2B5EF4-FFF2-40B4-BE49-F238E27FC236}">
                  <a16:creationId xmlns:a16="http://schemas.microsoft.com/office/drawing/2014/main" id="{88B1CB1B-C271-BDFC-5C3A-6ECEE243E441}"/>
                </a:ext>
              </a:extLst>
            </p:cNvPr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0" name="Google Shape;674;p36">
              <a:extLst>
                <a:ext uri="{FF2B5EF4-FFF2-40B4-BE49-F238E27FC236}">
                  <a16:creationId xmlns:a16="http://schemas.microsoft.com/office/drawing/2014/main" id="{355A47A4-A151-8F79-37B1-B000C8E56B9A}"/>
                </a:ext>
              </a:extLst>
            </p:cNvPr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1" name="Google Shape;675;p36">
              <a:extLst>
                <a:ext uri="{FF2B5EF4-FFF2-40B4-BE49-F238E27FC236}">
                  <a16:creationId xmlns:a16="http://schemas.microsoft.com/office/drawing/2014/main" id="{18996067-4A6E-C44B-DE60-AE703DEB1FC7}"/>
                </a:ext>
              </a:extLst>
            </p:cNvPr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2" name="Google Shape;676;p36">
              <a:extLst>
                <a:ext uri="{FF2B5EF4-FFF2-40B4-BE49-F238E27FC236}">
                  <a16:creationId xmlns:a16="http://schemas.microsoft.com/office/drawing/2014/main" id="{236CBE6B-0D18-6F51-CE10-DB5E703868D7}"/>
                </a:ext>
              </a:extLst>
            </p:cNvPr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3" name="Google Shape;677;p36">
              <a:extLst>
                <a:ext uri="{FF2B5EF4-FFF2-40B4-BE49-F238E27FC236}">
                  <a16:creationId xmlns:a16="http://schemas.microsoft.com/office/drawing/2014/main" id="{0D2FA2C8-F972-F574-CEE3-D06ABA0AAE83}"/>
                </a:ext>
              </a:extLst>
            </p:cNvPr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4" name="Google Shape;678;p36">
              <a:extLst>
                <a:ext uri="{FF2B5EF4-FFF2-40B4-BE49-F238E27FC236}">
                  <a16:creationId xmlns:a16="http://schemas.microsoft.com/office/drawing/2014/main" id="{F9651045-A59B-3CFB-8CF9-15C575569624}"/>
                </a:ext>
              </a:extLst>
            </p:cNvPr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pSp>
        <p:nvGrpSpPr>
          <p:cNvPr id="55" name="Google Shape;13693;p75">
            <a:extLst>
              <a:ext uri="{FF2B5EF4-FFF2-40B4-BE49-F238E27FC236}">
                <a16:creationId xmlns:a16="http://schemas.microsoft.com/office/drawing/2014/main" id="{3F972613-6428-0655-0050-D73FB22EF3DC}"/>
              </a:ext>
            </a:extLst>
          </p:cNvPr>
          <p:cNvGrpSpPr/>
          <p:nvPr/>
        </p:nvGrpSpPr>
        <p:grpSpPr>
          <a:xfrm>
            <a:off x="6537335" y="1971295"/>
            <a:ext cx="385202" cy="485621"/>
            <a:chOff x="7144274" y="1500214"/>
            <a:chExt cx="282174" cy="355735"/>
          </a:xfrm>
          <a:solidFill>
            <a:srgbClr val="DBDDDC"/>
          </a:solidFill>
        </p:grpSpPr>
        <p:sp>
          <p:nvSpPr>
            <p:cNvPr id="56" name="Google Shape;13694;p75">
              <a:extLst>
                <a:ext uri="{FF2B5EF4-FFF2-40B4-BE49-F238E27FC236}">
                  <a16:creationId xmlns:a16="http://schemas.microsoft.com/office/drawing/2014/main" id="{E1958282-6453-810E-D40A-26E797A13F7D}"/>
                </a:ext>
              </a:extLst>
            </p:cNvPr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95;p75">
              <a:extLst>
                <a:ext uri="{FF2B5EF4-FFF2-40B4-BE49-F238E27FC236}">
                  <a16:creationId xmlns:a16="http://schemas.microsoft.com/office/drawing/2014/main" id="{B71C4A5B-1485-34AB-570B-58F854D9F9CF}"/>
                </a:ext>
              </a:extLst>
            </p:cNvPr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96;p75">
              <a:extLst>
                <a:ext uri="{FF2B5EF4-FFF2-40B4-BE49-F238E27FC236}">
                  <a16:creationId xmlns:a16="http://schemas.microsoft.com/office/drawing/2014/main" id="{974842C8-A0AF-8688-FC56-1335249B1B70}"/>
                </a:ext>
              </a:extLst>
            </p:cNvPr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97;p75">
              <a:extLst>
                <a:ext uri="{FF2B5EF4-FFF2-40B4-BE49-F238E27FC236}">
                  <a16:creationId xmlns:a16="http://schemas.microsoft.com/office/drawing/2014/main" id="{FF9B874A-C1A3-EED7-94CA-FF0D64E96422}"/>
                </a:ext>
              </a:extLst>
            </p:cNvPr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8;p75">
              <a:extLst>
                <a:ext uri="{FF2B5EF4-FFF2-40B4-BE49-F238E27FC236}">
                  <a16:creationId xmlns:a16="http://schemas.microsoft.com/office/drawing/2014/main" id="{36F6D161-E4DD-CC63-280A-6B86C3A46A38}"/>
                </a:ext>
              </a:extLst>
            </p:cNvPr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699;p75">
              <a:extLst>
                <a:ext uri="{FF2B5EF4-FFF2-40B4-BE49-F238E27FC236}">
                  <a16:creationId xmlns:a16="http://schemas.microsoft.com/office/drawing/2014/main" id="{8E579CE0-62E3-12D0-EA7B-039CF58E56B5}"/>
                </a:ext>
              </a:extLst>
            </p:cNvPr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4909;p78">
            <a:extLst>
              <a:ext uri="{FF2B5EF4-FFF2-40B4-BE49-F238E27FC236}">
                <a16:creationId xmlns:a16="http://schemas.microsoft.com/office/drawing/2014/main" id="{8DE55BC9-5B89-C4AC-2790-ED0506D29267}"/>
              </a:ext>
            </a:extLst>
          </p:cNvPr>
          <p:cNvGrpSpPr/>
          <p:nvPr/>
        </p:nvGrpSpPr>
        <p:grpSpPr>
          <a:xfrm>
            <a:off x="6627724" y="5354395"/>
            <a:ext cx="501868" cy="471994"/>
            <a:chOff x="849016" y="2903255"/>
            <a:chExt cx="356655" cy="335425"/>
          </a:xfrm>
          <a:solidFill>
            <a:srgbClr val="EEF1F8"/>
          </a:solidFill>
        </p:grpSpPr>
        <p:sp>
          <p:nvSpPr>
            <p:cNvPr id="63" name="Google Shape;14910;p78">
              <a:extLst>
                <a:ext uri="{FF2B5EF4-FFF2-40B4-BE49-F238E27FC236}">
                  <a16:creationId xmlns:a16="http://schemas.microsoft.com/office/drawing/2014/main" id="{02C962C4-776C-263F-613D-1AB16E3F6952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11;p78">
              <a:extLst>
                <a:ext uri="{FF2B5EF4-FFF2-40B4-BE49-F238E27FC236}">
                  <a16:creationId xmlns:a16="http://schemas.microsoft.com/office/drawing/2014/main" id="{A20DF052-32E3-C3D0-EDE0-10C7712D9159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912;p78">
              <a:extLst>
                <a:ext uri="{FF2B5EF4-FFF2-40B4-BE49-F238E27FC236}">
                  <a16:creationId xmlns:a16="http://schemas.microsoft.com/office/drawing/2014/main" id="{FF99F282-D7BE-569B-C2E2-8846B225F29B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913;p78">
              <a:extLst>
                <a:ext uri="{FF2B5EF4-FFF2-40B4-BE49-F238E27FC236}">
                  <a16:creationId xmlns:a16="http://schemas.microsoft.com/office/drawing/2014/main" id="{D2DA3541-CCAD-18D5-D176-E9720A957F9A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914;p78">
              <a:extLst>
                <a:ext uri="{FF2B5EF4-FFF2-40B4-BE49-F238E27FC236}">
                  <a16:creationId xmlns:a16="http://schemas.microsoft.com/office/drawing/2014/main" id="{0911527F-12F5-8AA8-C62D-926FEB1C2C8F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915;p78">
              <a:extLst>
                <a:ext uri="{FF2B5EF4-FFF2-40B4-BE49-F238E27FC236}">
                  <a16:creationId xmlns:a16="http://schemas.microsoft.com/office/drawing/2014/main" id="{D9D1359D-602F-04CA-60C8-98C03E90B04E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916;p78">
              <a:extLst>
                <a:ext uri="{FF2B5EF4-FFF2-40B4-BE49-F238E27FC236}">
                  <a16:creationId xmlns:a16="http://schemas.microsoft.com/office/drawing/2014/main" id="{CAC1C685-D98D-423A-0ADC-B09CA102CD2D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917;p78">
              <a:extLst>
                <a:ext uri="{FF2B5EF4-FFF2-40B4-BE49-F238E27FC236}">
                  <a16:creationId xmlns:a16="http://schemas.microsoft.com/office/drawing/2014/main" id="{63BF0F5A-B089-1D30-0E85-5DF2358782EA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918;p78">
              <a:extLst>
                <a:ext uri="{FF2B5EF4-FFF2-40B4-BE49-F238E27FC236}">
                  <a16:creationId xmlns:a16="http://schemas.microsoft.com/office/drawing/2014/main" id="{5D3516D2-19C8-5516-0633-AFE1959067F0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919;p78">
              <a:extLst>
                <a:ext uri="{FF2B5EF4-FFF2-40B4-BE49-F238E27FC236}">
                  <a16:creationId xmlns:a16="http://schemas.microsoft.com/office/drawing/2014/main" id="{E49E0D57-1CC5-E2F4-9A8A-9984CD6F0BD9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920;p78">
              <a:extLst>
                <a:ext uri="{FF2B5EF4-FFF2-40B4-BE49-F238E27FC236}">
                  <a16:creationId xmlns:a16="http://schemas.microsoft.com/office/drawing/2014/main" id="{BFE526BE-88A8-DF0C-EB65-DE5FFCF15983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282;p75">
            <a:extLst>
              <a:ext uri="{FF2B5EF4-FFF2-40B4-BE49-F238E27FC236}">
                <a16:creationId xmlns:a16="http://schemas.microsoft.com/office/drawing/2014/main" id="{7D9F2D3F-4BB5-CB4B-2BC8-5377B90215CF}"/>
              </a:ext>
            </a:extLst>
          </p:cNvPr>
          <p:cNvGrpSpPr/>
          <p:nvPr/>
        </p:nvGrpSpPr>
        <p:grpSpPr>
          <a:xfrm>
            <a:off x="6561959" y="4417018"/>
            <a:ext cx="474291" cy="471695"/>
            <a:chOff x="3527780" y="2885263"/>
            <a:chExt cx="347435" cy="345534"/>
          </a:xfrm>
          <a:solidFill>
            <a:srgbClr val="DBDDDC"/>
          </a:solidFill>
        </p:grpSpPr>
        <p:sp>
          <p:nvSpPr>
            <p:cNvPr id="75" name="Google Shape;13283;p75">
              <a:extLst>
                <a:ext uri="{FF2B5EF4-FFF2-40B4-BE49-F238E27FC236}">
                  <a16:creationId xmlns:a16="http://schemas.microsoft.com/office/drawing/2014/main" id="{756B471D-0F0B-33CF-2298-4943C8B277A0}"/>
                </a:ext>
              </a:extLst>
            </p:cNvPr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284;p75">
              <a:extLst>
                <a:ext uri="{FF2B5EF4-FFF2-40B4-BE49-F238E27FC236}">
                  <a16:creationId xmlns:a16="http://schemas.microsoft.com/office/drawing/2014/main" id="{B59AD410-FEF7-BA3E-EA4B-1FA2297A6433}"/>
                </a:ext>
              </a:extLst>
            </p:cNvPr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285;p75">
              <a:extLst>
                <a:ext uri="{FF2B5EF4-FFF2-40B4-BE49-F238E27FC236}">
                  <a16:creationId xmlns:a16="http://schemas.microsoft.com/office/drawing/2014/main" id="{8577077B-1ACB-29D7-BF71-0048B1784805}"/>
                </a:ext>
              </a:extLst>
            </p:cNvPr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286;p75">
              <a:extLst>
                <a:ext uri="{FF2B5EF4-FFF2-40B4-BE49-F238E27FC236}">
                  <a16:creationId xmlns:a16="http://schemas.microsoft.com/office/drawing/2014/main" id="{A2A3994B-3209-2A99-CF9A-5C8DB8B92291}"/>
                </a:ext>
              </a:extLst>
            </p:cNvPr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287;p75">
              <a:extLst>
                <a:ext uri="{FF2B5EF4-FFF2-40B4-BE49-F238E27FC236}">
                  <a16:creationId xmlns:a16="http://schemas.microsoft.com/office/drawing/2014/main" id="{62E7FB28-E2BF-2C5D-BC07-FE100115BDA9}"/>
                </a:ext>
              </a:extLst>
            </p:cNvPr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288;p75">
              <a:extLst>
                <a:ext uri="{FF2B5EF4-FFF2-40B4-BE49-F238E27FC236}">
                  <a16:creationId xmlns:a16="http://schemas.microsoft.com/office/drawing/2014/main" id="{3BB2373A-DC3E-18A0-047D-EBE01C463A31}"/>
                </a:ext>
              </a:extLst>
            </p:cNvPr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289;p75">
              <a:extLst>
                <a:ext uri="{FF2B5EF4-FFF2-40B4-BE49-F238E27FC236}">
                  <a16:creationId xmlns:a16="http://schemas.microsoft.com/office/drawing/2014/main" id="{856B719A-350C-E7BF-9FD5-3B49008A4EE0}"/>
                </a:ext>
              </a:extLst>
            </p:cNvPr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290;p75">
              <a:extLst>
                <a:ext uri="{FF2B5EF4-FFF2-40B4-BE49-F238E27FC236}">
                  <a16:creationId xmlns:a16="http://schemas.microsoft.com/office/drawing/2014/main" id="{5E34CBA9-C30D-9F36-6EF1-1DF32E26F3E8}"/>
                </a:ext>
              </a:extLst>
            </p:cNvPr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291;p75">
              <a:extLst>
                <a:ext uri="{FF2B5EF4-FFF2-40B4-BE49-F238E27FC236}">
                  <a16:creationId xmlns:a16="http://schemas.microsoft.com/office/drawing/2014/main" id="{42A7EC3C-5E72-A3B5-9744-C4A0220929D1}"/>
                </a:ext>
              </a:extLst>
            </p:cNvPr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292;p75">
              <a:extLst>
                <a:ext uri="{FF2B5EF4-FFF2-40B4-BE49-F238E27FC236}">
                  <a16:creationId xmlns:a16="http://schemas.microsoft.com/office/drawing/2014/main" id="{EEDCC0A0-E88D-2F67-976E-EBE4D77D9739}"/>
                </a:ext>
              </a:extLst>
            </p:cNvPr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93;p75">
              <a:extLst>
                <a:ext uri="{FF2B5EF4-FFF2-40B4-BE49-F238E27FC236}">
                  <a16:creationId xmlns:a16="http://schemas.microsoft.com/office/drawing/2014/main" id="{DEFAF565-CA0C-6B92-456B-59D1F0BC5115}"/>
                </a:ext>
              </a:extLst>
            </p:cNvPr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294;p75">
              <a:extLst>
                <a:ext uri="{FF2B5EF4-FFF2-40B4-BE49-F238E27FC236}">
                  <a16:creationId xmlns:a16="http://schemas.microsoft.com/office/drawing/2014/main" id="{294681C8-EFA6-E2AE-FAD6-343CE849F75E}"/>
                </a:ext>
              </a:extLst>
            </p:cNvPr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295;p75">
              <a:extLst>
                <a:ext uri="{FF2B5EF4-FFF2-40B4-BE49-F238E27FC236}">
                  <a16:creationId xmlns:a16="http://schemas.microsoft.com/office/drawing/2014/main" id="{17A0BDE5-8533-57CF-4B70-E407BAF0F09A}"/>
                </a:ext>
              </a:extLst>
            </p:cNvPr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296;p75">
              <a:extLst>
                <a:ext uri="{FF2B5EF4-FFF2-40B4-BE49-F238E27FC236}">
                  <a16:creationId xmlns:a16="http://schemas.microsoft.com/office/drawing/2014/main" id="{C35DD964-C8F2-07DE-0DCE-4624FC81ED0B}"/>
                </a:ext>
              </a:extLst>
            </p:cNvPr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297;p75">
              <a:extLst>
                <a:ext uri="{FF2B5EF4-FFF2-40B4-BE49-F238E27FC236}">
                  <a16:creationId xmlns:a16="http://schemas.microsoft.com/office/drawing/2014/main" id="{8C8D4E22-5951-53FE-51A6-D77FD05675FF}"/>
                </a:ext>
              </a:extLst>
            </p:cNvPr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98;p75">
              <a:extLst>
                <a:ext uri="{FF2B5EF4-FFF2-40B4-BE49-F238E27FC236}">
                  <a16:creationId xmlns:a16="http://schemas.microsoft.com/office/drawing/2014/main" id="{274BE9C9-09E6-8386-09ED-B8A4EAF8E4E3}"/>
                </a:ext>
              </a:extLst>
            </p:cNvPr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99;p75">
              <a:extLst>
                <a:ext uri="{FF2B5EF4-FFF2-40B4-BE49-F238E27FC236}">
                  <a16:creationId xmlns:a16="http://schemas.microsoft.com/office/drawing/2014/main" id="{76C9AB85-C0E6-4E9E-1DDC-8AC2851BA413}"/>
                </a:ext>
              </a:extLst>
            </p:cNvPr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00;p75">
              <a:extLst>
                <a:ext uri="{FF2B5EF4-FFF2-40B4-BE49-F238E27FC236}">
                  <a16:creationId xmlns:a16="http://schemas.microsoft.com/office/drawing/2014/main" id="{516C4A33-589B-C997-C67A-E82B03BD7274}"/>
                </a:ext>
              </a:extLst>
            </p:cNvPr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301;p75">
              <a:extLst>
                <a:ext uri="{FF2B5EF4-FFF2-40B4-BE49-F238E27FC236}">
                  <a16:creationId xmlns:a16="http://schemas.microsoft.com/office/drawing/2014/main" id="{B408C247-AF7E-DC19-F456-0F5EBE9084D3}"/>
                </a:ext>
              </a:extLst>
            </p:cNvPr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302;p75">
              <a:extLst>
                <a:ext uri="{FF2B5EF4-FFF2-40B4-BE49-F238E27FC236}">
                  <a16:creationId xmlns:a16="http://schemas.microsoft.com/office/drawing/2014/main" id="{BD243380-2E79-590F-C1EE-484DB1476291}"/>
                </a:ext>
              </a:extLst>
            </p:cNvPr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303;p75">
              <a:extLst>
                <a:ext uri="{FF2B5EF4-FFF2-40B4-BE49-F238E27FC236}">
                  <a16:creationId xmlns:a16="http://schemas.microsoft.com/office/drawing/2014/main" id="{240E7FDA-64D3-85CA-F65E-D81CB2DCC596}"/>
                </a:ext>
              </a:extLst>
            </p:cNvPr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304;p75">
              <a:extLst>
                <a:ext uri="{FF2B5EF4-FFF2-40B4-BE49-F238E27FC236}">
                  <a16:creationId xmlns:a16="http://schemas.microsoft.com/office/drawing/2014/main" id="{DB31D092-76A7-D969-94AD-1259A37CD1E7}"/>
                </a:ext>
              </a:extLst>
            </p:cNvPr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305;p75">
              <a:extLst>
                <a:ext uri="{FF2B5EF4-FFF2-40B4-BE49-F238E27FC236}">
                  <a16:creationId xmlns:a16="http://schemas.microsoft.com/office/drawing/2014/main" id="{6A830EA9-9F0B-A0EC-EC40-13208932EC85}"/>
                </a:ext>
              </a:extLst>
            </p:cNvPr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01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416540" y="1066190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Pour découvrir le futur …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98" y="2613751"/>
            <a:ext cx="5933402" cy="42442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52538C-8115-7E8C-FE3B-D76EDED48E71}"/>
              </a:ext>
            </a:extLst>
          </p:cNvPr>
          <p:cNvSpPr txBox="1"/>
          <p:nvPr/>
        </p:nvSpPr>
        <p:spPr>
          <a:xfrm>
            <a:off x="1300080" y="3190703"/>
            <a:ext cx="5705475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  <a:hlinkClick r:id="rId8"/>
              </a:rPr>
              <a:t>Delphine.stucchi@ac-paris.fr</a:t>
            </a:r>
            <a:endParaRPr lang="fr-FR" sz="20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endParaRPr lang="fr-FR" sz="20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  <a:hlinkClick r:id="rId9"/>
              </a:rPr>
              <a:t>Thomas.jaisson@ac-paris.fr</a:t>
            </a:r>
            <a:endParaRPr lang="fr-FR" sz="20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endParaRPr lang="fr-FR" sz="20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  <a:hlinkClick r:id="rId10"/>
              </a:rPr>
              <a:t>Stephan.cammarata@ac-strasbourg.fr</a:t>
            </a:r>
            <a:endParaRPr lang="fr-FR" sz="20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endParaRPr lang="fr-FR" sz="2000" dirty="0">
              <a:solidFill>
                <a:schemeClr val="bg1"/>
              </a:solidFill>
              <a:latin typeface="Orbitron" panose="02000000000000000000" pitchFamily="2" charset="0"/>
            </a:endParaRPr>
          </a:p>
          <a:p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2080" r="27963" b="30039"/>
          <a:stretch/>
        </p:blipFill>
        <p:spPr>
          <a:xfrm>
            <a:off x="8826649" y="3345627"/>
            <a:ext cx="398033" cy="5271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t="-488" r="26694" b="60809"/>
          <a:stretch/>
        </p:blipFill>
        <p:spPr>
          <a:xfrm>
            <a:off x="10041034" y="3193256"/>
            <a:ext cx="510989" cy="58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5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760550" cy="3322214"/>
            <a:chOff x="440481" y="2615165"/>
            <a:chExt cx="7760550" cy="332221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070978" y="2890391"/>
              <a:ext cx="613005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Merci de votre attention et un grand merci à Stephan et Thomas </a:t>
              </a:r>
              <a:r>
                <a:rPr lang="fr-FR" sz="3200" dirty="0" smtClean="0">
                  <a:solidFill>
                    <a:schemeClr val="bg1"/>
                  </a:solidFill>
                  <a:latin typeface="Orbitron" panose="02000000000000000000" pitchFamily="2" charset="0"/>
                </a:rPr>
                <a:t>!</a:t>
              </a:r>
            </a:p>
            <a:p>
              <a:endParaRPr lang="fr-FR" sz="3200" dirty="0">
                <a:solidFill>
                  <a:schemeClr val="bg1"/>
                </a:solidFill>
                <a:latin typeface="Orbitron" panose="02000000000000000000" pitchFamily="2" charset="0"/>
              </a:endParaRPr>
            </a:p>
            <a:p>
              <a:r>
                <a:rPr lang="fr-FR" sz="3200" dirty="0" smtClean="0">
                  <a:solidFill>
                    <a:schemeClr val="bg1"/>
                  </a:solidFill>
                  <a:latin typeface="Orbitron" panose="02000000000000000000" pitchFamily="2" charset="0"/>
                </a:rPr>
                <a:t>Et Pierre-Étienne pour la mise en relation IAM</a:t>
              </a:r>
              <a:endParaRPr lang="fr-FR" sz="3200" dirty="0">
                <a:solidFill>
                  <a:schemeClr val="bg1"/>
                </a:solidFill>
                <a:latin typeface="Orbitron" panose="02000000000000000000" pitchFamily="2" charset="0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99" y="2676813"/>
            <a:ext cx="5933402" cy="42442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2080" r="27963" b="30039"/>
          <a:stretch/>
        </p:blipFill>
        <p:spPr>
          <a:xfrm>
            <a:off x="8826649" y="3345627"/>
            <a:ext cx="398033" cy="527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t="-488" r="26694" b="60809"/>
          <a:stretch/>
        </p:blipFill>
        <p:spPr>
          <a:xfrm>
            <a:off x="10041034" y="3193256"/>
            <a:ext cx="510989" cy="58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9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Intervenants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1E4617-CFAB-982D-AA55-63A15F8D6FF9}"/>
              </a:ext>
            </a:extLst>
          </p:cNvPr>
          <p:cNvSpPr txBox="1"/>
          <p:nvPr/>
        </p:nvSpPr>
        <p:spPr>
          <a:xfrm>
            <a:off x="1131330" y="4278288"/>
            <a:ext cx="276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Delphine Stucchi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Cheffe de projet </a:t>
            </a:r>
            <a:r>
              <a:rPr lang="fr-FR" sz="1400" i="1" dirty="0" smtClean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e-éducation Paris</a:t>
            </a:r>
          </a:p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Contributrice IAM</a:t>
            </a:r>
            <a:endParaRPr lang="fr-FR" sz="1400" i="1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algn="ctr"/>
            <a:r>
              <a:rPr lang="fr-FR" sz="1400" i="1" dirty="0">
                <a:solidFill>
                  <a:srgbClr val="FF000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Cap’tain Stack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CE54EE5-AC20-9940-913F-3A4CE4B5F9B6}"/>
              </a:ext>
            </a:extLst>
          </p:cNvPr>
          <p:cNvSpPr txBox="1"/>
          <p:nvPr/>
        </p:nvSpPr>
        <p:spPr>
          <a:xfrm>
            <a:off x="8847661" y="4283156"/>
            <a:ext cx="3344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Stephan Cammarata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Enseignant de mathématiques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Contributeur MIAM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Luke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7E9C60-DED4-60F9-05EC-23D9AEB72E24}"/>
              </a:ext>
            </a:extLst>
          </p:cNvPr>
          <p:cNvSpPr txBox="1"/>
          <p:nvPr/>
        </p:nvSpPr>
        <p:spPr>
          <a:xfrm>
            <a:off x="5432473" y="4264494"/>
            <a:ext cx="2438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Thomas Jaisson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Chargé de mission DSI Paris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Lucky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7" y="2146040"/>
            <a:ext cx="1818481" cy="181848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95" y="2149655"/>
            <a:ext cx="1742953" cy="17429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60" y="2129866"/>
            <a:ext cx="1387835" cy="1737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9" name="windy-explosion-8869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38061" y="4373597"/>
            <a:ext cx="609600" cy="609600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5486324" y="1828184"/>
            <a:ext cx="1669825" cy="2214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486324" y="1828184"/>
            <a:ext cx="1708302" cy="243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9337918" y="1841978"/>
            <a:ext cx="1669825" cy="2214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9337918" y="1841978"/>
            <a:ext cx="1708302" cy="243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60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D5834A1-CC06-F287-BC50-60D9EF21A173}"/>
              </a:ext>
            </a:extLst>
          </p:cNvPr>
          <p:cNvSpPr txBox="1"/>
          <p:nvPr/>
        </p:nvSpPr>
        <p:spPr>
          <a:xfrm>
            <a:off x="7923763" y="2806753"/>
            <a:ext cx="3375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STACK : Système d’évaluation pour les mathématiques, les sciences et les disciplines connexes. </a:t>
            </a:r>
          </a:p>
          <a:p>
            <a:pPr algn="just"/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algn="just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STACK : Type de question pour le système de gestion de l’apprentissage Moodle</a:t>
            </a:r>
          </a:p>
        </p:txBody>
      </p:sp>
      <p:pic>
        <p:nvPicPr>
          <p:cNvPr id="8" name="Image 7" descr="Une image contenant lumière, allumé, bougie&#10;&#10;Description générée automatiquement">
            <a:extLst>
              <a:ext uri="{FF2B5EF4-FFF2-40B4-BE49-F238E27FC236}">
                <a16:creationId xmlns:a16="http://schemas.microsoft.com/office/drawing/2014/main" id="{DBA4656B-6D68-E465-AB30-601138BD1E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97" y="2038009"/>
            <a:ext cx="6455229" cy="36310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41868EB-BD25-1A02-6EE0-AB917A2EB28C}"/>
              </a:ext>
            </a:extLst>
          </p:cNvPr>
          <p:cNvGrpSpPr/>
          <p:nvPr/>
        </p:nvGrpSpPr>
        <p:grpSpPr>
          <a:xfrm>
            <a:off x="7324689" y="283688"/>
            <a:ext cx="4450413" cy="1754321"/>
            <a:chOff x="67158" y="4488168"/>
            <a:chExt cx="4450413" cy="1754321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1CE63D9-20F4-4590-D2FF-B2AC301CE886}"/>
                </a:ext>
              </a:extLst>
            </p:cNvPr>
            <p:cNvSpPr/>
            <p:nvPr/>
          </p:nvSpPr>
          <p:spPr>
            <a:xfrm>
              <a:off x="1210158" y="4962060"/>
              <a:ext cx="3307413" cy="1280429"/>
            </a:xfrm>
            <a:custGeom>
              <a:avLst/>
              <a:gdLst>
                <a:gd name="connsiteX0" fmla="*/ 0 w 1714500"/>
                <a:gd name="connsiteY0" fmla="*/ 0 h 1714500"/>
                <a:gd name="connsiteX1" fmla="*/ 1714500 w 1714500"/>
                <a:gd name="connsiteY1" fmla="*/ 0 h 1714500"/>
                <a:gd name="connsiteX2" fmla="*/ 1714500 w 1714500"/>
                <a:gd name="connsiteY2" fmla="*/ 1714500 h 1714500"/>
                <a:gd name="connsiteX3" fmla="*/ 0 w 1714500"/>
                <a:gd name="connsiteY3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rgbClr val="E4E4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0" name="Graphique 29" descr="Deux carrés, l’un solide et l’autre rempli de lignes horizontales">
              <a:extLst>
                <a:ext uri="{FF2B5EF4-FFF2-40B4-BE49-F238E27FC236}">
                  <a16:creationId xmlns:a16="http://schemas.microsoft.com/office/drawing/2014/main" id="{91B1DF15-70CF-22A3-27DF-A40B8EF1A6DD}"/>
                </a:ext>
              </a:extLst>
            </p:cNvPr>
            <p:cNvGrpSpPr/>
            <p:nvPr/>
          </p:nvGrpSpPr>
          <p:grpSpPr>
            <a:xfrm>
              <a:off x="67158" y="4488168"/>
              <a:ext cx="1398215" cy="1407341"/>
              <a:chOff x="67158" y="4112296"/>
              <a:chExt cx="1771650" cy="1783213"/>
            </a:xfrm>
            <a:solidFill>
              <a:srgbClr val="D1D1D1"/>
            </a:solidFill>
          </p:grpSpPr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20FE0A5E-B0D3-A864-4917-39CB039318B8}"/>
                  </a:ext>
                </a:extLst>
              </p:cNvPr>
              <p:cNvSpPr/>
              <p:nvPr/>
            </p:nvSpPr>
            <p:spPr>
              <a:xfrm>
                <a:off x="67158" y="4112296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D6D27B11-224E-0205-02D6-57C8A4007221}"/>
                  </a:ext>
                </a:extLst>
              </p:cNvPr>
              <p:cNvSpPr/>
              <p:nvPr/>
            </p:nvSpPr>
            <p:spPr>
              <a:xfrm>
                <a:off x="67158" y="4228968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88A5B11F-44BC-3EF3-B101-377F47D267B6}"/>
                  </a:ext>
                </a:extLst>
              </p:cNvPr>
              <p:cNvSpPr/>
              <p:nvPr/>
            </p:nvSpPr>
            <p:spPr>
              <a:xfrm>
                <a:off x="67158" y="4345630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688A9935-D072-D8D6-7ECE-216165DE2978}"/>
                  </a:ext>
                </a:extLst>
              </p:cNvPr>
              <p:cNvSpPr/>
              <p:nvPr/>
            </p:nvSpPr>
            <p:spPr>
              <a:xfrm>
                <a:off x="67158" y="4462292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4DC46C73-40F0-CD24-B8C3-CEABAE64A035}"/>
                  </a:ext>
                </a:extLst>
              </p:cNvPr>
              <p:cNvSpPr/>
              <p:nvPr/>
            </p:nvSpPr>
            <p:spPr>
              <a:xfrm>
                <a:off x="67158" y="4578954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9214C740-9A6B-1FF9-A94F-D2C72AA05D9C}"/>
                  </a:ext>
                </a:extLst>
              </p:cNvPr>
              <p:cNvSpPr/>
              <p:nvPr/>
            </p:nvSpPr>
            <p:spPr>
              <a:xfrm>
                <a:off x="67158" y="4695617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3D85C36-2416-4E72-657A-56457543C994}"/>
                  </a:ext>
                </a:extLst>
              </p:cNvPr>
              <p:cNvSpPr/>
              <p:nvPr/>
            </p:nvSpPr>
            <p:spPr>
              <a:xfrm>
                <a:off x="67158" y="4812288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55BBCB67-07F2-3098-AEAE-2C9114EA7A8C}"/>
                  </a:ext>
                </a:extLst>
              </p:cNvPr>
              <p:cNvSpPr/>
              <p:nvPr/>
            </p:nvSpPr>
            <p:spPr>
              <a:xfrm>
                <a:off x="67158" y="4928951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BCCCB5A7-C389-4661-0AAC-DA62CEBC26C0}"/>
                  </a:ext>
                </a:extLst>
              </p:cNvPr>
              <p:cNvSpPr/>
              <p:nvPr/>
            </p:nvSpPr>
            <p:spPr>
              <a:xfrm>
                <a:off x="67158" y="5045613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459BA5E4-04FA-1389-D90E-E7E6C169E4B2}"/>
                  </a:ext>
                </a:extLst>
              </p:cNvPr>
              <p:cNvSpPr/>
              <p:nvPr/>
            </p:nvSpPr>
            <p:spPr>
              <a:xfrm>
                <a:off x="67158" y="5162285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B9A42B63-89E2-59ED-ADAD-382CA738EC45}"/>
                  </a:ext>
                </a:extLst>
              </p:cNvPr>
              <p:cNvSpPr/>
              <p:nvPr/>
            </p:nvSpPr>
            <p:spPr>
              <a:xfrm>
                <a:off x="67158" y="5278947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A4DF04B-EB91-229C-DF51-301D8EAA7E26}"/>
                  </a:ext>
                </a:extLst>
              </p:cNvPr>
              <p:cNvSpPr/>
              <p:nvPr/>
            </p:nvSpPr>
            <p:spPr>
              <a:xfrm>
                <a:off x="67158" y="5395609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04F255C1-4840-B5FF-EB24-2EE142860659}"/>
                  </a:ext>
                </a:extLst>
              </p:cNvPr>
              <p:cNvSpPr/>
              <p:nvPr/>
            </p:nvSpPr>
            <p:spPr>
              <a:xfrm>
                <a:off x="67158" y="5512281"/>
                <a:ext cx="1771650" cy="38099"/>
              </a:xfrm>
              <a:custGeom>
                <a:avLst/>
                <a:gdLst>
                  <a:gd name="connsiteX0" fmla="*/ 0 w 1771650"/>
                  <a:gd name="connsiteY0" fmla="*/ 0 h 38099"/>
                  <a:gd name="connsiteX1" fmla="*/ 1771650 w 1771650"/>
                  <a:gd name="connsiteY1" fmla="*/ 0 h 38099"/>
                  <a:gd name="connsiteX2" fmla="*/ 1771650 w 1771650"/>
                  <a:gd name="connsiteY2" fmla="*/ 38100 h 38099"/>
                  <a:gd name="connsiteX3" fmla="*/ 0 w 1771650"/>
                  <a:gd name="connsiteY3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099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492687FD-F6B8-A27C-4273-FFE27EBF5B9C}"/>
                  </a:ext>
                </a:extLst>
              </p:cNvPr>
              <p:cNvSpPr/>
              <p:nvPr/>
            </p:nvSpPr>
            <p:spPr>
              <a:xfrm>
                <a:off x="67158" y="5628943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D24DCA0-BD31-D6C6-740B-A8B5788D05E1}"/>
                  </a:ext>
                </a:extLst>
              </p:cNvPr>
              <p:cNvSpPr/>
              <p:nvPr/>
            </p:nvSpPr>
            <p:spPr>
              <a:xfrm>
                <a:off x="67158" y="5745605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1FFD8AD-6539-6C26-7121-7A5DFE82B705}"/>
                  </a:ext>
                </a:extLst>
              </p:cNvPr>
              <p:cNvSpPr/>
              <p:nvPr/>
            </p:nvSpPr>
            <p:spPr>
              <a:xfrm>
                <a:off x="67158" y="5862267"/>
                <a:ext cx="1771650" cy="33242"/>
              </a:xfrm>
              <a:custGeom>
                <a:avLst/>
                <a:gdLst>
                  <a:gd name="connsiteX0" fmla="*/ 0 w 1771650"/>
                  <a:gd name="connsiteY0" fmla="*/ 0 h 33242"/>
                  <a:gd name="connsiteX1" fmla="*/ 1771650 w 1771650"/>
                  <a:gd name="connsiteY1" fmla="*/ 0 h 33242"/>
                  <a:gd name="connsiteX2" fmla="*/ 1771650 w 1771650"/>
                  <a:gd name="connsiteY2" fmla="*/ 33242 h 33242"/>
                  <a:gd name="connsiteX3" fmla="*/ 0 w 1771650"/>
                  <a:gd name="connsiteY3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3242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802A735-F408-9E64-4A2C-D6080C37627D}"/>
                </a:ext>
              </a:extLst>
            </p:cNvPr>
            <p:cNvSpPr txBox="1"/>
            <p:nvPr/>
          </p:nvSpPr>
          <p:spPr>
            <a:xfrm>
              <a:off x="1465373" y="5268351"/>
              <a:ext cx="2821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/>
                </a:buClr>
                <a:buSzPct val="70000"/>
              </a:pPr>
              <a:r>
                <a:rPr lang="fr-FR" b="1" i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Information complémentaire</a:t>
              </a:r>
            </a:p>
          </p:txBody>
        </p:sp>
      </p:grpSp>
      <p:pic>
        <p:nvPicPr>
          <p:cNvPr id="29" name="Graphique 28">
            <a:extLst>
              <a:ext uri="{FF2B5EF4-FFF2-40B4-BE49-F238E27FC236}">
                <a16:creationId xmlns:a16="http://schemas.microsoft.com/office/drawing/2014/main" id="{CC164665-31D5-DF68-8070-6CA8A33FA6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01 Historique de l’aventure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19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Historique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FCCF07-9D85-A571-AED7-15147D519866}"/>
              </a:ext>
            </a:extLst>
          </p:cNvPr>
          <p:cNvSpPr txBox="1"/>
          <p:nvPr/>
        </p:nvSpPr>
        <p:spPr>
          <a:xfrm>
            <a:off x="413655" y="2006980"/>
            <a:ext cx="50564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2016 : Création de la plateforme Moodle PAM avec 200 instances identiques (1 par établissement)</a:t>
            </a:r>
          </a:p>
          <a:p>
            <a:pPr marL="285750" indent="-285750" algn="just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sz="24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 algn="just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2016-2022 : Enrichissement de la plateforme par des plugins nécessaires à nos enseignants sur Paris (Geogebra, H5P … )</a:t>
            </a:r>
          </a:p>
          <a:p>
            <a:pPr marL="285750" indent="-285750" algn="just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sz="2400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 algn="just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2023 : Installation du serveur Maxima Pool / Plugin Stack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58" y="2170266"/>
            <a:ext cx="5608533" cy="3365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64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Mise à disposition Serveur Maxima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aphicFrame>
        <p:nvGraphicFramePr>
          <p:cNvPr id="1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614686"/>
              </p:ext>
            </p:extLst>
          </p:nvPr>
        </p:nvGraphicFramePr>
        <p:xfrm>
          <a:off x="1441836" y="17435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le 14"/>
          <p:cNvSpPr/>
          <p:nvPr/>
        </p:nvSpPr>
        <p:spPr>
          <a:xfrm>
            <a:off x="2819400" y="1826123"/>
            <a:ext cx="1607127" cy="162098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Utilisateurs PAM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9720" y="5233666"/>
            <a:ext cx="2204232" cy="1158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IAM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812472" y="5063104"/>
            <a:ext cx="3713018" cy="6511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646068" y="5233666"/>
            <a:ext cx="170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Authentification</a:t>
            </a:r>
          </a:p>
        </p:txBody>
      </p:sp>
      <p:sp>
        <p:nvSpPr>
          <p:cNvPr id="2" name="Ellipse 1"/>
          <p:cNvSpPr/>
          <p:nvPr/>
        </p:nvSpPr>
        <p:spPr>
          <a:xfrm>
            <a:off x="8139659" y="2188564"/>
            <a:ext cx="254833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563131" y="2258518"/>
            <a:ext cx="254833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046564" y="2236033"/>
            <a:ext cx="254833" cy="194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02 Stack pourquoi et pour qui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34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Stack : pour quoi et pour qui ?</a:t>
            </a:r>
            <a:b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</a:b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47F4E3C9-5351-1F69-990E-EF435DDC4513}"/>
              </a:ext>
            </a:extLst>
          </p:cNvPr>
          <p:cNvSpPr txBox="1">
            <a:spLocks/>
          </p:cNvSpPr>
          <p:nvPr/>
        </p:nvSpPr>
        <p:spPr>
          <a:xfrm>
            <a:off x="3088485" y="2228613"/>
            <a:ext cx="7810745" cy="54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Calcul algébrique : développer, factoriser, dériver, calculer des intégrales…  </a:t>
            </a: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1181586" y="3301621"/>
            <a:ext cx="98288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501127"/>
            <a:ext cx="7183424" cy="4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Calcul numérique : traitement de la réponse, choix des variables didactiques et feedback personnalisé. </a:t>
            </a:r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19E7F0B7-E26E-43B4-EBD1-8FCE13C90067}"/>
              </a:ext>
            </a:extLst>
          </p:cNvPr>
          <p:cNvSpPr txBox="1">
            <a:spLocks/>
          </p:cNvSpPr>
          <p:nvPr/>
        </p:nvSpPr>
        <p:spPr>
          <a:xfrm>
            <a:off x="3088485" y="5083959"/>
            <a:ext cx="7933766" cy="31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Calcul à étape : accompagnement tout au long du raisonnement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536</Words>
  <Application>Microsoft Office PowerPoint</Application>
  <PresentationFormat>Grand écran</PresentationFormat>
  <Paragraphs>119</Paragraphs>
  <Slides>23</Slides>
  <Notes>17</Notes>
  <HiddenSlides>1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Helvetica Light</vt:lpstr>
      <vt:lpstr>Marlett</vt:lpstr>
      <vt:lpstr>Noto Sans</vt:lpstr>
      <vt:lpstr>Orbitron</vt:lpstr>
      <vt:lpstr>Poppins</vt:lpstr>
      <vt:lpstr>Rajdhani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Utilisateur Windows</cp:lastModifiedBy>
  <cp:revision>110</cp:revision>
  <dcterms:created xsi:type="dcterms:W3CDTF">2023-01-18T15:07:44Z</dcterms:created>
  <dcterms:modified xsi:type="dcterms:W3CDTF">2023-07-06T12:45:08Z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